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3730" r:id="rId2"/>
  </p:sldMasterIdLst>
  <p:notesMasterIdLst>
    <p:notesMasterId r:id="rId29"/>
  </p:notesMasterIdLst>
  <p:sldIdLst>
    <p:sldId id="2313" r:id="rId3"/>
    <p:sldId id="3522" r:id="rId4"/>
    <p:sldId id="3523" r:id="rId5"/>
    <p:sldId id="3524" r:id="rId6"/>
    <p:sldId id="3525" r:id="rId7"/>
    <p:sldId id="3531" r:id="rId8"/>
    <p:sldId id="3528" r:id="rId9"/>
    <p:sldId id="3529" r:id="rId10"/>
    <p:sldId id="3532" r:id="rId11"/>
    <p:sldId id="3408" r:id="rId12"/>
    <p:sldId id="3404" r:id="rId13"/>
    <p:sldId id="3405" r:id="rId14"/>
    <p:sldId id="3406" r:id="rId15"/>
    <p:sldId id="3407" r:id="rId16"/>
    <p:sldId id="257" r:id="rId17"/>
    <p:sldId id="3410" r:id="rId18"/>
    <p:sldId id="259" r:id="rId19"/>
    <p:sldId id="260" r:id="rId20"/>
    <p:sldId id="261" r:id="rId21"/>
    <p:sldId id="269" r:id="rId22"/>
    <p:sldId id="271" r:id="rId23"/>
    <p:sldId id="3413" r:id="rId24"/>
    <p:sldId id="3411" r:id="rId25"/>
    <p:sldId id="263" r:id="rId26"/>
    <p:sldId id="3409" r:id="rId27"/>
    <p:sldId id="35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03"/>
    <p:restoredTop sz="96197"/>
  </p:normalViewPr>
  <p:slideViewPr>
    <p:cSldViewPr snapToGrid="0" snapToObjects="1">
      <p:cViewPr varScale="1">
        <p:scale>
          <a:sx n="130" d="100"/>
          <a:sy n="130" d="100"/>
        </p:scale>
        <p:origin x="22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91992179728594"/>
          <c:y val="8.2360571979029115E-2"/>
          <c:w val="0.85348175216235023"/>
          <c:h val="0.748895567598477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IDE</c:v>
                </c:pt>
              </c:strCache>
            </c:strRef>
          </c:tx>
          <c:spPr>
            <a:solidFill>
              <a:schemeClr val="accent4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LUTONIX GLOBAL</c:v>
                </c:pt>
                <c:pt idx="1">
                  <c:v>LIBERTY360</c:v>
                </c:pt>
                <c:pt idx="2">
                  <c:v>IN PACT </c:v>
                </c:pt>
                <c:pt idx="3">
                  <c:v>SHOCKWAVE PADIII OS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5.0999999999999996</c:v>
                </c:pt>
                <c:pt idx="2">
                  <c:v>7</c:v>
                </c:pt>
                <c:pt idx="3">
                  <c:v>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CE-F149-BF90-05D817F10C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Real World Studies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LUTONIX GLOBAL</c:v>
                </c:pt>
                <c:pt idx="1">
                  <c:v>LIBERTY360</c:v>
                </c:pt>
                <c:pt idx="2">
                  <c:v>IN PACT </c:v>
                </c:pt>
                <c:pt idx="3">
                  <c:v>SHOCKWAVE PADIII OS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25.2</c:v>
                </c:pt>
                <c:pt idx="1">
                  <c:v>20.7</c:v>
                </c:pt>
                <c:pt idx="2">
                  <c:v>40.4</c:v>
                </c:pt>
                <c:pt idx="3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CE-F149-BF90-05D817F10C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Long Lesion</c:v>
                </c:pt>
              </c:strCache>
            </c:strRef>
          </c:tx>
          <c:spPr>
            <a:solidFill>
              <a:schemeClr val="accent4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LUTONIX GLOBAL</c:v>
                </c:pt>
                <c:pt idx="1">
                  <c:v>LIBERTY360</c:v>
                </c:pt>
                <c:pt idx="2">
                  <c:v>IN PACT </c:v>
                </c:pt>
                <c:pt idx="3">
                  <c:v>SHOCKWAVE PADIII OS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39.4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CE-F149-BF90-05D817F10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5304704"/>
        <c:axId val="912018144"/>
      </c:barChart>
      <c:catAx>
        <c:axId val="80530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en-US"/>
          </a:p>
        </c:txPr>
        <c:crossAx val="912018144"/>
        <c:crosses val="autoZero"/>
        <c:auto val="1"/>
        <c:lblAlgn val="ctr"/>
        <c:lblOffset val="100"/>
        <c:noMultiLvlLbl val="0"/>
      </c:catAx>
      <c:valAx>
        <c:axId val="912018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4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5304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788388862500133"/>
          <c:y val="6.6255067925791193E-3"/>
          <c:w val="0.82801041432931943"/>
          <c:h val="7.2350534174963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Bahnschrift SemiBold" panose="020B0502040204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7E7F7F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52772-96DC-F445-A8CB-F79AEBB8B5CE}" type="datetimeFigureOut">
              <a:rPr lang="en-US" smtClean="0"/>
              <a:t>3/20/23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DB2DB-F2DB-9E47-8501-78AC5A96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30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%255Cl%20%2522bookmark1%2522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%255Cl%20%2522bookmark0%2522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DB2DB-F2DB-9E47-8501-78AC5A9614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05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D184E-3E3A-9548-9E4A-883B01192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580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D184E-3E3A-9548-9E4A-883B01192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622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Thieme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M, et al. J Am Coll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Cardiol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Intv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2017 Aug, 10 (16) 1682–1690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Mustapha J, et al. J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Endovasc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Ther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2019 Apr;26(2):143-154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Ansel GM, et al. J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Endovasc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Ther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2018 Dec;25(6):673-682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SHOCKWAVE: Intravascular Lithotripsy for Peripheral Artery Calcification: Interim Analysis of 752 Patients From the Disrupt PAD III Observational Study Ehrin Armstrong, MD VIVA 2021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D184E-3E3A-9548-9E4A-883B01192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118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Times New Roman" panose="02020603050405020304" pitchFamily="18" charset="0"/>
              </a:rPr>
              <a:t>https://</a:t>
            </a:r>
            <a:r>
              <a:rPr lang="en-US" dirty="0" err="1">
                <a:effectLst/>
                <a:latin typeface="Times New Roman" panose="02020603050405020304" pitchFamily="18" charset="0"/>
              </a:rPr>
              <a:t>www.annalsofvascularsurgery.com</a:t>
            </a:r>
            <a:r>
              <a:rPr lang="en-US" dirty="0">
                <a:effectLst/>
                <a:latin typeface="Times New Roman" panose="02020603050405020304" pitchFamily="18" charset="0"/>
              </a:rPr>
              <a:t>/article/S0890-5096(20)30807-4/</a:t>
            </a:r>
            <a:r>
              <a:rPr lang="en-US" dirty="0" err="1">
                <a:effectLst/>
                <a:latin typeface="Times New Roman" panose="02020603050405020304" pitchFamily="18" charset="0"/>
              </a:rPr>
              <a:t>fulltext</a:t>
            </a:r>
            <a:endParaRPr lang="en-US" dirty="0">
              <a:effectLst/>
              <a:latin typeface="Times New Roman" panose="02020603050405020304" pitchFamily="18" charset="0"/>
            </a:endParaRPr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Outcomes after Endovascular Stent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Placement for Long-Segment Superficial Femoral Artery Lesions</a:t>
            </a:r>
          </a:p>
          <a:p>
            <a:br>
              <a:rPr lang="en-US" dirty="0">
                <a:effectLst/>
                <a:latin typeface="Times New Roman" panose="02020603050405020304" pitchFamily="18" charset="0"/>
              </a:rPr>
            </a:br>
            <a:endParaRPr lang="en-US" dirty="0">
              <a:effectLst/>
              <a:latin typeface="Times New Roman" panose="02020603050405020304" pitchFamily="18" charset="0"/>
            </a:endParaRPr>
          </a:p>
          <a:p>
            <a:r>
              <a:rPr lang="en-US" i="1" dirty="0">
                <a:effectLst/>
                <a:latin typeface="Times New Roman" panose="02020603050405020304" pitchFamily="18" charset="0"/>
              </a:rPr>
              <a:t>Nader Zamani,</a:t>
            </a:r>
            <a:r>
              <a:rPr lang="en-US" i="1" baseline="30000" dirty="0">
                <a:solidFill>
                  <a:srgbClr val="007FAC"/>
                </a:solidFill>
                <a:effectLst/>
                <a:latin typeface="Times New Roman" panose="02020603050405020304" pitchFamily="18" charset="0"/>
                <a:hlinkClick r:id="rId3"/>
              </a:rPr>
              <a:t>1</a:t>
            </a:r>
            <a:r>
              <a:rPr lang="en-US" i="1" dirty="0">
                <a:solidFill>
                  <a:srgbClr val="007FA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</a:rPr>
              <a:t>Sherene</a:t>
            </a:r>
            <a:r>
              <a:rPr lang="en-US" i="1" dirty="0">
                <a:effectLst/>
                <a:latin typeface="Times New Roman" panose="02020603050405020304" pitchFamily="18" charset="0"/>
              </a:rPr>
              <a:t> E. Sharath,</a:t>
            </a:r>
            <a:r>
              <a:rPr lang="en-US" i="1" baseline="30000" dirty="0">
                <a:solidFill>
                  <a:srgbClr val="007FAC"/>
                </a:solidFill>
                <a:effectLst/>
                <a:latin typeface="Times New Roman" panose="02020603050405020304" pitchFamily="18" charset="0"/>
                <a:hlinkClick r:id="rId3"/>
              </a:rPr>
              <a:t>1</a:t>
            </a:r>
            <a:r>
              <a:rPr lang="en-US" i="1" dirty="0">
                <a:solidFill>
                  <a:srgbClr val="007FA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Times New Roman" panose="02020603050405020304" pitchFamily="18" charset="0"/>
              </a:rPr>
              <a:t>Rocky C. Browder,</a:t>
            </a:r>
            <a:r>
              <a:rPr lang="en-US" i="1" baseline="30000" dirty="0">
                <a:solidFill>
                  <a:srgbClr val="007FAC"/>
                </a:solidFill>
                <a:effectLst/>
                <a:latin typeface="Times New Roman" panose="02020603050405020304" pitchFamily="18" charset="0"/>
                <a:hlinkClick r:id="rId3"/>
              </a:rPr>
              <a:t>1</a:t>
            </a:r>
            <a:r>
              <a:rPr lang="en-US" i="1" dirty="0">
                <a:solidFill>
                  <a:srgbClr val="007FA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Times New Roman" panose="02020603050405020304" pitchFamily="18" charset="0"/>
              </a:rPr>
              <a:t>Neal R. Barshes,</a:t>
            </a:r>
            <a:r>
              <a:rPr lang="en-US" i="1" baseline="30000" dirty="0">
                <a:solidFill>
                  <a:srgbClr val="007FAC"/>
                </a:solidFill>
                <a:effectLst/>
                <a:latin typeface="Times New Roman" panose="02020603050405020304" pitchFamily="18" charset="0"/>
                <a:hlinkClick r:id="rId3"/>
              </a:rPr>
              <a:t>1</a:t>
            </a:r>
            <a:endParaRPr lang="en-US" dirty="0">
              <a:effectLst/>
              <a:latin typeface="Times New Roman" panose="02020603050405020304" pitchFamily="18" charset="0"/>
            </a:endParaRPr>
          </a:p>
          <a:p>
            <a:r>
              <a:rPr lang="en-US" i="1" dirty="0">
                <a:effectLst/>
                <a:latin typeface="Times New Roman" panose="02020603050405020304" pitchFamily="18" charset="0"/>
              </a:rPr>
              <a:t>Jonathan D. Braun,</a:t>
            </a:r>
            <a:r>
              <a:rPr lang="en-US" i="1" baseline="30000" dirty="0">
                <a:solidFill>
                  <a:srgbClr val="007FAC"/>
                </a:solidFill>
                <a:effectLst/>
                <a:latin typeface="Times New Roman" panose="02020603050405020304" pitchFamily="18" charset="0"/>
                <a:hlinkClick r:id="rId3"/>
              </a:rPr>
              <a:t>1</a:t>
            </a:r>
            <a:r>
              <a:rPr lang="en-US" i="1" dirty="0">
                <a:solidFill>
                  <a:srgbClr val="007FA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Times New Roman" panose="02020603050405020304" pitchFamily="18" charset="0"/>
              </a:rPr>
              <a:t>Joseph L. Mills Sr,</a:t>
            </a:r>
            <a:r>
              <a:rPr lang="en-US" i="1" baseline="30000" dirty="0">
                <a:solidFill>
                  <a:srgbClr val="007FAC"/>
                </a:solidFill>
                <a:effectLst/>
                <a:latin typeface="Times New Roman" panose="02020603050405020304" pitchFamily="18" charset="0"/>
                <a:hlinkClick r:id="rId4"/>
              </a:rPr>
              <a:t>2</a:t>
            </a:r>
            <a:r>
              <a:rPr lang="en-US" i="1" dirty="0">
                <a:solidFill>
                  <a:srgbClr val="007FA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i="1" dirty="0" err="1">
                <a:effectLst/>
                <a:latin typeface="Times New Roman" panose="02020603050405020304" pitchFamily="18" charset="0"/>
              </a:rPr>
              <a:t>Panos</a:t>
            </a:r>
            <a:r>
              <a:rPr lang="en-US" i="1" dirty="0">
                <a:effectLst/>
                <a:latin typeface="Times New Roman" panose="02020603050405020304" pitchFamily="18" charset="0"/>
              </a:rPr>
              <a:t> Kougias,</a:t>
            </a:r>
            <a:r>
              <a:rPr lang="en-US" i="1" baseline="30000" dirty="0">
                <a:solidFill>
                  <a:srgbClr val="007FAC"/>
                </a:solidFill>
                <a:effectLst/>
                <a:latin typeface="Times New Roman" panose="02020603050405020304" pitchFamily="18" charset="0"/>
                <a:hlinkClick r:id="rId3"/>
              </a:rPr>
              <a:t>1</a:t>
            </a:r>
            <a:r>
              <a:rPr lang="en-US" i="1" dirty="0">
                <a:solidFill>
                  <a:srgbClr val="007FA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Times New Roman" panose="02020603050405020304" pitchFamily="18" charset="0"/>
              </a:rPr>
              <a:t>and </a:t>
            </a:r>
            <a:r>
              <a:rPr lang="en-US" i="1" dirty="0" err="1">
                <a:effectLst/>
                <a:latin typeface="Times New Roman" panose="02020603050405020304" pitchFamily="18" charset="0"/>
              </a:rPr>
              <a:t>Houssam</a:t>
            </a:r>
            <a:r>
              <a:rPr lang="en-US" i="1" dirty="0">
                <a:effectLst/>
                <a:latin typeface="Times New Roman" panose="02020603050405020304" pitchFamily="18" charset="0"/>
              </a:rPr>
              <a:t> K. Younes,</a:t>
            </a:r>
            <a:r>
              <a:rPr lang="en-US" i="1" baseline="30000" dirty="0">
                <a:solidFill>
                  <a:srgbClr val="007FAC"/>
                </a:solidFill>
                <a:effectLst/>
                <a:latin typeface="Times New Roman" panose="02020603050405020304" pitchFamily="18" charset="0"/>
                <a:hlinkClick r:id="rId3"/>
              </a:rPr>
              <a:t>1</a:t>
            </a:r>
            <a:r>
              <a:rPr lang="en-US" i="1" dirty="0">
                <a:solidFill>
                  <a:srgbClr val="007FAC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Times New Roman" panose="02020603050405020304" pitchFamily="18" charset="0"/>
              </a:rPr>
              <a:t>Houston,</a:t>
            </a:r>
            <a:endParaRPr lang="en-US" dirty="0">
              <a:effectLst/>
              <a:latin typeface="Times New Roman" panose="02020603050405020304" pitchFamily="18" charset="0"/>
            </a:endParaRPr>
          </a:p>
          <a:p>
            <a:r>
              <a:rPr lang="en-US" i="1" dirty="0">
                <a:effectLst/>
                <a:latin typeface="Times New Roman" panose="02020603050405020304" pitchFamily="18" charset="0"/>
              </a:rPr>
              <a:t>Texas</a:t>
            </a:r>
            <a:endParaRPr lang="en-US" dirty="0">
              <a:effectLst/>
              <a:latin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The unadjusted </a:t>
            </a:r>
            <a:r>
              <a:rPr lang="en-US" dirty="0" err="1">
                <a:effectLst/>
                <a:latin typeface="Times New Roman" panose="02020603050405020304" pitchFamily="18" charset="0"/>
              </a:rPr>
              <a:t>Kaplan</a:t>
            </a:r>
            <a:r>
              <a:rPr lang="en-US" dirty="0" err="1">
                <a:effectLst/>
                <a:latin typeface="Arial" panose="020B0604020202020204" pitchFamily="34" charset="0"/>
              </a:rPr>
              <a:t>e</a:t>
            </a:r>
            <a:r>
              <a:rPr lang="en-US" dirty="0" err="1">
                <a:effectLst/>
                <a:latin typeface="Times New Roman" panose="02020603050405020304" pitchFamily="18" charset="0"/>
              </a:rPr>
              <a:t>Meier</a:t>
            </a:r>
            <a:r>
              <a:rPr lang="en-US" dirty="0">
                <a:effectLst/>
                <a:latin typeface="Times New Roman" panose="02020603050405020304" pitchFamily="18" charset="0"/>
              </a:rPr>
              <a:t> estimates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for primary patency at 12, 24, and 48 months were 57%, 47%, and 44% for the BMS cohort; 62%,</a:t>
            </a:r>
          </a:p>
          <a:p>
            <a:r>
              <a:rPr lang="en-US" dirty="0">
                <a:effectLst/>
                <a:latin typeface="Times New Roman" panose="02020603050405020304" pitchFamily="18" charset="0"/>
              </a:rPr>
              <a:t>49%, and 42% for CS; and 81%, 66%, and 53% for DES, respectively (</a:t>
            </a:r>
            <a:r>
              <a:rPr lang="en-US" dirty="0">
                <a:effectLst/>
                <a:latin typeface="Arial" panose="020B0604020202020204" pitchFamily="34" charset="0"/>
              </a:rPr>
              <a:t>P ¼         </a:t>
            </a:r>
            <a:r>
              <a:rPr lang="en-US" dirty="0">
                <a:effectLst/>
                <a:latin typeface="Times New Roman" panose="02020603050405020304" pitchFamily="18" charset="0"/>
              </a:rPr>
              <a:t>In the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D184E-3E3A-9548-9E4A-883B01192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625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D184E-3E3A-9548-9E4A-883B011925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209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B0572F4E-104B-1446-A8CB-D5B47A5175FE}"/>
              </a:ext>
            </a:extLst>
          </p:cNvPr>
          <p:cNvSpPr/>
          <p:nvPr userDrawn="1"/>
        </p:nvSpPr>
        <p:spPr>
          <a:xfrm rot="19645883">
            <a:off x="-553036" y="-482711"/>
            <a:ext cx="5163768" cy="8716480"/>
          </a:xfrm>
          <a:custGeom>
            <a:avLst/>
            <a:gdLst>
              <a:gd name="connsiteX0" fmla="*/ 2218733 w 3872826"/>
              <a:gd name="connsiteY0" fmla="*/ 0 h 6537360"/>
              <a:gd name="connsiteX1" fmla="*/ 3531640 w 3872826"/>
              <a:gd name="connsiteY1" fmla="*/ 838625 h 6537360"/>
              <a:gd name="connsiteX2" fmla="*/ 3541310 w 3872826"/>
              <a:gd name="connsiteY2" fmla="*/ 865136 h 6537360"/>
              <a:gd name="connsiteX3" fmla="*/ 3872826 w 3872826"/>
              <a:gd name="connsiteY3" fmla="*/ 3089959 h 6537360"/>
              <a:gd name="connsiteX4" fmla="*/ 3016997 w 3872826"/>
              <a:gd name="connsiteY4" fmla="*/ 6389596 h 6537360"/>
              <a:gd name="connsiteX5" fmla="*/ 2898347 w 3872826"/>
              <a:gd name="connsiteY5" fmla="*/ 6537360 h 6537360"/>
              <a:gd name="connsiteX6" fmla="*/ 181412 w 3872826"/>
              <a:gd name="connsiteY6" fmla="*/ 4801904 h 6537360"/>
              <a:gd name="connsiteX7" fmla="*/ 143096 w 3872826"/>
              <a:gd name="connsiteY7" fmla="*/ 4638854 h 6537360"/>
              <a:gd name="connsiteX8" fmla="*/ 574 w 3872826"/>
              <a:gd name="connsiteY8" fmla="*/ 3496812 h 6537360"/>
              <a:gd name="connsiteX9" fmla="*/ 0 w 3872826"/>
              <a:gd name="connsiteY9" fmla="*/ 3473526 h 65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72826" h="6537360">
                <a:moveTo>
                  <a:pt x="2218733" y="0"/>
                </a:moveTo>
                <a:lnTo>
                  <a:pt x="3531640" y="838625"/>
                </a:lnTo>
                <a:lnTo>
                  <a:pt x="3541310" y="865136"/>
                </a:lnTo>
                <a:cubicBezTo>
                  <a:pt x="3750612" y="1500225"/>
                  <a:pt x="3872826" y="2265834"/>
                  <a:pt x="3872826" y="3089959"/>
                </a:cubicBezTo>
                <a:cubicBezTo>
                  <a:pt x="3872826" y="4463500"/>
                  <a:pt x="3533343" y="5674500"/>
                  <a:pt x="3016997" y="6389596"/>
                </a:cubicBezTo>
                <a:lnTo>
                  <a:pt x="2898347" y="6537360"/>
                </a:lnTo>
                <a:lnTo>
                  <a:pt x="181412" y="4801904"/>
                </a:lnTo>
                <a:lnTo>
                  <a:pt x="143096" y="4638854"/>
                </a:lnTo>
                <a:cubicBezTo>
                  <a:pt x="69426" y="4281803"/>
                  <a:pt x="20455" y="3898122"/>
                  <a:pt x="574" y="3496812"/>
                </a:cubicBezTo>
                <a:lnTo>
                  <a:pt x="0" y="3473526"/>
                </a:lnTo>
                <a:close/>
              </a:path>
            </a:pathLst>
          </a:custGeom>
          <a:gradFill>
            <a:gsLst>
              <a:gs pos="84000">
                <a:schemeClr val="bg1"/>
              </a:gs>
              <a:gs pos="6000">
                <a:srgbClr val="E9F2FB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7A9D67A-B4D5-B04D-92B6-25AA04F9F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484" r="4039" b="73991"/>
          <a:stretch>
            <a:fillRect/>
          </a:stretch>
        </p:blipFill>
        <p:spPr>
          <a:xfrm>
            <a:off x="8808720" y="5858259"/>
            <a:ext cx="3383280" cy="999743"/>
          </a:xfrm>
          <a:custGeom>
            <a:avLst/>
            <a:gdLst>
              <a:gd name="connsiteX0" fmla="*/ 0 w 2537460"/>
              <a:gd name="connsiteY0" fmla="*/ 0 h 749807"/>
              <a:gd name="connsiteX1" fmla="*/ 2537460 w 2537460"/>
              <a:gd name="connsiteY1" fmla="*/ 0 h 749807"/>
              <a:gd name="connsiteX2" fmla="*/ 2537460 w 2537460"/>
              <a:gd name="connsiteY2" fmla="*/ 749807 h 749807"/>
              <a:gd name="connsiteX3" fmla="*/ 0 w 2537460"/>
              <a:gd name="connsiteY3" fmla="*/ 749807 h 7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7460" h="749807">
                <a:moveTo>
                  <a:pt x="0" y="0"/>
                </a:moveTo>
                <a:lnTo>
                  <a:pt x="2537460" y="0"/>
                </a:lnTo>
                <a:lnTo>
                  <a:pt x="2537460" y="749807"/>
                </a:lnTo>
                <a:lnTo>
                  <a:pt x="0" y="749807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636" y="5998817"/>
            <a:ext cx="1651619" cy="720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2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575961AB-F520-D145-A089-9D88A1EB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8" y="519927"/>
            <a:ext cx="10933711" cy="6006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2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0E36789-24CE-4443-8E7B-4E0385BD5D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4540" y="1735102"/>
            <a:ext cx="10932761" cy="40152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2400"/>
            </a:lvl1pPr>
            <a:lvl2pPr marL="239994" indent="-239994">
              <a:lnSpc>
                <a:spcPct val="105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/>
            </a:lvl2pPr>
            <a:lvl3pPr marL="479988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buSzPct val="100000"/>
              <a:buFont typeface="System Font"/>
              <a:buChar char="‣"/>
              <a:defRPr sz="2133"/>
            </a:lvl3pPr>
            <a:lvl4pPr marL="719982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defRPr sz="1867"/>
            </a:lvl4pPr>
            <a:lvl5pPr marL="959976" indent="-239994">
              <a:lnSpc>
                <a:spcPct val="105000"/>
              </a:lnSpc>
              <a:spcBef>
                <a:spcPts val="0"/>
              </a:spcBef>
              <a:spcAft>
                <a:spcPts val="133"/>
              </a:spcAft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fld id="{71A97FB1-E9D4-1640-BFE1-F6979E3D6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2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724DE317-5ED4-0D4A-B431-3DABEF679F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615" r="4039" b="73991"/>
          <a:stretch>
            <a:fillRect/>
          </a:stretch>
        </p:blipFill>
        <p:spPr>
          <a:xfrm>
            <a:off x="7275005" y="5858259"/>
            <a:ext cx="4916995" cy="999743"/>
          </a:xfrm>
          <a:custGeom>
            <a:avLst/>
            <a:gdLst>
              <a:gd name="connsiteX0" fmla="*/ 0 w 3687746"/>
              <a:gd name="connsiteY0" fmla="*/ 0 h 749807"/>
              <a:gd name="connsiteX1" fmla="*/ 3687746 w 3687746"/>
              <a:gd name="connsiteY1" fmla="*/ 0 h 749807"/>
              <a:gd name="connsiteX2" fmla="*/ 3687746 w 3687746"/>
              <a:gd name="connsiteY2" fmla="*/ 749807 h 749807"/>
              <a:gd name="connsiteX3" fmla="*/ 0 w 3687746"/>
              <a:gd name="connsiteY3" fmla="*/ 749807 h 7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7746" h="749807">
                <a:moveTo>
                  <a:pt x="0" y="0"/>
                </a:moveTo>
                <a:lnTo>
                  <a:pt x="3687746" y="0"/>
                </a:lnTo>
                <a:lnTo>
                  <a:pt x="3687746" y="749807"/>
                </a:lnTo>
                <a:lnTo>
                  <a:pt x="0" y="749807"/>
                </a:lnTo>
                <a:close/>
              </a:path>
            </a:pathLst>
          </a:cu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987E290A-7EF2-3D41-A97C-AB66F3620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44" t="24704" r="11772"/>
          <a:stretch/>
        </p:blipFill>
        <p:spPr>
          <a:xfrm rot="10800000">
            <a:off x="0" y="0"/>
            <a:ext cx="8093413" cy="6858000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fld id="{71A97FB1-E9D4-1640-BFE1-F6979E3D62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9FD0B2BE-AE4F-D343-A7F2-3D895E54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479" y="2531672"/>
            <a:ext cx="4829405" cy="200498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53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636" y="5998817"/>
            <a:ext cx="1651619" cy="72003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2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58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DIVID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24DE317-5ED4-0D4A-B431-3DABEF679F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615" r="4039" b="73991"/>
          <a:stretch>
            <a:fillRect/>
          </a:stretch>
        </p:blipFill>
        <p:spPr>
          <a:xfrm>
            <a:off x="7275005" y="5858259"/>
            <a:ext cx="4916995" cy="999743"/>
          </a:xfrm>
          <a:custGeom>
            <a:avLst/>
            <a:gdLst>
              <a:gd name="connsiteX0" fmla="*/ 0 w 3687746"/>
              <a:gd name="connsiteY0" fmla="*/ 0 h 749807"/>
              <a:gd name="connsiteX1" fmla="*/ 3687746 w 3687746"/>
              <a:gd name="connsiteY1" fmla="*/ 0 h 749807"/>
              <a:gd name="connsiteX2" fmla="*/ 3687746 w 3687746"/>
              <a:gd name="connsiteY2" fmla="*/ 749807 h 749807"/>
              <a:gd name="connsiteX3" fmla="*/ 0 w 3687746"/>
              <a:gd name="connsiteY3" fmla="*/ 749807 h 7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7746" h="749807">
                <a:moveTo>
                  <a:pt x="0" y="0"/>
                </a:moveTo>
                <a:lnTo>
                  <a:pt x="3687746" y="0"/>
                </a:lnTo>
                <a:lnTo>
                  <a:pt x="3687746" y="749807"/>
                </a:lnTo>
                <a:lnTo>
                  <a:pt x="0" y="749807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636" y="5998817"/>
            <a:ext cx="1651619" cy="72003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2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43730FAA-6BF2-7E46-B004-B1C83316D488}"/>
              </a:ext>
            </a:extLst>
          </p:cNvPr>
          <p:cNvSpPr/>
          <p:nvPr userDrawn="1"/>
        </p:nvSpPr>
        <p:spPr>
          <a:xfrm rot="1800000">
            <a:off x="8752636" y="-590099"/>
            <a:ext cx="3396001" cy="5368772"/>
          </a:xfrm>
          <a:custGeom>
            <a:avLst/>
            <a:gdLst>
              <a:gd name="connsiteX0" fmla="*/ 23123 w 2547001"/>
              <a:gd name="connsiteY0" fmla="*/ 921491 h 4026579"/>
              <a:gd name="connsiteX1" fmla="*/ 1619193 w 2547001"/>
              <a:gd name="connsiteY1" fmla="*/ 0 h 4026579"/>
              <a:gd name="connsiteX2" fmla="*/ 2547001 w 2547001"/>
              <a:gd name="connsiteY2" fmla="*/ 1607009 h 4026579"/>
              <a:gd name="connsiteX3" fmla="*/ 2545241 w 2547001"/>
              <a:gd name="connsiteY3" fmla="*/ 1678451 h 4026579"/>
              <a:gd name="connsiteX4" fmla="*/ 1275914 w 2547001"/>
              <a:gd name="connsiteY4" fmla="*/ 4026579 h 4026579"/>
              <a:gd name="connsiteX5" fmla="*/ 0 w 2547001"/>
              <a:gd name="connsiteY5" fmla="*/ 1411025 h 4026579"/>
              <a:gd name="connsiteX6" fmla="*/ 6587 w 2547001"/>
              <a:gd name="connsiteY6" fmla="*/ 1143600 h 402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7001" h="4026579">
                <a:moveTo>
                  <a:pt x="23123" y="921491"/>
                </a:moveTo>
                <a:lnTo>
                  <a:pt x="1619193" y="0"/>
                </a:lnTo>
                <a:lnTo>
                  <a:pt x="2547001" y="1607009"/>
                </a:lnTo>
                <a:lnTo>
                  <a:pt x="2545241" y="1678451"/>
                </a:lnTo>
                <a:cubicBezTo>
                  <a:pt x="2479901" y="2997360"/>
                  <a:pt x="1936540" y="4026579"/>
                  <a:pt x="1275914" y="4026579"/>
                </a:cubicBezTo>
                <a:cubicBezTo>
                  <a:pt x="571246" y="4026579"/>
                  <a:pt x="0" y="2855556"/>
                  <a:pt x="0" y="1411025"/>
                </a:cubicBezTo>
                <a:cubicBezTo>
                  <a:pt x="0" y="1320742"/>
                  <a:pt x="2231" y="1231527"/>
                  <a:pt x="6587" y="1143600"/>
                </a:cubicBezTo>
                <a:close/>
              </a:path>
            </a:pathLst>
          </a:custGeom>
          <a:gradFill>
            <a:gsLst>
              <a:gs pos="84000">
                <a:schemeClr val="bg1"/>
              </a:gs>
              <a:gs pos="6000">
                <a:srgbClr val="E9F2FB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/>
              <a:t> 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75961AB-F520-D145-A089-9D88A1EB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479" y="2530257"/>
            <a:ext cx="4829405" cy="2007816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53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1C61A2-1DAA-6B4C-90D7-57C3EDB793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6479511" cy="6858000"/>
          </a:xfrm>
          <a:custGeom>
            <a:avLst/>
            <a:gdLst>
              <a:gd name="connsiteX0" fmla="*/ 252925 w 4859633"/>
              <a:gd name="connsiteY0" fmla="*/ 0 h 5143500"/>
              <a:gd name="connsiteX1" fmla="*/ 2961459 w 4859633"/>
              <a:gd name="connsiteY1" fmla="*/ 0 h 5143500"/>
              <a:gd name="connsiteX2" fmla="*/ 3148437 w 4859633"/>
              <a:gd name="connsiteY2" fmla="*/ 144388 h 5143500"/>
              <a:gd name="connsiteX3" fmla="*/ 4306667 w 4859633"/>
              <a:gd name="connsiteY3" fmla="*/ 1594933 h 5143500"/>
              <a:gd name="connsiteX4" fmla="*/ 4544841 w 4859633"/>
              <a:gd name="connsiteY4" fmla="*/ 5024175 h 5143500"/>
              <a:gd name="connsiteX5" fmla="*/ 4466135 w 4859633"/>
              <a:gd name="connsiteY5" fmla="*/ 5143500 h 5143500"/>
              <a:gd name="connsiteX6" fmla="*/ 1437913 w 4859633"/>
              <a:gd name="connsiteY6" fmla="*/ 5143500 h 5143500"/>
              <a:gd name="connsiteX7" fmla="*/ 1291425 w 4859633"/>
              <a:gd name="connsiteY7" fmla="*/ 5019341 h 5143500"/>
              <a:gd name="connsiteX8" fmla="*/ 291643 w 4859633"/>
              <a:gd name="connsiteY8" fmla="*/ 3706315 h 5143500"/>
              <a:gd name="connsiteX9" fmla="*/ 12158 w 4859633"/>
              <a:gd name="connsiteY9" fmla="*/ 3075838 h 5143500"/>
              <a:gd name="connsiteX10" fmla="*/ 0 w 4859633"/>
              <a:gd name="connsiteY10" fmla="*/ 3038519 h 5143500"/>
              <a:gd name="connsiteX11" fmla="*/ 0 w 4859633"/>
              <a:gd name="connsiteY11" fmla="*/ 385195 h 5143500"/>
              <a:gd name="connsiteX12" fmla="*/ 53469 w 4859633"/>
              <a:gd name="connsiteY12" fmla="*/ 277074 h 5143500"/>
              <a:gd name="connsiteX13" fmla="*/ 184472 w 4859633"/>
              <a:gd name="connsiteY13" fmla="*/ 78462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59633" h="5143500">
                <a:moveTo>
                  <a:pt x="252925" y="0"/>
                </a:moveTo>
                <a:lnTo>
                  <a:pt x="2961459" y="0"/>
                </a:lnTo>
                <a:lnTo>
                  <a:pt x="3148437" y="144388"/>
                </a:lnTo>
                <a:cubicBezTo>
                  <a:pt x="3590129" y="508046"/>
                  <a:pt x="3994684" y="1001664"/>
                  <a:pt x="4306667" y="1594933"/>
                </a:cubicBezTo>
                <a:cubicBezTo>
                  <a:pt x="4964917" y="2846667"/>
                  <a:pt x="5024121" y="4186514"/>
                  <a:pt x="4544841" y="5024175"/>
                </a:cubicBezTo>
                <a:lnTo>
                  <a:pt x="4466135" y="5143500"/>
                </a:lnTo>
                <a:lnTo>
                  <a:pt x="1437913" y="5143500"/>
                </a:lnTo>
                <a:lnTo>
                  <a:pt x="1291425" y="5019341"/>
                </a:lnTo>
                <a:cubicBezTo>
                  <a:pt x="911729" y="4672410"/>
                  <a:pt x="565914" y="4227871"/>
                  <a:pt x="291643" y="3706315"/>
                </a:cubicBezTo>
                <a:cubicBezTo>
                  <a:pt x="181935" y="3497693"/>
                  <a:pt x="88867" y="3286623"/>
                  <a:pt x="12158" y="3075838"/>
                </a:cubicBezTo>
                <a:lnTo>
                  <a:pt x="0" y="3038519"/>
                </a:lnTo>
                <a:lnTo>
                  <a:pt x="0" y="385195"/>
                </a:lnTo>
                <a:lnTo>
                  <a:pt x="53469" y="277074"/>
                </a:lnTo>
                <a:cubicBezTo>
                  <a:pt x="93409" y="207269"/>
                  <a:pt x="137089" y="140951"/>
                  <a:pt x="184472" y="7846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4">
                <a:lumMod val="20000"/>
                <a:lumOff val="80000"/>
              </a:schemeClr>
            </a:bgClr>
          </a:pattFill>
        </p:spPr>
        <p:txBody>
          <a:bodyPr wrap="square" anchor="ctr" anchorCtr="0">
            <a:noAutofit/>
          </a:bodyPr>
          <a:lstStyle>
            <a:lvl1pPr>
              <a:defRPr lang="en-US" sz="24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fld id="{71A97FB1-E9D4-1640-BFE1-F6979E3D6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35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724DE317-5ED4-0D4A-B431-3DABEF679F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615" r="4039" b="73991"/>
          <a:stretch>
            <a:fillRect/>
          </a:stretch>
        </p:blipFill>
        <p:spPr>
          <a:xfrm>
            <a:off x="7275005" y="5858259"/>
            <a:ext cx="4916995" cy="999743"/>
          </a:xfrm>
          <a:custGeom>
            <a:avLst/>
            <a:gdLst>
              <a:gd name="connsiteX0" fmla="*/ 0 w 3687746"/>
              <a:gd name="connsiteY0" fmla="*/ 0 h 749807"/>
              <a:gd name="connsiteX1" fmla="*/ 3687746 w 3687746"/>
              <a:gd name="connsiteY1" fmla="*/ 0 h 749807"/>
              <a:gd name="connsiteX2" fmla="*/ 3687746 w 3687746"/>
              <a:gd name="connsiteY2" fmla="*/ 749807 h 749807"/>
              <a:gd name="connsiteX3" fmla="*/ 0 w 3687746"/>
              <a:gd name="connsiteY3" fmla="*/ 749807 h 7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7746" h="749807">
                <a:moveTo>
                  <a:pt x="0" y="0"/>
                </a:moveTo>
                <a:lnTo>
                  <a:pt x="3687746" y="0"/>
                </a:lnTo>
                <a:lnTo>
                  <a:pt x="3687746" y="749807"/>
                </a:lnTo>
                <a:lnTo>
                  <a:pt x="0" y="749807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636" y="5998817"/>
            <a:ext cx="1651619" cy="72003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2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>
            <a:extLst>
              <a:ext uri="{FF2B5EF4-FFF2-40B4-BE49-F238E27FC236}">
                <a16:creationId xmlns:a16="http://schemas.microsoft.com/office/drawing/2014/main" id="{43730FAA-6BF2-7E46-B004-B1C83316D488}"/>
              </a:ext>
            </a:extLst>
          </p:cNvPr>
          <p:cNvSpPr/>
          <p:nvPr userDrawn="1"/>
        </p:nvSpPr>
        <p:spPr>
          <a:xfrm rot="1800000">
            <a:off x="8752636" y="-590099"/>
            <a:ext cx="3396001" cy="5368772"/>
          </a:xfrm>
          <a:custGeom>
            <a:avLst/>
            <a:gdLst>
              <a:gd name="connsiteX0" fmla="*/ 23123 w 2547001"/>
              <a:gd name="connsiteY0" fmla="*/ 921491 h 4026579"/>
              <a:gd name="connsiteX1" fmla="*/ 1619193 w 2547001"/>
              <a:gd name="connsiteY1" fmla="*/ 0 h 4026579"/>
              <a:gd name="connsiteX2" fmla="*/ 2547001 w 2547001"/>
              <a:gd name="connsiteY2" fmla="*/ 1607009 h 4026579"/>
              <a:gd name="connsiteX3" fmla="*/ 2545241 w 2547001"/>
              <a:gd name="connsiteY3" fmla="*/ 1678451 h 4026579"/>
              <a:gd name="connsiteX4" fmla="*/ 1275914 w 2547001"/>
              <a:gd name="connsiteY4" fmla="*/ 4026579 h 4026579"/>
              <a:gd name="connsiteX5" fmla="*/ 0 w 2547001"/>
              <a:gd name="connsiteY5" fmla="*/ 1411025 h 4026579"/>
              <a:gd name="connsiteX6" fmla="*/ 6587 w 2547001"/>
              <a:gd name="connsiteY6" fmla="*/ 1143600 h 4026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7001" h="4026579">
                <a:moveTo>
                  <a:pt x="23123" y="921491"/>
                </a:moveTo>
                <a:lnTo>
                  <a:pt x="1619193" y="0"/>
                </a:lnTo>
                <a:lnTo>
                  <a:pt x="2547001" y="1607009"/>
                </a:lnTo>
                <a:lnTo>
                  <a:pt x="2545241" y="1678451"/>
                </a:lnTo>
                <a:cubicBezTo>
                  <a:pt x="2479901" y="2997360"/>
                  <a:pt x="1936540" y="4026579"/>
                  <a:pt x="1275914" y="4026579"/>
                </a:cubicBezTo>
                <a:cubicBezTo>
                  <a:pt x="571246" y="4026579"/>
                  <a:pt x="0" y="2855556"/>
                  <a:pt x="0" y="1411025"/>
                </a:cubicBezTo>
                <a:cubicBezTo>
                  <a:pt x="0" y="1320742"/>
                  <a:pt x="2231" y="1231527"/>
                  <a:pt x="6587" y="1143600"/>
                </a:cubicBezTo>
                <a:close/>
              </a:path>
            </a:pathLst>
          </a:custGeom>
          <a:gradFill>
            <a:gsLst>
              <a:gs pos="84000">
                <a:schemeClr val="bg1"/>
              </a:gs>
              <a:gs pos="6000">
                <a:srgbClr val="E9F2FB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/>
              <a:t> 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75961AB-F520-D145-A089-9D88A1EB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438" y="1049390"/>
            <a:ext cx="4966447" cy="123534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2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67" smtClean="0"/>
            </a:lvl1pPr>
          </a:lstStyle>
          <a:p>
            <a:pPr algn="r"/>
            <a:fld id="{71A97FB1-E9D4-1640-BFE1-F6979E3D621B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1C61A2-1DAA-6B4C-90D7-57C3EDB793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6479511" cy="6858000"/>
          </a:xfrm>
          <a:custGeom>
            <a:avLst/>
            <a:gdLst>
              <a:gd name="connsiteX0" fmla="*/ 252925 w 4859633"/>
              <a:gd name="connsiteY0" fmla="*/ 0 h 5143500"/>
              <a:gd name="connsiteX1" fmla="*/ 2961459 w 4859633"/>
              <a:gd name="connsiteY1" fmla="*/ 0 h 5143500"/>
              <a:gd name="connsiteX2" fmla="*/ 3148437 w 4859633"/>
              <a:gd name="connsiteY2" fmla="*/ 144388 h 5143500"/>
              <a:gd name="connsiteX3" fmla="*/ 4306667 w 4859633"/>
              <a:gd name="connsiteY3" fmla="*/ 1594933 h 5143500"/>
              <a:gd name="connsiteX4" fmla="*/ 4544841 w 4859633"/>
              <a:gd name="connsiteY4" fmla="*/ 5024175 h 5143500"/>
              <a:gd name="connsiteX5" fmla="*/ 4466135 w 4859633"/>
              <a:gd name="connsiteY5" fmla="*/ 5143500 h 5143500"/>
              <a:gd name="connsiteX6" fmla="*/ 1437913 w 4859633"/>
              <a:gd name="connsiteY6" fmla="*/ 5143500 h 5143500"/>
              <a:gd name="connsiteX7" fmla="*/ 1291425 w 4859633"/>
              <a:gd name="connsiteY7" fmla="*/ 5019341 h 5143500"/>
              <a:gd name="connsiteX8" fmla="*/ 291643 w 4859633"/>
              <a:gd name="connsiteY8" fmla="*/ 3706315 h 5143500"/>
              <a:gd name="connsiteX9" fmla="*/ 12158 w 4859633"/>
              <a:gd name="connsiteY9" fmla="*/ 3075838 h 5143500"/>
              <a:gd name="connsiteX10" fmla="*/ 0 w 4859633"/>
              <a:gd name="connsiteY10" fmla="*/ 3038519 h 5143500"/>
              <a:gd name="connsiteX11" fmla="*/ 0 w 4859633"/>
              <a:gd name="connsiteY11" fmla="*/ 385195 h 5143500"/>
              <a:gd name="connsiteX12" fmla="*/ 53469 w 4859633"/>
              <a:gd name="connsiteY12" fmla="*/ 277074 h 5143500"/>
              <a:gd name="connsiteX13" fmla="*/ 184472 w 4859633"/>
              <a:gd name="connsiteY13" fmla="*/ 78462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59633" h="5143500">
                <a:moveTo>
                  <a:pt x="252925" y="0"/>
                </a:moveTo>
                <a:lnTo>
                  <a:pt x="2961459" y="0"/>
                </a:lnTo>
                <a:lnTo>
                  <a:pt x="3148437" y="144388"/>
                </a:lnTo>
                <a:cubicBezTo>
                  <a:pt x="3590129" y="508046"/>
                  <a:pt x="3994684" y="1001664"/>
                  <a:pt x="4306667" y="1594933"/>
                </a:cubicBezTo>
                <a:cubicBezTo>
                  <a:pt x="4964917" y="2846667"/>
                  <a:pt x="5024121" y="4186514"/>
                  <a:pt x="4544841" y="5024175"/>
                </a:cubicBezTo>
                <a:lnTo>
                  <a:pt x="4466135" y="5143500"/>
                </a:lnTo>
                <a:lnTo>
                  <a:pt x="1437913" y="5143500"/>
                </a:lnTo>
                <a:lnTo>
                  <a:pt x="1291425" y="5019341"/>
                </a:lnTo>
                <a:cubicBezTo>
                  <a:pt x="911729" y="4672410"/>
                  <a:pt x="565914" y="4227871"/>
                  <a:pt x="291643" y="3706315"/>
                </a:cubicBezTo>
                <a:cubicBezTo>
                  <a:pt x="181935" y="3497693"/>
                  <a:pt x="88867" y="3286623"/>
                  <a:pt x="12158" y="3075838"/>
                </a:cubicBezTo>
                <a:lnTo>
                  <a:pt x="0" y="3038519"/>
                </a:lnTo>
                <a:lnTo>
                  <a:pt x="0" y="385195"/>
                </a:lnTo>
                <a:lnTo>
                  <a:pt x="53469" y="277074"/>
                </a:lnTo>
                <a:cubicBezTo>
                  <a:pt x="93409" y="207269"/>
                  <a:pt x="137089" y="140951"/>
                  <a:pt x="184472" y="7846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4">
                <a:lumMod val="20000"/>
                <a:lumOff val="80000"/>
              </a:schemeClr>
            </a:bgClr>
          </a:pattFill>
        </p:spPr>
        <p:txBody>
          <a:bodyPr wrap="square" anchor="ctr" anchorCtr="0">
            <a:noAutofit/>
          </a:bodyPr>
          <a:lstStyle>
            <a:lvl1pPr>
              <a:defRPr lang="en-US" sz="24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FC5A532-9A72-BF4E-8DDA-7F14FB3C0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2438" y="2401275"/>
            <a:ext cx="4966447" cy="28699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2000"/>
            </a:lvl1pPr>
            <a:lvl2pPr marL="0" indent="-239994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/>
            </a:lvl2pPr>
            <a:lvl3pPr marL="479988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buSzPct val="100000"/>
              <a:buFont typeface="System Font"/>
              <a:buChar char="‣"/>
              <a:defRPr sz="2000"/>
            </a:lvl3pPr>
            <a:lvl4pPr marL="719982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defRPr sz="1600"/>
            </a:lvl4pPr>
            <a:lvl5pPr marL="959976" indent="-239994">
              <a:lnSpc>
                <a:spcPct val="105000"/>
              </a:lnSpc>
              <a:spcBef>
                <a:spcPts val="0"/>
              </a:spcBef>
              <a:spcAft>
                <a:spcPts val="133"/>
              </a:spcAft>
              <a:buClr>
                <a:schemeClr val="tx2"/>
              </a:buCl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374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724DE317-5ED4-0D4A-B431-3DABEF679F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615" r="4039" b="73991"/>
          <a:stretch>
            <a:fillRect/>
          </a:stretch>
        </p:blipFill>
        <p:spPr>
          <a:xfrm>
            <a:off x="7275005" y="5858259"/>
            <a:ext cx="4916995" cy="999743"/>
          </a:xfrm>
          <a:custGeom>
            <a:avLst/>
            <a:gdLst>
              <a:gd name="connsiteX0" fmla="*/ 0 w 3687746"/>
              <a:gd name="connsiteY0" fmla="*/ 0 h 749807"/>
              <a:gd name="connsiteX1" fmla="*/ 3687746 w 3687746"/>
              <a:gd name="connsiteY1" fmla="*/ 0 h 749807"/>
              <a:gd name="connsiteX2" fmla="*/ 3687746 w 3687746"/>
              <a:gd name="connsiteY2" fmla="*/ 749807 h 749807"/>
              <a:gd name="connsiteX3" fmla="*/ 0 w 3687746"/>
              <a:gd name="connsiteY3" fmla="*/ 749807 h 7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7746" h="749807">
                <a:moveTo>
                  <a:pt x="0" y="0"/>
                </a:moveTo>
                <a:lnTo>
                  <a:pt x="3687746" y="0"/>
                </a:lnTo>
                <a:lnTo>
                  <a:pt x="3687746" y="749807"/>
                </a:lnTo>
                <a:lnTo>
                  <a:pt x="0" y="749807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636" y="5998817"/>
            <a:ext cx="1651619" cy="72003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2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>
            <a:extLst>
              <a:ext uri="{FF2B5EF4-FFF2-40B4-BE49-F238E27FC236}">
                <a16:creationId xmlns:a16="http://schemas.microsoft.com/office/drawing/2014/main" id="{4A7C2D06-36B5-884C-86F3-1E5EF6658F79}"/>
              </a:ext>
            </a:extLst>
          </p:cNvPr>
          <p:cNvSpPr/>
          <p:nvPr userDrawn="1"/>
        </p:nvSpPr>
        <p:spPr>
          <a:xfrm rot="19645883">
            <a:off x="-321007" y="1903439"/>
            <a:ext cx="3402437" cy="6036919"/>
          </a:xfrm>
          <a:custGeom>
            <a:avLst/>
            <a:gdLst>
              <a:gd name="connsiteX0" fmla="*/ 1655332 w 2551828"/>
              <a:gd name="connsiteY0" fmla="*/ 76782 h 4527689"/>
              <a:gd name="connsiteX1" fmla="*/ 2551828 w 2551828"/>
              <a:gd name="connsiteY1" fmla="*/ 2574746 h 4527689"/>
              <a:gd name="connsiteX2" fmla="*/ 2178122 w 2551828"/>
              <a:gd name="connsiteY2" fmla="*/ 4424222 h 4527689"/>
              <a:gd name="connsiteX3" fmla="*/ 2122587 w 2551828"/>
              <a:gd name="connsiteY3" fmla="*/ 4527689 h 4527689"/>
              <a:gd name="connsiteX4" fmla="*/ 37725 w 2551828"/>
              <a:gd name="connsiteY4" fmla="*/ 3195972 h 4527689"/>
              <a:gd name="connsiteX5" fmla="*/ 25922 w 2551828"/>
              <a:gd name="connsiteY5" fmla="*/ 3101872 h 4527689"/>
              <a:gd name="connsiteX6" fmla="*/ 0 w 2551828"/>
              <a:gd name="connsiteY6" fmla="*/ 2574746 h 4527689"/>
              <a:gd name="connsiteX7" fmla="*/ 6056 w 2551828"/>
              <a:gd name="connsiteY7" fmla="*/ 2328880 h 4527689"/>
              <a:gd name="connsiteX8" fmla="*/ 1493641 w 2551828"/>
              <a:gd name="connsiteY8" fmla="*/ 0 h 4527689"/>
              <a:gd name="connsiteX9" fmla="*/ 1533055 w 2551828"/>
              <a:gd name="connsiteY9" fmla="*/ 12331 h 4527689"/>
              <a:gd name="connsiteX10" fmla="*/ 1655332 w 2551828"/>
              <a:gd name="connsiteY10" fmla="*/ 76782 h 452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51828" h="4527689">
                <a:moveTo>
                  <a:pt x="1655332" y="76782"/>
                </a:moveTo>
                <a:cubicBezTo>
                  <a:pt x="2174716" y="407941"/>
                  <a:pt x="2551828" y="1401065"/>
                  <a:pt x="2551828" y="2574746"/>
                </a:cubicBezTo>
                <a:cubicBezTo>
                  <a:pt x="2551828" y="3297012"/>
                  <a:pt x="2409017" y="3950900"/>
                  <a:pt x="2178122" y="4424222"/>
                </a:cubicBezTo>
                <a:lnTo>
                  <a:pt x="2122587" y="4527689"/>
                </a:lnTo>
                <a:lnTo>
                  <a:pt x="37725" y="3195972"/>
                </a:lnTo>
                <a:lnTo>
                  <a:pt x="25922" y="3101872"/>
                </a:lnTo>
                <a:cubicBezTo>
                  <a:pt x="8926" y="2931606"/>
                  <a:pt x="0" y="2755313"/>
                  <a:pt x="0" y="2574746"/>
                </a:cubicBezTo>
                <a:lnTo>
                  <a:pt x="6056" y="2328880"/>
                </a:lnTo>
                <a:lnTo>
                  <a:pt x="1493641" y="0"/>
                </a:lnTo>
                <a:lnTo>
                  <a:pt x="1533055" y="12331"/>
                </a:lnTo>
                <a:cubicBezTo>
                  <a:pt x="1574585" y="29752"/>
                  <a:pt x="1615379" y="51308"/>
                  <a:pt x="1655332" y="76782"/>
                </a:cubicBezTo>
                <a:close/>
              </a:path>
            </a:pathLst>
          </a:custGeom>
          <a:gradFill>
            <a:gsLst>
              <a:gs pos="84000">
                <a:schemeClr val="bg1"/>
              </a:gs>
              <a:gs pos="6000">
                <a:srgbClr val="E9F2FB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271EB5C-D1C2-484E-B911-04B1F39435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5840" y="0"/>
            <a:ext cx="6967307" cy="6858000"/>
          </a:xfrm>
          <a:custGeom>
            <a:avLst/>
            <a:gdLst>
              <a:gd name="connsiteX0" fmla="*/ 1228494 w 5225480"/>
              <a:gd name="connsiteY0" fmla="*/ 0 h 5143500"/>
              <a:gd name="connsiteX1" fmla="*/ 5001854 w 5225480"/>
              <a:gd name="connsiteY1" fmla="*/ 0 h 5143500"/>
              <a:gd name="connsiteX2" fmla="*/ 5063392 w 5225480"/>
              <a:gd name="connsiteY2" fmla="*/ 150813 h 5143500"/>
              <a:gd name="connsiteX3" fmla="*/ 4733873 w 5225480"/>
              <a:gd name="connsiteY3" fmla="*/ 3183210 h 5143500"/>
              <a:gd name="connsiteX4" fmla="*/ 3034140 w 5225480"/>
              <a:gd name="connsiteY4" fmla="*/ 5071619 h 5143500"/>
              <a:gd name="connsiteX5" fmla="*/ 2892267 w 5225480"/>
              <a:gd name="connsiteY5" fmla="*/ 5143500 h 5143500"/>
              <a:gd name="connsiteX6" fmla="*/ 917977 w 5225480"/>
              <a:gd name="connsiteY6" fmla="*/ 5143500 h 5143500"/>
              <a:gd name="connsiteX7" fmla="*/ 878557 w 5225480"/>
              <a:gd name="connsiteY7" fmla="*/ 5120371 h 5143500"/>
              <a:gd name="connsiteX8" fmla="*/ 491607 w 5225480"/>
              <a:gd name="connsiteY8" fmla="*/ 1097738 h 5143500"/>
              <a:gd name="connsiteX9" fmla="*/ 1092227 w 5225480"/>
              <a:gd name="connsiteY9" fmla="*/ 15745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25480" h="5143500">
                <a:moveTo>
                  <a:pt x="1228494" y="0"/>
                </a:moveTo>
                <a:lnTo>
                  <a:pt x="5001854" y="0"/>
                </a:lnTo>
                <a:lnTo>
                  <a:pt x="5063392" y="150813"/>
                </a:lnTo>
                <a:cubicBezTo>
                  <a:pt x="5353530" y="985729"/>
                  <a:pt x="5260332" y="2112286"/>
                  <a:pt x="4733873" y="3183210"/>
                </a:cubicBezTo>
                <a:cubicBezTo>
                  <a:pt x="4312705" y="4039950"/>
                  <a:pt x="3693993" y="4698870"/>
                  <a:pt x="3034140" y="5071619"/>
                </a:cubicBezTo>
                <a:lnTo>
                  <a:pt x="2892267" y="5143500"/>
                </a:lnTo>
                <a:lnTo>
                  <a:pt x="917977" y="5143500"/>
                </a:lnTo>
                <a:lnTo>
                  <a:pt x="878557" y="5120371"/>
                </a:lnTo>
                <a:cubicBezTo>
                  <a:pt x="-112932" y="4435684"/>
                  <a:pt x="-298083" y="2704126"/>
                  <a:pt x="491607" y="1097738"/>
                </a:cubicBezTo>
                <a:cubicBezTo>
                  <a:pt x="662707" y="749688"/>
                  <a:pt x="866409" y="434285"/>
                  <a:pt x="1092227" y="157454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4">
                <a:lumMod val="20000"/>
                <a:lumOff val="80000"/>
              </a:schemeClr>
            </a:bgClr>
          </a:pattFill>
        </p:spPr>
        <p:txBody>
          <a:bodyPr wrap="square" anchor="ctr" anchorCtr="0">
            <a:noAutofit/>
          </a:bodyPr>
          <a:lstStyle>
            <a:lvl1pPr>
              <a:defRPr lang="en-US" sz="2667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75961AB-F520-D145-A089-9D88A1EB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9" y="1049390"/>
            <a:ext cx="4177108" cy="123534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2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67" smtClean="0"/>
            </a:lvl1pPr>
          </a:lstStyle>
          <a:p>
            <a:pPr algn="r"/>
            <a:fld id="{71A97FB1-E9D4-1640-BFE1-F6979E3D621B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FC5A532-9A72-BF4E-8DDA-7F14FB3C0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539" y="2401275"/>
            <a:ext cx="3766487" cy="28699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2000"/>
            </a:lvl1pPr>
            <a:lvl2pPr marL="0" indent="-239994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/>
            </a:lvl2pPr>
            <a:lvl3pPr marL="479988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buSzPct val="100000"/>
              <a:buFont typeface="System Font"/>
              <a:buChar char="‣"/>
              <a:defRPr sz="2000"/>
            </a:lvl3pPr>
            <a:lvl4pPr marL="719982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defRPr sz="1600"/>
            </a:lvl4pPr>
            <a:lvl5pPr marL="959976" indent="-239994">
              <a:lnSpc>
                <a:spcPct val="105000"/>
              </a:lnSpc>
              <a:spcBef>
                <a:spcPts val="0"/>
              </a:spcBef>
              <a:spcAft>
                <a:spcPts val="133"/>
              </a:spcAft>
              <a:buClr>
                <a:schemeClr val="tx2"/>
              </a:buCl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790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87E290A-7EF2-3D41-A97C-AB66F3620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44" t="24704" r="11772"/>
          <a:stretch/>
        </p:blipFill>
        <p:spPr>
          <a:xfrm>
            <a:off x="4098587" y="0"/>
            <a:ext cx="809341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93C5D3-4390-C142-A0B2-7CB6B68F16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99691" y="422767"/>
            <a:ext cx="4238855" cy="2124191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245876" y="4296409"/>
            <a:ext cx="2537369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GB" sz="1467" dirty="0"/>
              <a:t>2 Grove House, Foundry Lane, Horsham, West Sussex,</a:t>
            </a:r>
          </a:p>
          <a:p>
            <a:pPr>
              <a:lnSpc>
                <a:spcPct val="105000"/>
              </a:lnSpc>
            </a:pPr>
            <a:r>
              <a:rPr lang="en-GB" sz="1467" dirty="0"/>
              <a:t>RH13 5PL</a:t>
            </a:r>
          </a:p>
          <a:p>
            <a:pPr>
              <a:lnSpc>
                <a:spcPct val="105000"/>
              </a:lnSpc>
            </a:pPr>
            <a:r>
              <a:rPr lang="de-DE" sz="1467" dirty="0">
                <a:solidFill>
                  <a:schemeClr val="tx2"/>
                </a:solidFill>
              </a:rPr>
              <a:t>t: +44 (0)1403 258984 </a:t>
            </a:r>
          </a:p>
          <a:p>
            <a:pPr>
              <a:lnSpc>
                <a:spcPct val="105000"/>
              </a:lnSpc>
            </a:pPr>
            <a:r>
              <a:rPr lang="de-DE" sz="1467" dirty="0">
                <a:solidFill>
                  <a:schemeClr val="tx2"/>
                </a:solidFill>
              </a:rPr>
              <a:t>e: info@veryanmed.com www.veryanmed.com</a:t>
            </a:r>
            <a:endParaRPr lang="en-GB" sz="1467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68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7E290A-7EF2-3D41-A97C-AB66F3620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23" t="24730" r="115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3">
            <a:extLst>
              <a:ext uri="{FF2B5EF4-FFF2-40B4-BE49-F238E27FC236}">
                <a16:creationId xmlns:a16="http://schemas.microsoft.com/office/drawing/2014/main" id="{B22ACA1D-310B-8149-9293-08803D20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9" y="1694305"/>
            <a:ext cx="5611461" cy="149578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F71708D-63B7-2641-9948-94CF6C59B3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06" y="3417616"/>
            <a:ext cx="4829724" cy="6870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67" kern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Sub-title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5E46DDD-6EA7-2D4E-8893-5D7BF7E0C9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105" y="5497038"/>
            <a:ext cx="4320000" cy="23701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333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Date etc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8" y="422769"/>
            <a:ext cx="2361600" cy="118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08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05338B3-480E-D84B-8042-BC6AE42B7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F834579-F629-BB40-A2DB-23E94409DD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40414" y="0"/>
            <a:ext cx="6651585" cy="6858000"/>
          </a:xfrm>
          <a:custGeom>
            <a:avLst/>
            <a:gdLst>
              <a:gd name="connsiteX0" fmla="*/ 1677060 w 4988689"/>
              <a:gd name="connsiteY0" fmla="*/ 0 h 5143500"/>
              <a:gd name="connsiteX1" fmla="*/ 4988689 w 4988689"/>
              <a:gd name="connsiteY1" fmla="*/ 0 h 5143500"/>
              <a:gd name="connsiteX2" fmla="*/ 4988689 w 4988689"/>
              <a:gd name="connsiteY2" fmla="*/ 4031089 h 5143500"/>
              <a:gd name="connsiteX3" fmla="*/ 4936874 w 4988689"/>
              <a:gd name="connsiteY3" fmla="*/ 4127902 h 5143500"/>
              <a:gd name="connsiteX4" fmla="*/ 4295340 w 4988689"/>
              <a:gd name="connsiteY4" fmla="*/ 5007689 h 5143500"/>
              <a:gd name="connsiteX5" fmla="*/ 4162309 w 4988689"/>
              <a:gd name="connsiteY5" fmla="*/ 5143500 h 5143500"/>
              <a:gd name="connsiteX6" fmla="*/ 318917 w 4988689"/>
              <a:gd name="connsiteY6" fmla="*/ 5143500 h 5143500"/>
              <a:gd name="connsiteX7" fmla="*/ 281685 w 4988689"/>
              <a:gd name="connsiteY7" fmla="*/ 5075362 h 5143500"/>
              <a:gd name="connsiteX8" fmla="*/ 531424 w 4988689"/>
              <a:gd name="connsiteY8" fmla="*/ 1536433 h 5143500"/>
              <a:gd name="connsiteX9" fmla="*/ 1563365 w 4988689"/>
              <a:gd name="connsiteY9" fmla="*/ 10318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88689" h="5143500">
                <a:moveTo>
                  <a:pt x="1677060" y="0"/>
                </a:moveTo>
                <a:lnTo>
                  <a:pt x="4988689" y="0"/>
                </a:lnTo>
                <a:lnTo>
                  <a:pt x="4988689" y="4031089"/>
                </a:lnTo>
                <a:lnTo>
                  <a:pt x="4936874" y="4127902"/>
                </a:lnTo>
                <a:cubicBezTo>
                  <a:pt x="4747115" y="4454594"/>
                  <a:pt x="4530299" y="4749534"/>
                  <a:pt x="4295340" y="5007689"/>
                </a:cubicBezTo>
                <a:lnTo>
                  <a:pt x="4162309" y="5143500"/>
                </a:lnTo>
                <a:lnTo>
                  <a:pt x="318917" y="5143500"/>
                </a:lnTo>
                <a:lnTo>
                  <a:pt x="281685" y="5075362"/>
                </a:lnTo>
                <a:cubicBezTo>
                  <a:pt x="-153887" y="4156057"/>
                  <a:pt x="-94586" y="2809862"/>
                  <a:pt x="531424" y="1536433"/>
                </a:cubicBezTo>
                <a:cubicBezTo>
                  <a:pt x="808860" y="972073"/>
                  <a:pt x="1165593" y="487121"/>
                  <a:pt x="1563365" y="103187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4">
                <a:lumMod val="20000"/>
                <a:lumOff val="80000"/>
              </a:schemeClr>
            </a:bgClr>
          </a:pattFill>
        </p:spPr>
        <p:txBody>
          <a:bodyPr wrap="square" anchor="ctr" anchorCtr="0">
            <a:noAutofit/>
          </a:bodyPr>
          <a:lstStyle>
            <a:lvl1pPr>
              <a:defRPr lang="en-US" sz="2667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3">
            <a:extLst>
              <a:ext uri="{FF2B5EF4-FFF2-40B4-BE49-F238E27FC236}">
                <a16:creationId xmlns:a16="http://schemas.microsoft.com/office/drawing/2014/main" id="{BEC94CFF-F4C3-A94E-B63A-69672A884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9" y="1694305"/>
            <a:ext cx="5611461" cy="149578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3E8F018-E5B1-7445-AB30-16655B888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06" y="3419088"/>
            <a:ext cx="4829724" cy="6870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67" kern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Sub-title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118152F-325D-4E44-A6EB-C26895A574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106" y="5497038"/>
            <a:ext cx="4829724" cy="23701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333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Date etc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8" y="422769"/>
            <a:ext cx="2361600" cy="118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85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87E290A-7EF2-3D41-A97C-AB66F3620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23" t="24730" r="11508"/>
          <a:stretch/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692AC76-8256-254B-9ECC-891DB0925B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1454" r="5315" b="74690"/>
          <a:stretch>
            <a:fillRect/>
          </a:stretch>
        </p:blipFill>
        <p:spPr>
          <a:xfrm>
            <a:off x="8712200" y="5885109"/>
            <a:ext cx="3479800" cy="972891"/>
          </a:xfrm>
          <a:custGeom>
            <a:avLst/>
            <a:gdLst>
              <a:gd name="connsiteX0" fmla="*/ 0 w 2609850"/>
              <a:gd name="connsiteY0" fmla="*/ 0 h 729668"/>
              <a:gd name="connsiteX1" fmla="*/ 2609850 w 2609850"/>
              <a:gd name="connsiteY1" fmla="*/ 0 h 729668"/>
              <a:gd name="connsiteX2" fmla="*/ 2609850 w 2609850"/>
              <a:gd name="connsiteY2" fmla="*/ 729668 h 729668"/>
              <a:gd name="connsiteX3" fmla="*/ 0 w 2609850"/>
              <a:gd name="connsiteY3" fmla="*/ 729668 h 7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850" h="729668">
                <a:moveTo>
                  <a:pt x="0" y="0"/>
                </a:moveTo>
                <a:lnTo>
                  <a:pt x="2609850" y="0"/>
                </a:lnTo>
                <a:lnTo>
                  <a:pt x="2609850" y="729668"/>
                </a:lnTo>
                <a:lnTo>
                  <a:pt x="0" y="729668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2636" y="5998818"/>
            <a:ext cx="1651619" cy="72003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67">
                <a:solidFill>
                  <a:schemeClr val="bg1"/>
                </a:solidFill>
              </a:defRPr>
            </a:lvl1pPr>
          </a:lstStyle>
          <a:p>
            <a:fld id="{71A97FB1-E9D4-1640-BFE1-F6979E3D62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9FD0B2BE-AE4F-D343-A7F2-3D895E54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479" y="2531672"/>
            <a:ext cx="4829405" cy="200498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041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ird&#10;&#10;Description automatically generated">
            <a:extLst>
              <a:ext uri="{FF2B5EF4-FFF2-40B4-BE49-F238E27FC236}">
                <a16:creationId xmlns:a16="http://schemas.microsoft.com/office/drawing/2014/main" id="{972D4466-F248-6748-947A-114136171E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692AC76-8256-254B-9ECC-891DB0925B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1454" r="5315" b="74690"/>
          <a:stretch>
            <a:fillRect/>
          </a:stretch>
        </p:blipFill>
        <p:spPr>
          <a:xfrm>
            <a:off x="8712200" y="5885109"/>
            <a:ext cx="3479800" cy="972891"/>
          </a:xfrm>
          <a:custGeom>
            <a:avLst/>
            <a:gdLst>
              <a:gd name="connsiteX0" fmla="*/ 0 w 2609850"/>
              <a:gd name="connsiteY0" fmla="*/ 0 h 729668"/>
              <a:gd name="connsiteX1" fmla="*/ 2609850 w 2609850"/>
              <a:gd name="connsiteY1" fmla="*/ 0 h 729668"/>
              <a:gd name="connsiteX2" fmla="*/ 2609850 w 2609850"/>
              <a:gd name="connsiteY2" fmla="*/ 729668 h 729668"/>
              <a:gd name="connsiteX3" fmla="*/ 0 w 2609850"/>
              <a:gd name="connsiteY3" fmla="*/ 729668 h 7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850" h="729668">
                <a:moveTo>
                  <a:pt x="0" y="0"/>
                </a:moveTo>
                <a:lnTo>
                  <a:pt x="2609850" y="0"/>
                </a:lnTo>
                <a:lnTo>
                  <a:pt x="2609850" y="729668"/>
                </a:lnTo>
                <a:lnTo>
                  <a:pt x="0" y="729668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2636" y="5998818"/>
            <a:ext cx="1651619" cy="72003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67">
                <a:solidFill>
                  <a:schemeClr val="bg1"/>
                </a:solidFill>
              </a:defRPr>
            </a:lvl1pPr>
          </a:lstStyle>
          <a:p>
            <a:fld id="{71A97FB1-E9D4-1640-BFE1-F6979E3D62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1C61A2-1DAA-6B4C-90D7-57C3EDB793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6479511" cy="6858000"/>
          </a:xfrm>
          <a:custGeom>
            <a:avLst/>
            <a:gdLst>
              <a:gd name="connsiteX0" fmla="*/ 252925 w 4859633"/>
              <a:gd name="connsiteY0" fmla="*/ 0 h 5143500"/>
              <a:gd name="connsiteX1" fmla="*/ 2961459 w 4859633"/>
              <a:gd name="connsiteY1" fmla="*/ 0 h 5143500"/>
              <a:gd name="connsiteX2" fmla="*/ 3148437 w 4859633"/>
              <a:gd name="connsiteY2" fmla="*/ 144388 h 5143500"/>
              <a:gd name="connsiteX3" fmla="*/ 4306667 w 4859633"/>
              <a:gd name="connsiteY3" fmla="*/ 1594933 h 5143500"/>
              <a:gd name="connsiteX4" fmla="*/ 4544841 w 4859633"/>
              <a:gd name="connsiteY4" fmla="*/ 5024175 h 5143500"/>
              <a:gd name="connsiteX5" fmla="*/ 4466135 w 4859633"/>
              <a:gd name="connsiteY5" fmla="*/ 5143500 h 5143500"/>
              <a:gd name="connsiteX6" fmla="*/ 1437913 w 4859633"/>
              <a:gd name="connsiteY6" fmla="*/ 5143500 h 5143500"/>
              <a:gd name="connsiteX7" fmla="*/ 1291425 w 4859633"/>
              <a:gd name="connsiteY7" fmla="*/ 5019341 h 5143500"/>
              <a:gd name="connsiteX8" fmla="*/ 291643 w 4859633"/>
              <a:gd name="connsiteY8" fmla="*/ 3706315 h 5143500"/>
              <a:gd name="connsiteX9" fmla="*/ 12158 w 4859633"/>
              <a:gd name="connsiteY9" fmla="*/ 3075838 h 5143500"/>
              <a:gd name="connsiteX10" fmla="*/ 0 w 4859633"/>
              <a:gd name="connsiteY10" fmla="*/ 3038519 h 5143500"/>
              <a:gd name="connsiteX11" fmla="*/ 0 w 4859633"/>
              <a:gd name="connsiteY11" fmla="*/ 385195 h 5143500"/>
              <a:gd name="connsiteX12" fmla="*/ 53469 w 4859633"/>
              <a:gd name="connsiteY12" fmla="*/ 277074 h 5143500"/>
              <a:gd name="connsiteX13" fmla="*/ 184472 w 4859633"/>
              <a:gd name="connsiteY13" fmla="*/ 78462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59633" h="5143500">
                <a:moveTo>
                  <a:pt x="252925" y="0"/>
                </a:moveTo>
                <a:lnTo>
                  <a:pt x="2961459" y="0"/>
                </a:lnTo>
                <a:lnTo>
                  <a:pt x="3148437" y="144388"/>
                </a:lnTo>
                <a:cubicBezTo>
                  <a:pt x="3590129" y="508046"/>
                  <a:pt x="3994684" y="1001664"/>
                  <a:pt x="4306667" y="1594933"/>
                </a:cubicBezTo>
                <a:cubicBezTo>
                  <a:pt x="4964917" y="2846667"/>
                  <a:pt x="5024121" y="4186514"/>
                  <a:pt x="4544841" y="5024175"/>
                </a:cubicBezTo>
                <a:lnTo>
                  <a:pt x="4466135" y="5143500"/>
                </a:lnTo>
                <a:lnTo>
                  <a:pt x="1437913" y="5143500"/>
                </a:lnTo>
                <a:lnTo>
                  <a:pt x="1291425" y="5019341"/>
                </a:lnTo>
                <a:cubicBezTo>
                  <a:pt x="911729" y="4672410"/>
                  <a:pt x="565914" y="4227871"/>
                  <a:pt x="291643" y="3706315"/>
                </a:cubicBezTo>
                <a:cubicBezTo>
                  <a:pt x="181935" y="3497693"/>
                  <a:pt x="88867" y="3286623"/>
                  <a:pt x="12158" y="3075838"/>
                </a:cubicBezTo>
                <a:lnTo>
                  <a:pt x="0" y="3038519"/>
                </a:lnTo>
                <a:lnTo>
                  <a:pt x="0" y="385195"/>
                </a:lnTo>
                <a:lnTo>
                  <a:pt x="53469" y="277074"/>
                </a:lnTo>
                <a:cubicBezTo>
                  <a:pt x="93409" y="207269"/>
                  <a:pt x="137089" y="140951"/>
                  <a:pt x="184472" y="7846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4">
                <a:lumMod val="20000"/>
                <a:lumOff val="80000"/>
              </a:schemeClr>
            </a:bgClr>
          </a:pattFill>
        </p:spPr>
        <p:txBody>
          <a:bodyPr wrap="square" anchor="ctr" anchorCtr="0">
            <a:noAutofit/>
          </a:bodyPr>
          <a:lstStyle>
            <a:lvl1pPr>
              <a:defRPr lang="en-US" sz="24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9FD0B2BE-AE4F-D343-A7F2-3D895E54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479" y="2530257"/>
            <a:ext cx="4829405" cy="20064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945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ird&#10;&#10;Description automatically generated">
            <a:extLst>
              <a:ext uri="{FF2B5EF4-FFF2-40B4-BE49-F238E27FC236}">
                <a16:creationId xmlns:a16="http://schemas.microsoft.com/office/drawing/2014/main" id="{972D4466-F248-6748-947A-114136171E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692AC76-8256-254B-9ECC-891DB0925B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1454" r="5315" b="74690"/>
          <a:stretch>
            <a:fillRect/>
          </a:stretch>
        </p:blipFill>
        <p:spPr>
          <a:xfrm>
            <a:off x="8712200" y="5885109"/>
            <a:ext cx="3479800" cy="972891"/>
          </a:xfrm>
          <a:custGeom>
            <a:avLst/>
            <a:gdLst>
              <a:gd name="connsiteX0" fmla="*/ 0 w 2609850"/>
              <a:gd name="connsiteY0" fmla="*/ 0 h 729668"/>
              <a:gd name="connsiteX1" fmla="*/ 2609850 w 2609850"/>
              <a:gd name="connsiteY1" fmla="*/ 0 h 729668"/>
              <a:gd name="connsiteX2" fmla="*/ 2609850 w 2609850"/>
              <a:gd name="connsiteY2" fmla="*/ 729668 h 729668"/>
              <a:gd name="connsiteX3" fmla="*/ 0 w 2609850"/>
              <a:gd name="connsiteY3" fmla="*/ 729668 h 7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850" h="729668">
                <a:moveTo>
                  <a:pt x="0" y="0"/>
                </a:moveTo>
                <a:lnTo>
                  <a:pt x="2609850" y="0"/>
                </a:lnTo>
                <a:lnTo>
                  <a:pt x="2609850" y="729668"/>
                </a:lnTo>
                <a:lnTo>
                  <a:pt x="0" y="729668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2636" y="5998818"/>
            <a:ext cx="1651619" cy="720031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575961AB-F520-D145-A089-9D88A1EB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438" y="1049390"/>
            <a:ext cx="4966447" cy="123534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67" smtClean="0">
                <a:solidFill>
                  <a:schemeClr val="bg1"/>
                </a:solidFill>
              </a:defRPr>
            </a:lvl1pPr>
          </a:lstStyle>
          <a:p>
            <a:pPr algn="r"/>
            <a:fld id="{71A97FB1-E9D4-1640-BFE1-F6979E3D621B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A1C61A2-1DAA-6B4C-90D7-57C3EDB793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6479511" cy="6858000"/>
          </a:xfrm>
          <a:custGeom>
            <a:avLst/>
            <a:gdLst>
              <a:gd name="connsiteX0" fmla="*/ 252925 w 4859633"/>
              <a:gd name="connsiteY0" fmla="*/ 0 h 5143500"/>
              <a:gd name="connsiteX1" fmla="*/ 2961459 w 4859633"/>
              <a:gd name="connsiteY1" fmla="*/ 0 h 5143500"/>
              <a:gd name="connsiteX2" fmla="*/ 3148437 w 4859633"/>
              <a:gd name="connsiteY2" fmla="*/ 144388 h 5143500"/>
              <a:gd name="connsiteX3" fmla="*/ 4306667 w 4859633"/>
              <a:gd name="connsiteY3" fmla="*/ 1594933 h 5143500"/>
              <a:gd name="connsiteX4" fmla="*/ 4544841 w 4859633"/>
              <a:gd name="connsiteY4" fmla="*/ 5024175 h 5143500"/>
              <a:gd name="connsiteX5" fmla="*/ 4466135 w 4859633"/>
              <a:gd name="connsiteY5" fmla="*/ 5143500 h 5143500"/>
              <a:gd name="connsiteX6" fmla="*/ 1437913 w 4859633"/>
              <a:gd name="connsiteY6" fmla="*/ 5143500 h 5143500"/>
              <a:gd name="connsiteX7" fmla="*/ 1291425 w 4859633"/>
              <a:gd name="connsiteY7" fmla="*/ 5019341 h 5143500"/>
              <a:gd name="connsiteX8" fmla="*/ 291643 w 4859633"/>
              <a:gd name="connsiteY8" fmla="*/ 3706315 h 5143500"/>
              <a:gd name="connsiteX9" fmla="*/ 12158 w 4859633"/>
              <a:gd name="connsiteY9" fmla="*/ 3075838 h 5143500"/>
              <a:gd name="connsiteX10" fmla="*/ 0 w 4859633"/>
              <a:gd name="connsiteY10" fmla="*/ 3038519 h 5143500"/>
              <a:gd name="connsiteX11" fmla="*/ 0 w 4859633"/>
              <a:gd name="connsiteY11" fmla="*/ 385195 h 5143500"/>
              <a:gd name="connsiteX12" fmla="*/ 53469 w 4859633"/>
              <a:gd name="connsiteY12" fmla="*/ 277074 h 5143500"/>
              <a:gd name="connsiteX13" fmla="*/ 184472 w 4859633"/>
              <a:gd name="connsiteY13" fmla="*/ 78462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59633" h="5143500">
                <a:moveTo>
                  <a:pt x="252925" y="0"/>
                </a:moveTo>
                <a:lnTo>
                  <a:pt x="2961459" y="0"/>
                </a:lnTo>
                <a:lnTo>
                  <a:pt x="3148437" y="144388"/>
                </a:lnTo>
                <a:cubicBezTo>
                  <a:pt x="3590129" y="508046"/>
                  <a:pt x="3994684" y="1001664"/>
                  <a:pt x="4306667" y="1594933"/>
                </a:cubicBezTo>
                <a:cubicBezTo>
                  <a:pt x="4964917" y="2846667"/>
                  <a:pt x="5024121" y="4186514"/>
                  <a:pt x="4544841" y="5024175"/>
                </a:cubicBezTo>
                <a:lnTo>
                  <a:pt x="4466135" y="5143500"/>
                </a:lnTo>
                <a:lnTo>
                  <a:pt x="1437913" y="5143500"/>
                </a:lnTo>
                <a:lnTo>
                  <a:pt x="1291425" y="5019341"/>
                </a:lnTo>
                <a:cubicBezTo>
                  <a:pt x="911729" y="4672410"/>
                  <a:pt x="565914" y="4227871"/>
                  <a:pt x="291643" y="3706315"/>
                </a:cubicBezTo>
                <a:cubicBezTo>
                  <a:pt x="181935" y="3497693"/>
                  <a:pt x="88867" y="3286623"/>
                  <a:pt x="12158" y="3075838"/>
                </a:cubicBezTo>
                <a:lnTo>
                  <a:pt x="0" y="3038519"/>
                </a:lnTo>
                <a:lnTo>
                  <a:pt x="0" y="385195"/>
                </a:lnTo>
                <a:lnTo>
                  <a:pt x="53469" y="277074"/>
                </a:lnTo>
                <a:cubicBezTo>
                  <a:pt x="93409" y="207269"/>
                  <a:pt x="137089" y="140951"/>
                  <a:pt x="184472" y="7846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4">
                <a:lumMod val="20000"/>
                <a:lumOff val="80000"/>
              </a:schemeClr>
            </a:bgClr>
          </a:pattFill>
        </p:spPr>
        <p:txBody>
          <a:bodyPr wrap="square" anchor="ctr" anchorCtr="0">
            <a:noAutofit/>
          </a:bodyPr>
          <a:lstStyle>
            <a:lvl1pPr>
              <a:defRPr lang="en-US" sz="24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FC5A532-9A72-BF4E-8DDA-7F14FB3C0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2438" y="2401275"/>
            <a:ext cx="4966447" cy="28699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FontTx/>
              <a:buNone/>
              <a:defRPr sz="2000">
                <a:solidFill>
                  <a:schemeClr val="accent3"/>
                </a:solidFill>
              </a:defRPr>
            </a:lvl1pPr>
            <a:lvl2pPr marL="0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>
                <a:solidFill>
                  <a:schemeClr val="accent3"/>
                </a:solidFill>
              </a:defRPr>
            </a:lvl2pPr>
            <a:lvl3pPr marL="479988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bg1"/>
              </a:buClr>
              <a:buSzPct val="100000"/>
              <a:buFont typeface="System Font"/>
              <a:buChar char="‣"/>
              <a:defRPr sz="2000">
                <a:solidFill>
                  <a:schemeClr val="accent3"/>
                </a:solidFill>
              </a:defRPr>
            </a:lvl3pPr>
            <a:lvl4pPr marL="719982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bg1"/>
              </a:buClr>
              <a:defRPr sz="1600">
                <a:solidFill>
                  <a:schemeClr val="accent3"/>
                </a:solidFill>
              </a:defRPr>
            </a:lvl4pPr>
            <a:lvl5pPr marL="959976" indent="-239994">
              <a:lnSpc>
                <a:spcPct val="105000"/>
              </a:lnSpc>
              <a:spcBef>
                <a:spcPts val="0"/>
              </a:spcBef>
              <a:spcAft>
                <a:spcPts val="133"/>
              </a:spcAft>
              <a:buClr>
                <a:schemeClr val="bg1"/>
              </a:buClr>
              <a:defRPr sz="1333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39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B0572F4E-104B-1446-A8CB-D5B47A5175FE}"/>
              </a:ext>
            </a:extLst>
          </p:cNvPr>
          <p:cNvSpPr/>
          <p:nvPr userDrawn="1"/>
        </p:nvSpPr>
        <p:spPr>
          <a:xfrm rot="19645883">
            <a:off x="-553036" y="-482711"/>
            <a:ext cx="5163768" cy="8716480"/>
          </a:xfrm>
          <a:custGeom>
            <a:avLst/>
            <a:gdLst>
              <a:gd name="connsiteX0" fmla="*/ 2218733 w 3872826"/>
              <a:gd name="connsiteY0" fmla="*/ 0 h 6537360"/>
              <a:gd name="connsiteX1" fmla="*/ 3531640 w 3872826"/>
              <a:gd name="connsiteY1" fmla="*/ 838625 h 6537360"/>
              <a:gd name="connsiteX2" fmla="*/ 3541310 w 3872826"/>
              <a:gd name="connsiteY2" fmla="*/ 865136 h 6537360"/>
              <a:gd name="connsiteX3" fmla="*/ 3872826 w 3872826"/>
              <a:gd name="connsiteY3" fmla="*/ 3089959 h 6537360"/>
              <a:gd name="connsiteX4" fmla="*/ 3016997 w 3872826"/>
              <a:gd name="connsiteY4" fmla="*/ 6389596 h 6537360"/>
              <a:gd name="connsiteX5" fmla="*/ 2898347 w 3872826"/>
              <a:gd name="connsiteY5" fmla="*/ 6537360 h 6537360"/>
              <a:gd name="connsiteX6" fmla="*/ 181412 w 3872826"/>
              <a:gd name="connsiteY6" fmla="*/ 4801904 h 6537360"/>
              <a:gd name="connsiteX7" fmla="*/ 143096 w 3872826"/>
              <a:gd name="connsiteY7" fmla="*/ 4638854 h 6537360"/>
              <a:gd name="connsiteX8" fmla="*/ 574 w 3872826"/>
              <a:gd name="connsiteY8" fmla="*/ 3496812 h 6537360"/>
              <a:gd name="connsiteX9" fmla="*/ 0 w 3872826"/>
              <a:gd name="connsiteY9" fmla="*/ 3473526 h 65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72826" h="6537360">
                <a:moveTo>
                  <a:pt x="2218733" y="0"/>
                </a:moveTo>
                <a:lnTo>
                  <a:pt x="3531640" y="838625"/>
                </a:lnTo>
                <a:lnTo>
                  <a:pt x="3541310" y="865136"/>
                </a:lnTo>
                <a:cubicBezTo>
                  <a:pt x="3750612" y="1500225"/>
                  <a:pt x="3872826" y="2265834"/>
                  <a:pt x="3872826" y="3089959"/>
                </a:cubicBezTo>
                <a:cubicBezTo>
                  <a:pt x="3872826" y="4463500"/>
                  <a:pt x="3533343" y="5674500"/>
                  <a:pt x="3016997" y="6389596"/>
                </a:cubicBezTo>
                <a:lnTo>
                  <a:pt x="2898347" y="6537360"/>
                </a:lnTo>
                <a:lnTo>
                  <a:pt x="181412" y="4801904"/>
                </a:lnTo>
                <a:lnTo>
                  <a:pt x="143096" y="4638854"/>
                </a:lnTo>
                <a:cubicBezTo>
                  <a:pt x="69426" y="4281803"/>
                  <a:pt x="20455" y="3898122"/>
                  <a:pt x="574" y="3496812"/>
                </a:cubicBezTo>
                <a:lnTo>
                  <a:pt x="0" y="3473526"/>
                </a:lnTo>
                <a:close/>
              </a:path>
            </a:pathLst>
          </a:custGeom>
          <a:gradFill>
            <a:gsLst>
              <a:gs pos="84000">
                <a:schemeClr val="bg1"/>
              </a:gs>
              <a:gs pos="6000">
                <a:srgbClr val="E9F2FB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7A9D67A-B4D5-B04D-92B6-25AA04F9F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484" r="4039" b="73991"/>
          <a:stretch>
            <a:fillRect/>
          </a:stretch>
        </p:blipFill>
        <p:spPr>
          <a:xfrm>
            <a:off x="8808720" y="5858259"/>
            <a:ext cx="3383280" cy="999743"/>
          </a:xfrm>
          <a:custGeom>
            <a:avLst/>
            <a:gdLst>
              <a:gd name="connsiteX0" fmla="*/ 0 w 2537460"/>
              <a:gd name="connsiteY0" fmla="*/ 0 h 749807"/>
              <a:gd name="connsiteX1" fmla="*/ 2537460 w 2537460"/>
              <a:gd name="connsiteY1" fmla="*/ 0 h 749807"/>
              <a:gd name="connsiteX2" fmla="*/ 2537460 w 2537460"/>
              <a:gd name="connsiteY2" fmla="*/ 749807 h 749807"/>
              <a:gd name="connsiteX3" fmla="*/ 0 w 2537460"/>
              <a:gd name="connsiteY3" fmla="*/ 749807 h 7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7460" h="749807">
                <a:moveTo>
                  <a:pt x="0" y="0"/>
                </a:moveTo>
                <a:lnTo>
                  <a:pt x="2537460" y="0"/>
                </a:lnTo>
                <a:lnTo>
                  <a:pt x="2537460" y="749807"/>
                </a:lnTo>
                <a:lnTo>
                  <a:pt x="0" y="749807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636" y="5998817"/>
            <a:ext cx="1651619" cy="720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2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575961AB-F520-D145-A089-9D88A1EB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9" y="519927"/>
            <a:ext cx="10934400" cy="6006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2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fld id="{71A97FB1-E9D4-1640-BFE1-F6979E3D62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484539" y="1735101"/>
            <a:ext cx="10934400" cy="40152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533"/>
              </a:spcAft>
              <a:buNone/>
              <a:defRPr sz="2400" baseline="0"/>
            </a:lvl1pPr>
            <a:lvl2pPr marL="243411" indent="-243411">
              <a:lnSpc>
                <a:spcPct val="105000"/>
              </a:lnSpc>
              <a:spcBef>
                <a:spcPts val="0"/>
              </a:spcBef>
              <a:spcAft>
                <a:spcPts val="533"/>
              </a:spcAft>
              <a:defRPr sz="2400"/>
            </a:lvl2pPr>
            <a:lvl3pPr marL="620984" indent="-380990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buFont typeface="Webdings" panose="05030102010509060703" pitchFamily="18" charset="2"/>
              <a:buChar char="4"/>
              <a:defRPr lang="en-US" sz="2133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0978" indent="-380990">
              <a:lnSpc>
                <a:spcPct val="105000"/>
              </a:lnSpc>
              <a:defRPr lang="en-US" sz="1867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0972" indent="-380990">
              <a:lnSpc>
                <a:spcPct val="105000"/>
              </a:lnSpc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icon to add table / chart / Image / SmartArt / picture / video</a:t>
            </a:r>
          </a:p>
          <a:p>
            <a:pPr lvl="1"/>
            <a:r>
              <a:rPr lang="en-US" dirty="0"/>
              <a:t>Second level</a:t>
            </a:r>
          </a:p>
          <a:p>
            <a:pPr marL="479988" lvl="2" indent="-2399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buSzPct val="100000"/>
              <a:buFont typeface="System Font"/>
              <a:buChar char="‣"/>
            </a:pPr>
            <a:r>
              <a:rPr lang="en-US" dirty="0"/>
              <a:t>Third level</a:t>
            </a:r>
          </a:p>
          <a:p>
            <a:pPr marL="719982" lvl="3" indent="-2399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959976" lvl="4" indent="-2399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8508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ird&#10;&#10;Description automatically generated">
            <a:extLst>
              <a:ext uri="{FF2B5EF4-FFF2-40B4-BE49-F238E27FC236}">
                <a16:creationId xmlns:a16="http://schemas.microsoft.com/office/drawing/2014/main" id="{972D4466-F248-6748-947A-114136171E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692AC76-8256-254B-9ECC-891DB0925B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1454" r="5315" b="74690"/>
          <a:stretch>
            <a:fillRect/>
          </a:stretch>
        </p:blipFill>
        <p:spPr>
          <a:xfrm>
            <a:off x="8712200" y="5885109"/>
            <a:ext cx="3479800" cy="972891"/>
          </a:xfrm>
          <a:custGeom>
            <a:avLst/>
            <a:gdLst>
              <a:gd name="connsiteX0" fmla="*/ 0 w 2609850"/>
              <a:gd name="connsiteY0" fmla="*/ 0 h 729668"/>
              <a:gd name="connsiteX1" fmla="*/ 2609850 w 2609850"/>
              <a:gd name="connsiteY1" fmla="*/ 0 h 729668"/>
              <a:gd name="connsiteX2" fmla="*/ 2609850 w 2609850"/>
              <a:gd name="connsiteY2" fmla="*/ 729668 h 729668"/>
              <a:gd name="connsiteX3" fmla="*/ 0 w 2609850"/>
              <a:gd name="connsiteY3" fmla="*/ 729668 h 7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850" h="729668">
                <a:moveTo>
                  <a:pt x="0" y="0"/>
                </a:moveTo>
                <a:lnTo>
                  <a:pt x="2609850" y="0"/>
                </a:lnTo>
                <a:lnTo>
                  <a:pt x="2609850" y="729668"/>
                </a:lnTo>
                <a:lnTo>
                  <a:pt x="0" y="729668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2636" y="5998818"/>
            <a:ext cx="1651619" cy="72003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271EB5C-D1C2-484E-B911-04B1F39435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5840" y="0"/>
            <a:ext cx="6967307" cy="6858000"/>
          </a:xfrm>
          <a:custGeom>
            <a:avLst/>
            <a:gdLst>
              <a:gd name="connsiteX0" fmla="*/ 1228494 w 5225480"/>
              <a:gd name="connsiteY0" fmla="*/ 0 h 5143500"/>
              <a:gd name="connsiteX1" fmla="*/ 5001854 w 5225480"/>
              <a:gd name="connsiteY1" fmla="*/ 0 h 5143500"/>
              <a:gd name="connsiteX2" fmla="*/ 5063392 w 5225480"/>
              <a:gd name="connsiteY2" fmla="*/ 150813 h 5143500"/>
              <a:gd name="connsiteX3" fmla="*/ 4733873 w 5225480"/>
              <a:gd name="connsiteY3" fmla="*/ 3183210 h 5143500"/>
              <a:gd name="connsiteX4" fmla="*/ 3034140 w 5225480"/>
              <a:gd name="connsiteY4" fmla="*/ 5071619 h 5143500"/>
              <a:gd name="connsiteX5" fmla="*/ 2892267 w 5225480"/>
              <a:gd name="connsiteY5" fmla="*/ 5143500 h 5143500"/>
              <a:gd name="connsiteX6" fmla="*/ 917977 w 5225480"/>
              <a:gd name="connsiteY6" fmla="*/ 5143500 h 5143500"/>
              <a:gd name="connsiteX7" fmla="*/ 878557 w 5225480"/>
              <a:gd name="connsiteY7" fmla="*/ 5120371 h 5143500"/>
              <a:gd name="connsiteX8" fmla="*/ 491607 w 5225480"/>
              <a:gd name="connsiteY8" fmla="*/ 1097738 h 5143500"/>
              <a:gd name="connsiteX9" fmla="*/ 1092227 w 5225480"/>
              <a:gd name="connsiteY9" fmla="*/ 15745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25480" h="5143500">
                <a:moveTo>
                  <a:pt x="1228494" y="0"/>
                </a:moveTo>
                <a:lnTo>
                  <a:pt x="5001854" y="0"/>
                </a:lnTo>
                <a:lnTo>
                  <a:pt x="5063392" y="150813"/>
                </a:lnTo>
                <a:cubicBezTo>
                  <a:pt x="5353530" y="985729"/>
                  <a:pt x="5260332" y="2112286"/>
                  <a:pt x="4733873" y="3183210"/>
                </a:cubicBezTo>
                <a:cubicBezTo>
                  <a:pt x="4312705" y="4039950"/>
                  <a:pt x="3693993" y="4698870"/>
                  <a:pt x="3034140" y="5071619"/>
                </a:cubicBezTo>
                <a:lnTo>
                  <a:pt x="2892267" y="5143500"/>
                </a:lnTo>
                <a:lnTo>
                  <a:pt x="917977" y="5143500"/>
                </a:lnTo>
                <a:lnTo>
                  <a:pt x="878557" y="5120371"/>
                </a:lnTo>
                <a:cubicBezTo>
                  <a:pt x="-112932" y="4435684"/>
                  <a:pt x="-298083" y="2704126"/>
                  <a:pt x="491607" y="1097738"/>
                </a:cubicBezTo>
                <a:cubicBezTo>
                  <a:pt x="662707" y="749688"/>
                  <a:pt x="866409" y="434285"/>
                  <a:pt x="1092227" y="157454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4">
                <a:lumMod val="20000"/>
                <a:lumOff val="80000"/>
              </a:schemeClr>
            </a:bgClr>
          </a:pattFill>
        </p:spPr>
        <p:txBody>
          <a:bodyPr wrap="square" anchor="ctr" anchorCtr="0">
            <a:noAutofit/>
          </a:bodyPr>
          <a:lstStyle>
            <a:lvl1pPr>
              <a:defRPr lang="en-US" sz="2667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75961AB-F520-D145-A089-9D88A1EB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9" y="1049390"/>
            <a:ext cx="4177108" cy="123534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67" smtClean="0">
                <a:solidFill>
                  <a:schemeClr val="bg1"/>
                </a:solidFill>
              </a:defRPr>
            </a:lvl1pPr>
          </a:lstStyle>
          <a:p>
            <a:pPr algn="r"/>
            <a:fld id="{71A97FB1-E9D4-1640-BFE1-F6979E3D621B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FC5A532-9A72-BF4E-8DDA-7F14FB3C04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539" y="2401275"/>
            <a:ext cx="3766487" cy="28699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bg1"/>
              </a:buClr>
              <a:buFontTx/>
              <a:buNone/>
              <a:defRPr sz="2000">
                <a:solidFill>
                  <a:schemeClr val="accent3"/>
                </a:solidFill>
              </a:defRPr>
            </a:lvl1pPr>
            <a:lvl2pPr marL="0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000">
                <a:solidFill>
                  <a:schemeClr val="accent3"/>
                </a:solidFill>
              </a:defRPr>
            </a:lvl2pPr>
            <a:lvl3pPr marL="479988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bg1"/>
              </a:buClr>
              <a:buSzPct val="100000"/>
              <a:buFont typeface="System Font"/>
              <a:buChar char="‣"/>
              <a:defRPr sz="2000">
                <a:solidFill>
                  <a:schemeClr val="accent3"/>
                </a:solidFill>
              </a:defRPr>
            </a:lvl3pPr>
            <a:lvl4pPr marL="719982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bg1"/>
              </a:buClr>
              <a:defRPr sz="1600">
                <a:solidFill>
                  <a:schemeClr val="accent3"/>
                </a:solidFill>
              </a:defRPr>
            </a:lvl4pPr>
            <a:lvl5pPr marL="959976" indent="-239994">
              <a:lnSpc>
                <a:spcPct val="105000"/>
              </a:lnSpc>
              <a:spcBef>
                <a:spcPts val="0"/>
              </a:spcBef>
              <a:spcAft>
                <a:spcPts val="133"/>
              </a:spcAft>
              <a:buClr>
                <a:schemeClr val="bg1"/>
              </a:buClr>
              <a:defRPr sz="1333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1">
                <a:lumMod val="9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437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290A-7EF2-3D41-A97C-AB66F3620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23" t="24730" r="115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3" y="420557"/>
            <a:ext cx="4248227" cy="212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B4CCC-B47B-44D7-A805-F8556CAE54C8}"/>
              </a:ext>
            </a:extLst>
          </p:cNvPr>
          <p:cNvSpPr txBox="1"/>
          <p:nvPr userDrawn="1"/>
        </p:nvSpPr>
        <p:spPr>
          <a:xfrm>
            <a:off x="1245876" y="4296409"/>
            <a:ext cx="2537369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GB" sz="1467" dirty="0"/>
              <a:t>2 Grove House, Foundry Lane, Horsham, West Sussex,</a:t>
            </a:r>
          </a:p>
          <a:p>
            <a:pPr>
              <a:lnSpc>
                <a:spcPct val="105000"/>
              </a:lnSpc>
            </a:pPr>
            <a:r>
              <a:rPr lang="en-GB" sz="1467" dirty="0"/>
              <a:t>RH13 5PL</a:t>
            </a:r>
          </a:p>
          <a:p>
            <a:pPr>
              <a:lnSpc>
                <a:spcPct val="105000"/>
              </a:lnSpc>
            </a:pPr>
            <a:r>
              <a:rPr lang="de-DE" sz="1467" dirty="0">
                <a:solidFill>
                  <a:schemeClr val="bg1">
                    <a:lumMod val="95000"/>
                  </a:schemeClr>
                </a:solidFill>
              </a:rPr>
              <a:t>t: +44 (0)1403 258984 </a:t>
            </a:r>
          </a:p>
          <a:p>
            <a:pPr>
              <a:lnSpc>
                <a:spcPct val="105000"/>
              </a:lnSpc>
            </a:pPr>
            <a:r>
              <a:rPr lang="de-DE" sz="1467" dirty="0">
                <a:solidFill>
                  <a:schemeClr val="bg1">
                    <a:lumMod val="95000"/>
                  </a:schemeClr>
                </a:solidFill>
              </a:rPr>
              <a:t>e: info@veryanmed.com www.veryanmed.com</a:t>
            </a:r>
            <a:endParaRPr lang="en-GB" sz="1467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89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636" y="5998817"/>
            <a:ext cx="1651619" cy="720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2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fld id="{71A97FB1-E9D4-1640-BFE1-F6979E3D6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15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Cover 02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3">
            <a:extLst>
              <a:ext uri="{FF2B5EF4-FFF2-40B4-BE49-F238E27FC236}">
                <a16:creationId xmlns:a16="http://schemas.microsoft.com/office/drawing/2014/main" id="{B22ACA1D-310B-8149-9293-08803D20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9" y="1694305"/>
            <a:ext cx="5055875" cy="149578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5333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93C5D3-4390-C142-A0B2-7CB6B68F16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20" y="422769"/>
            <a:ext cx="2361512" cy="1029513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F834579-F629-BB40-A2DB-23E94409DD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40414" y="0"/>
            <a:ext cx="6651585" cy="6858000"/>
          </a:xfrm>
          <a:custGeom>
            <a:avLst/>
            <a:gdLst>
              <a:gd name="connsiteX0" fmla="*/ 1677060 w 4988689"/>
              <a:gd name="connsiteY0" fmla="*/ 0 h 5143500"/>
              <a:gd name="connsiteX1" fmla="*/ 4988689 w 4988689"/>
              <a:gd name="connsiteY1" fmla="*/ 0 h 5143500"/>
              <a:gd name="connsiteX2" fmla="*/ 4988689 w 4988689"/>
              <a:gd name="connsiteY2" fmla="*/ 4031089 h 5143500"/>
              <a:gd name="connsiteX3" fmla="*/ 4936874 w 4988689"/>
              <a:gd name="connsiteY3" fmla="*/ 4127902 h 5143500"/>
              <a:gd name="connsiteX4" fmla="*/ 4295340 w 4988689"/>
              <a:gd name="connsiteY4" fmla="*/ 5007689 h 5143500"/>
              <a:gd name="connsiteX5" fmla="*/ 4162309 w 4988689"/>
              <a:gd name="connsiteY5" fmla="*/ 5143500 h 5143500"/>
              <a:gd name="connsiteX6" fmla="*/ 318917 w 4988689"/>
              <a:gd name="connsiteY6" fmla="*/ 5143500 h 5143500"/>
              <a:gd name="connsiteX7" fmla="*/ 281685 w 4988689"/>
              <a:gd name="connsiteY7" fmla="*/ 5075362 h 5143500"/>
              <a:gd name="connsiteX8" fmla="*/ 531424 w 4988689"/>
              <a:gd name="connsiteY8" fmla="*/ 1536433 h 5143500"/>
              <a:gd name="connsiteX9" fmla="*/ 1563365 w 4988689"/>
              <a:gd name="connsiteY9" fmla="*/ 10318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88689" h="5143500">
                <a:moveTo>
                  <a:pt x="1677060" y="0"/>
                </a:moveTo>
                <a:lnTo>
                  <a:pt x="4988689" y="0"/>
                </a:lnTo>
                <a:lnTo>
                  <a:pt x="4988689" y="4031089"/>
                </a:lnTo>
                <a:lnTo>
                  <a:pt x="4936874" y="4127902"/>
                </a:lnTo>
                <a:cubicBezTo>
                  <a:pt x="4747115" y="4454594"/>
                  <a:pt x="4530299" y="4749534"/>
                  <a:pt x="4295340" y="5007689"/>
                </a:cubicBezTo>
                <a:lnTo>
                  <a:pt x="4162309" y="5143500"/>
                </a:lnTo>
                <a:lnTo>
                  <a:pt x="318917" y="5143500"/>
                </a:lnTo>
                <a:lnTo>
                  <a:pt x="281685" y="5075362"/>
                </a:lnTo>
                <a:cubicBezTo>
                  <a:pt x="-153887" y="4156057"/>
                  <a:pt x="-94586" y="2809862"/>
                  <a:pt x="531424" y="1536433"/>
                </a:cubicBezTo>
                <a:cubicBezTo>
                  <a:pt x="808860" y="972073"/>
                  <a:pt x="1165593" y="487121"/>
                  <a:pt x="1563365" y="103187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4">
                <a:lumMod val="20000"/>
                <a:lumOff val="80000"/>
              </a:schemeClr>
            </a:bgClr>
          </a:patt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A95B1-1FB5-CB4E-8829-EA3BF69DC8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06" y="3436021"/>
            <a:ext cx="4829724" cy="6870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67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Sub-title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6EDBEB1-9E1F-994B-ABB8-751D54518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106" y="5497038"/>
            <a:ext cx="4829724" cy="23701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333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Date etc</a:t>
            </a:r>
          </a:p>
        </p:txBody>
      </p:sp>
    </p:spTree>
    <p:extLst>
      <p:ext uri="{BB962C8B-B14F-4D97-AF65-F5344CB8AC3E}">
        <p14:creationId xmlns:p14="http://schemas.microsoft.com/office/powerpoint/2010/main" val="1292029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1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6480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2A2CE-908D-4A71-BCE1-82C8EFDB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96E6A-1741-4463-9DF5-1C38829A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26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75961AB-F520-D145-A089-9D88A1EB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9" y="519927"/>
            <a:ext cx="10515600" cy="6006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267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97FB1-E9D4-1640-BFE1-F6979E3D62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0E36789-24CE-4443-8E7B-4E0385BD5D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4539" y="1279589"/>
            <a:ext cx="11301061" cy="44309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2667"/>
            </a:lvl1pPr>
            <a:lvl2pPr marL="239994" indent="-239994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667"/>
            </a:lvl2pPr>
            <a:lvl3pPr marL="479988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buSzPct val="100000"/>
              <a:buFont typeface="System Font"/>
              <a:buChar char="‣"/>
              <a:defRPr sz="2667"/>
            </a:lvl3pPr>
            <a:lvl4pPr marL="719982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defRPr sz="2000"/>
            </a:lvl4pPr>
            <a:lvl5pPr marL="959976" indent="-239994">
              <a:lnSpc>
                <a:spcPct val="105000"/>
              </a:lnSpc>
              <a:spcBef>
                <a:spcPts val="0"/>
              </a:spcBef>
              <a:spcAft>
                <a:spcPts val="133"/>
              </a:spcAft>
              <a:buClr>
                <a:schemeClr val="tx2"/>
              </a:buCl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58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B0572F4E-104B-1446-A8CB-D5B47A5175FE}"/>
              </a:ext>
            </a:extLst>
          </p:cNvPr>
          <p:cNvSpPr/>
          <p:nvPr userDrawn="1"/>
        </p:nvSpPr>
        <p:spPr>
          <a:xfrm rot="19645883">
            <a:off x="-553036" y="-482711"/>
            <a:ext cx="5163768" cy="8716480"/>
          </a:xfrm>
          <a:custGeom>
            <a:avLst/>
            <a:gdLst>
              <a:gd name="connsiteX0" fmla="*/ 2218733 w 3872826"/>
              <a:gd name="connsiteY0" fmla="*/ 0 h 6537360"/>
              <a:gd name="connsiteX1" fmla="*/ 3531640 w 3872826"/>
              <a:gd name="connsiteY1" fmla="*/ 838625 h 6537360"/>
              <a:gd name="connsiteX2" fmla="*/ 3541310 w 3872826"/>
              <a:gd name="connsiteY2" fmla="*/ 865136 h 6537360"/>
              <a:gd name="connsiteX3" fmla="*/ 3872826 w 3872826"/>
              <a:gd name="connsiteY3" fmla="*/ 3089959 h 6537360"/>
              <a:gd name="connsiteX4" fmla="*/ 3016997 w 3872826"/>
              <a:gd name="connsiteY4" fmla="*/ 6389596 h 6537360"/>
              <a:gd name="connsiteX5" fmla="*/ 2898347 w 3872826"/>
              <a:gd name="connsiteY5" fmla="*/ 6537360 h 6537360"/>
              <a:gd name="connsiteX6" fmla="*/ 181412 w 3872826"/>
              <a:gd name="connsiteY6" fmla="*/ 4801904 h 6537360"/>
              <a:gd name="connsiteX7" fmla="*/ 143096 w 3872826"/>
              <a:gd name="connsiteY7" fmla="*/ 4638854 h 6537360"/>
              <a:gd name="connsiteX8" fmla="*/ 574 w 3872826"/>
              <a:gd name="connsiteY8" fmla="*/ 3496812 h 6537360"/>
              <a:gd name="connsiteX9" fmla="*/ 0 w 3872826"/>
              <a:gd name="connsiteY9" fmla="*/ 3473526 h 65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72826" h="6537360">
                <a:moveTo>
                  <a:pt x="2218733" y="0"/>
                </a:moveTo>
                <a:lnTo>
                  <a:pt x="3531640" y="838625"/>
                </a:lnTo>
                <a:lnTo>
                  <a:pt x="3541310" y="865136"/>
                </a:lnTo>
                <a:cubicBezTo>
                  <a:pt x="3750612" y="1500225"/>
                  <a:pt x="3872826" y="2265834"/>
                  <a:pt x="3872826" y="3089959"/>
                </a:cubicBezTo>
                <a:cubicBezTo>
                  <a:pt x="3872826" y="4463500"/>
                  <a:pt x="3533343" y="5674500"/>
                  <a:pt x="3016997" y="6389596"/>
                </a:cubicBezTo>
                <a:lnTo>
                  <a:pt x="2898347" y="6537360"/>
                </a:lnTo>
                <a:lnTo>
                  <a:pt x="181412" y="4801904"/>
                </a:lnTo>
                <a:lnTo>
                  <a:pt x="143096" y="4638854"/>
                </a:lnTo>
                <a:cubicBezTo>
                  <a:pt x="69426" y="4281803"/>
                  <a:pt x="20455" y="3898122"/>
                  <a:pt x="574" y="3496812"/>
                </a:cubicBezTo>
                <a:lnTo>
                  <a:pt x="0" y="3473526"/>
                </a:lnTo>
                <a:close/>
              </a:path>
            </a:pathLst>
          </a:custGeom>
          <a:gradFill>
            <a:gsLst>
              <a:gs pos="84000">
                <a:schemeClr val="bg1"/>
              </a:gs>
              <a:gs pos="6000">
                <a:srgbClr val="E9F2FB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7A9D67A-B4D5-B04D-92B6-25AA04F9F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484" r="4039" b="73991"/>
          <a:stretch>
            <a:fillRect/>
          </a:stretch>
        </p:blipFill>
        <p:spPr>
          <a:xfrm>
            <a:off x="8808720" y="5858259"/>
            <a:ext cx="3383280" cy="999743"/>
          </a:xfrm>
          <a:custGeom>
            <a:avLst/>
            <a:gdLst>
              <a:gd name="connsiteX0" fmla="*/ 0 w 2537460"/>
              <a:gd name="connsiteY0" fmla="*/ 0 h 749807"/>
              <a:gd name="connsiteX1" fmla="*/ 2537460 w 2537460"/>
              <a:gd name="connsiteY1" fmla="*/ 0 h 749807"/>
              <a:gd name="connsiteX2" fmla="*/ 2537460 w 2537460"/>
              <a:gd name="connsiteY2" fmla="*/ 749807 h 749807"/>
              <a:gd name="connsiteX3" fmla="*/ 0 w 2537460"/>
              <a:gd name="connsiteY3" fmla="*/ 749807 h 7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7460" h="749807">
                <a:moveTo>
                  <a:pt x="0" y="0"/>
                </a:moveTo>
                <a:lnTo>
                  <a:pt x="2537460" y="0"/>
                </a:lnTo>
                <a:lnTo>
                  <a:pt x="2537460" y="749807"/>
                </a:lnTo>
                <a:lnTo>
                  <a:pt x="0" y="749807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636" y="5998817"/>
            <a:ext cx="1651619" cy="720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2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575961AB-F520-D145-A089-9D88A1EB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9" y="519927"/>
            <a:ext cx="10933712" cy="6006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2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67"/>
            </a:lvl1pPr>
          </a:lstStyle>
          <a:p>
            <a:fld id="{71A97FB1-E9D4-1640-BFE1-F6979E3D62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89015-1A59-A946-B69C-72260DFAC5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29784" y="1695269"/>
            <a:ext cx="5280000" cy="40387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2F0D21E-989B-5243-9CB4-B53304765F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539" y="1695269"/>
            <a:ext cx="5280000" cy="4038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FontTx/>
              <a:buNone/>
              <a:defRPr sz="2133"/>
            </a:lvl1pPr>
            <a:lvl2pPr marL="239994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133"/>
            </a:lvl2pPr>
            <a:lvl3pPr marL="479988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buSzPct val="100000"/>
              <a:buFont typeface="System Font"/>
              <a:buChar char="‣"/>
              <a:defRPr sz="1867"/>
            </a:lvl3pPr>
            <a:lvl4pPr marL="719982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defRPr sz="1600"/>
            </a:lvl4pPr>
            <a:lvl5pPr marL="959976" indent="-239994">
              <a:lnSpc>
                <a:spcPct val="105000"/>
              </a:lnSpc>
              <a:spcBef>
                <a:spcPts val="0"/>
              </a:spcBef>
              <a:spcAft>
                <a:spcPts val="133"/>
              </a:spcAft>
              <a:buClr>
                <a:schemeClr val="tx2"/>
              </a:buCl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89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B0572F4E-104B-1446-A8CB-D5B47A5175FE}"/>
              </a:ext>
            </a:extLst>
          </p:cNvPr>
          <p:cNvSpPr/>
          <p:nvPr userDrawn="1"/>
        </p:nvSpPr>
        <p:spPr>
          <a:xfrm rot="19645883">
            <a:off x="-553036" y="-482711"/>
            <a:ext cx="5163768" cy="8716480"/>
          </a:xfrm>
          <a:custGeom>
            <a:avLst/>
            <a:gdLst>
              <a:gd name="connsiteX0" fmla="*/ 2218733 w 3872826"/>
              <a:gd name="connsiteY0" fmla="*/ 0 h 6537360"/>
              <a:gd name="connsiteX1" fmla="*/ 3531640 w 3872826"/>
              <a:gd name="connsiteY1" fmla="*/ 838625 h 6537360"/>
              <a:gd name="connsiteX2" fmla="*/ 3541310 w 3872826"/>
              <a:gd name="connsiteY2" fmla="*/ 865136 h 6537360"/>
              <a:gd name="connsiteX3" fmla="*/ 3872826 w 3872826"/>
              <a:gd name="connsiteY3" fmla="*/ 3089959 h 6537360"/>
              <a:gd name="connsiteX4" fmla="*/ 3016997 w 3872826"/>
              <a:gd name="connsiteY4" fmla="*/ 6389596 h 6537360"/>
              <a:gd name="connsiteX5" fmla="*/ 2898347 w 3872826"/>
              <a:gd name="connsiteY5" fmla="*/ 6537360 h 6537360"/>
              <a:gd name="connsiteX6" fmla="*/ 181412 w 3872826"/>
              <a:gd name="connsiteY6" fmla="*/ 4801904 h 6537360"/>
              <a:gd name="connsiteX7" fmla="*/ 143096 w 3872826"/>
              <a:gd name="connsiteY7" fmla="*/ 4638854 h 6537360"/>
              <a:gd name="connsiteX8" fmla="*/ 574 w 3872826"/>
              <a:gd name="connsiteY8" fmla="*/ 3496812 h 6537360"/>
              <a:gd name="connsiteX9" fmla="*/ 0 w 3872826"/>
              <a:gd name="connsiteY9" fmla="*/ 3473526 h 65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72826" h="6537360">
                <a:moveTo>
                  <a:pt x="2218733" y="0"/>
                </a:moveTo>
                <a:lnTo>
                  <a:pt x="3531640" y="838625"/>
                </a:lnTo>
                <a:lnTo>
                  <a:pt x="3541310" y="865136"/>
                </a:lnTo>
                <a:cubicBezTo>
                  <a:pt x="3750612" y="1500225"/>
                  <a:pt x="3872826" y="2265834"/>
                  <a:pt x="3872826" y="3089959"/>
                </a:cubicBezTo>
                <a:cubicBezTo>
                  <a:pt x="3872826" y="4463500"/>
                  <a:pt x="3533343" y="5674500"/>
                  <a:pt x="3016997" y="6389596"/>
                </a:cubicBezTo>
                <a:lnTo>
                  <a:pt x="2898347" y="6537360"/>
                </a:lnTo>
                <a:lnTo>
                  <a:pt x="181412" y="4801904"/>
                </a:lnTo>
                <a:lnTo>
                  <a:pt x="143096" y="4638854"/>
                </a:lnTo>
                <a:cubicBezTo>
                  <a:pt x="69426" y="4281803"/>
                  <a:pt x="20455" y="3898122"/>
                  <a:pt x="574" y="3496812"/>
                </a:cubicBezTo>
                <a:lnTo>
                  <a:pt x="0" y="3473526"/>
                </a:lnTo>
                <a:close/>
              </a:path>
            </a:pathLst>
          </a:custGeom>
          <a:gradFill>
            <a:gsLst>
              <a:gs pos="84000">
                <a:schemeClr val="bg1"/>
              </a:gs>
              <a:gs pos="6000">
                <a:srgbClr val="E9F2FB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7A9D67A-B4D5-B04D-92B6-25AA04F9F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484" r="4039" b="73991"/>
          <a:stretch>
            <a:fillRect/>
          </a:stretch>
        </p:blipFill>
        <p:spPr>
          <a:xfrm>
            <a:off x="8808720" y="5858259"/>
            <a:ext cx="3383280" cy="999743"/>
          </a:xfrm>
          <a:custGeom>
            <a:avLst/>
            <a:gdLst>
              <a:gd name="connsiteX0" fmla="*/ 0 w 2537460"/>
              <a:gd name="connsiteY0" fmla="*/ 0 h 749807"/>
              <a:gd name="connsiteX1" fmla="*/ 2537460 w 2537460"/>
              <a:gd name="connsiteY1" fmla="*/ 0 h 749807"/>
              <a:gd name="connsiteX2" fmla="*/ 2537460 w 2537460"/>
              <a:gd name="connsiteY2" fmla="*/ 749807 h 749807"/>
              <a:gd name="connsiteX3" fmla="*/ 0 w 2537460"/>
              <a:gd name="connsiteY3" fmla="*/ 749807 h 7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7460" h="749807">
                <a:moveTo>
                  <a:pt x="0" y="0"/>
                </a:moveTo>
                <a:lnTo>
                  <a:pt x="2537460" y="0"/>
                </a:lnTo>
                <a:lnTo>
                  <a:pt x="2537460" y="749807"/>
                </a:lnTo>
                <a:lnTo>
                  <a:pt x="0" y="749807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636" y="5998817"/>
            <a:ext cx="1651619" cy="720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2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575961AB-F520-D145-A089-9D88A1EB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9" y="519927"/>
            <a:ext cx="10934400" cy="6006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2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fld id="{71A97FB1-E9D4-1640-BFE1-F6979E3D6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6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B0572F4E-104B-1446-A8CB-D5B47A5175FE}"/>
              </a:ext>
            </a:extLst>
          </p:cNvPr>
          <p:cNvSpPr/>
          <p:nvPr userDrawn="1"/>
        </p:nvSpPr>
        <p:spPr>
          <a:xfrm rot="19645883">
            <a:off x="-553036" y="-482711"/>
            <a:ext cx="5163768" cy="8716480"/>
          </a:xfrm>
          <a:custGeom>
            <a:avLst/>
            <a:gdLst>
              <a:gd name="connsiteX0" fmla="*/ 2218733 w 3872826"/>
              <a:gd name="connsiteY0" fmla="*/ 0 h 6537360"/>
              <a:gd name="connsiteX1" fmla="*/ 3531640 w 3872826"/>
              <a:gd name="connsiteY1" fmla="*/ 838625 h 6537360"/>
              <a:gd name="connsiteX2" fmla="*/ 3541310 w 3872826"/>
              <a:gd name="connsiteY2" fmla="*/ 865136 h 6537360"/>
              <a:gd name="connsiteX3" fmla="*/ 3872826 w 3872826"/>
              <a:gd name="connsiteY3" fmla="*/ 3089959 h 6537360"/>
              <a:gd name="connsiteX4" fmla="*/ 3016997 w 3872826"/>
              <a:gd name="connsiteY4" fmla="*/ 6389596 h 6537360"/>
              <a:gd name="connsiteX5" fmla="*/ 2898347 w 3872826"/>
              <a:gd name="connsiteY5" fmla="*/ 6537360 h 6537360"/>
              <a:gd name="connsiteX6" fmla="*/ 181412 w 3872826"/>
              <a:gd name="connsiteY6" fmla="*/ 4801904 h 6537360"/>
              <a:gd name="connsiteX7" fmla="*/ 143096 w 3872826"/>
              <a:gd name="connsiteY7" fmla="*/ 4638854 h 6537360"/>
              <a:gd name="connsiteX8" fmla="*/ 574 w 3872826"/>
              <a:gd name="connsiteY8" fmla="*/ 3496812 h 6537360"/>
              <a:gd name="connsiteX9" fmla="*/ 0 w 3872826"/>
              <a:gd name="connsiteY9" fmla="*/ 3473526 h 65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72826" h="6537360">
                <a:moveTo>
                  <a:pt x="2218733" y="0"/>
                </a:moveTo>
                <a:lnTo>
                  <a:pt x="3531640" y="838625"/>
                </a:lnTo>
                <a:lnTo>
                  <a:pt x="3541310" y="865136"/>
                </a:lnTo>
                <a:cubicBezTo>
                  <a:pt x="3750612" y="1500225"/>
                  <a:pt x="3872826" y="2265834"/>
                  <a:pt x="3872826" y="3089959"/>
                </a:cubicBezTo>
                <a:cubicBezTo>
                  <a:pt x="3872826" y="4463500"/>
                  <a:pt x="3533343" y="5674500"/>
                  <a:pt x="3016997" y="6389596"/>
                </a:cubicBezTo>
                <a:lnTo>
                  <a:pt x="2898347" y="6537360"/>
                </a:lnTo>
                <a:lnTo>
                  <a:pt x="181412" y="4801904"/>
                </a:lnTo>
                <a:lnTo>
                  <a:pt x="143096" y="4638854"/>
                </a:lnTo>
                <a:cubicBezTo>
                  <a:pt x="69426" y="4281803"/>
                  <a:pt x="20455" y="3898122"/>
                  <a:pt x="574" y="3496812"/>
                </a:cubicBezTo>
                <a:lnTo>
                  <a:pt x="0" y="3473526"/>
                </a:lnTo>
                <a:close/>
              </a:path>
            </a:pathLst>
          </a:custGeom>
          <a:gradFill>
            <a:gsLst>
              <a:gs pos="84000">
                <a:schemeClr val="bg1"/>
              </a:gs>
              <a:gs pos="6000">
                <a:srgbClr val="E9F2FB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7A9D67A-B4D5-B04D-92B6-25AA04F9F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484" r="4039" b="73991"/>
          <a:stretch>
            <a:fillRect/>
          </a:stretch>
        </p:blipFill>
        <p:spPr>
          <a:xfrm>
            <a:off x="8808720" y="5858259"/>
            <a:ext cx="3383280" cy="999743"/>
          </a:xfrm>
          <a:custGeom>
            <a:avLst/>
            <a:gdLst>
              <a:gd name="connsiteX0" fmla="*/ 0 w 2537460"/>
              <a:gd name="connsiteY0" fmla="*/ 0 h 749807"/>
              <a:gd name="connsiteX1" fmla="*/ 2537460 w 2537460"/>
              <a:gd name="connsiteY1" fmla="*/ 0 h 749807"/>
              <a:gd name="connsiteX2" fmla="*/ 2537460 w 2537460"/>
              <a:gd name="connsiteY2" fmla="*/ 749807 h 749807"/>
              <a:gd name="connsiteX3" fmla="*/ 0 w 2537460"/>
              <a:gd name="connsiteY3" fmla="*/ 749807 h 7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7460" h="749807">
                <a:moveTo>
                  <a:pt x="0" y="0"/>
                </a:moveTo>
                <a:lnTo>
                  <a:pt x="2537460" y="0"/>
                </a:lnTo>
                <a:lnTo>
                  <a:pt x="2537460" y="749807"/>
                </a:lnTo>
                <a:lnTo>
                  <a:pt x="0" y="749807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636" y="5998817"/>
            <a:ext cx="1651619" cy="7200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2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575961AB-F520-D145-A089-9D88A1EB4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37" y="519928"/>
            <a:ext cx="10933712" cy="112958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267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long title style across two lines like this</a:t>
            </a:r>
            <a:endParaRPr lang="en-US" dirty="0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30E36789-24CE-4443-8E7B-4E0385BD5D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4540" y="1905001"/>
            <a:ext cx="10932761" cy="38453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533"/>
              </a:spcAft>
              <a:buFontTx/>
              <a:buNone/>
              <a:defRPr sz="2400"/>
            </a:lvl1pPr>
            <a:lvl2pPr marL="239994" indent="-239994">
              <a:lnSpc>
                <a:spcPct val="105000"/>
              </a:lnSpc>
              <a:spcBef>
                <a:spcPts val="0"/>
              </a:spcBef>
              <a:spcAft>
                <a:spcPts val="533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/>
            </a:lvl2pPr>
            <a:lvl3pPr marL="479988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buSzPct val="100000"/>
              <a:buFont typeface="System Font"/>
              <a:buChar char="‣"/>
              <a:defRPr sz="2133"/>
            </a:lvl3pPr>
            <a:lvl4pPr marL="719982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defRPr sz="1867"/>
            </a:lvl4pPr>
            <a:lvl5pPr marL="959976" indent="-239994">
              <a:lnSpc>
                <a:spcPct val="105000"/>
              </a:lnSpc>
              <a:spcBef>
                <a:spcPts val="0"/>
              </a:spcBef>
              <a:spcAft>
                <a:spcPts val="133"/>
              </a:spcAft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fld id="{71A97FB1-E9D4-1640-BFE1-F6979E3D6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27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B0572F4E-104B-1446-A8CB-D5B47A5175FE}"/>
              </a:ext>
            </a:extLst>
          </p:cNvPr>
          <p:cNvSpPr/>
          <p:nvPr userDrawn="1"/>
        </p:nvSpPr>
        <p:spPr>
          <a:xfrm rot="19645883">
            <a:off x="-553036" y="-482711"/>
            <a:ext cx="5163768" cy="8716480"/>
          </a:xfrm>
          <a:custGeom>
            <a:avLst/>
            <a:gdLst>
              <a:gd name="connsiteX0" fmla="*/ 2218733 w 3872826"/>
              <a:gd name="connsiteY0" fmla="*/ 0 h 6537360"/>
              <a:gd name="connsiteX1" fmla="*/ 3531640 w 3872826"/>
              <a:gd name="connsiteY1" fmla="*/ 838625 h 6537360"/>
              <a:gd name="connsiteX2" fmla="*/ 3541310 w 3872826"/>
              <a:gd name="connsiteY2" fmla="*/ 865136 h 6537360"/>
              <a:gd name="connsiteX3" fmla="*/ 3872826 w 3872826"/>
              <a:gd name="connsiteY3" fmla="*/ 3089959 h 6537360"/>
              <a:gd name="connsiteX4" fmla="*/ 3016997 w 3872826"/>
              <a:gd name="connsiteY4" fmla="*/ 6389596 h 6537360"/>
              <a:gd name="connsiteX5" fmla="*/ 2898347 w 3872826"/>
              <a:gd name="connsiteY5" fmla="*/ 6537360 h 6537360"/>
              <a:gd name="connsiteX6" fmla="*/ 181412 w 3872826"/>
              <a:gd name="connsiteY6" fmla="*/ 4801904 h 6537360"/>
              <a:gd name="connsiteX7" fmla="*/ 143096 w 3872826"/>
              <a:gd name="connsiteY7" fmla="*/ 4638854 h 6537360"/>
              <a:gd name="connsiteX8" fmla="*/ 574 w 3872826"/>
              <a:gd name="connsiteY8" fmla="*/ 3496812 h 6537360"/>
              <a:gd name="connsiteX9" fmla="*/ 0 w 3872826"/>
              <a:gd name="connsiteY9" fmla="*/ 3473526 h 65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72826" h="6537360">
                <a:moveTo>
                  <a:pt x="2218733" y="0"/>
                </a:moveTo>
                <a:lnTo>
                  <a:pt x="3531640" y="838625"/>
                </a:lnTo>
                <a:lnTo>
                  <a:pt x="3541310" y="865136"/>
                </a:lnTo>
                <a:cubicBezTo>
                  <a:pt x="3750612" y="1500225"/>
                  <a:pt x="3872826" y="2265834"/>
                  <a:pt x="3872826" y="3089959"/>
                </a:cubicBezTo>
                <a:cubicBezTo>
                  <a:pt x="3872826" y="4463500"/>
                  <a:pt x="3533343" y="5674500"/>
                  <a:pt x="3016997" y="6389596"/>
                </a:cubicBezTo>
                <a:lnTo>
                  <a:pt x="2898347" y="6537360"/>
                </a:lnTo>
                <a:lnTo>
                  <a:pt x="181412" y="4801904"/>
                </a:lnTo>
                <a:lnTo>
                  <a:pt x="143096" y="4638854"/>
                </a:lnTo>
                <a:cubicBezTo>
                  <a:pt x="69426" y="4281803"/>
                  <a:pt x="20455" y="3898122"/>
                  <a:pt x="574" y="3496812"/>
                </a:cubicBezTo>
                <a:lnTo>
                  <a:pt x="0" y="3473526"/>
                </a:lnTo>
                <a:close/>
              </a:path>
            </a:pathLst>
          </a:custGeom>
          <a:gradFill>
            <a:gsLst>
              <a:gs pos="84000">
                <a:schemeClr val="bg1"/>
              </a:gs>
              <a:gs pos="6000">
                <a:srgbClr val="E9F2FB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7A9D67A-B4D5-B04D-92B6-25AA04F9F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484" r="4039" b="73991"/>
          <a:stretch>
            <a:fillRect/>
          </a:stretch>
        </p:blipFill>
        <p:spPr>
          <a:xfrm>
            <a:off x="8808720" y="5858259"/>
            <a:ext cx="3383280" cy="999743"/>
          </a:xfrm>
          <a:custGeom>
            <a:avLst/>
            <a:gdLst>
              <a:gd name="connsiteX0" fmla="*/ 0 w 2537460"/>
              <a:gd name="connsiteY0" fmla="*/ 0 h 749807"/>
              <a:gd name="connsiteX1" fmla="*/ 2537460 w 2537460"/>
              <a:gd name="connsiteY1" fmla="*/ 0 h 749807"/>
              <a:gd name="connsiteX2" fmla="*/ 2537460 w 2537460"/>
              <a:gd name="connsiteY2" fmla="*/ 749807 h 749807"/>
              <a:gd name="connsiteX3" fmla="*/ 0 w 2537460"/>
              <a:gd name="connsiteY3" fmla="*/ 749807 h 7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7460" h="749807">
                <a:moveTo>
                  <a:pt x="0" y="0"/>
                </a:moveTo>
                <a:lnTo>
                  <a:pt x="2537460" y="0"/>
                </a:lnTo>
                <a:lnTo>
                  <a:pt x="2537460" y="749807"/>
                </a:lnTo>
                <a:lnTo>
                  <a:pt x="0" y="749807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636" y="5998817"/>
            <a:ext cx="1651619" cy="720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2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575961AB-F520-D145-A089-9D88A1EB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8" y="519927"/>
            <a:ext cx="10933711" cy="6006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2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53898211-958E-9C40-A607-E10B3F04D9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539" y="1695269"/>
            <a:ext cx="5280000" cy="4038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2133"/>
            </a:lvl1pPr>
            <a:lvl2pPr marL="239994" indent="-239994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133"/>
            </a:lvl2pPr>
            <a:lvl3pPr marL="479988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buSzPct val="100000"/>
              <a:buFont typeface="System Font"/>
              <a:buChar char="‣"/>
              <a:defRPr sz="1867"/>
            </a:lvl3pPr>
            <a:lvl4pPr marL="719982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defRPr sz="1600"/>
            </a:lvl4pPr>
            <a:lvl5pPr marL="959976" indent="-239994">
              <a:lnSpc>
                <a:spcPct val="105000"/>
              </a:lnSpc>
              <a:spcBef>
                <a:spcPts val="0"/>
              </a:spcBef>
              <a:spcAft>
                <a:spcPts val="133"/>
              </a:spcAft>
              <a:buClr>
                <a:schemeClr val="tx2"/>
              </a:buCl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7742579-B4AA-6847-BD21-828C3D79F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0247" y="1695269"/>
            <a:ext cx="5280000" cy="4038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2133"/>
            </a:lvl1pPr>
            <a:lvl2pPr marL="239994" indent="-239994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133"/>
            </a:lvl2pPr>
            <a:lvl3pPr marL="479988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buSzPct val="100000"/>
              <a:buFont typeface="System Font"/>
              <a:buChar char="‣"/>
              <a:defRPr sz="1867"/>
            </a:lvl3pPr>
            <a:lvl4pPr marL="719982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defRPr sz="1600"/>
            </a:lvl4pPr>
            <a:lvl5pPr marL="959976" indent="-239994">
              <a:lnSpc>
                <a:spcPct val="105000"/>
              </a:lnSpc>
              <a:spcBef>
                <a:spcPts val="0"/>
              </a:spcBef>
              <a:spcAft>
                <a:spcPts val="133"/>
              </a:spcAft>
              <a:buClr>
                <a:schemeClr val="tx2"/>
              </a:buCl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fld id="{71A97FB1-E9D4-1640-BFE1-F6979E3D6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10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B0572F4E-104B-1446-A8CB-D5B47A5175FE}"/>
              </a:ext>
            </a:extLst>
          </p:cNvPr>
          <p:cNvSpPr/>
          <p:nvPr userDrawn="1"/>
        </p:nvSpPr>
        <p:spPr>
          <a:xfrm rot="19645883">
            <a:off x="-553036" y="-482711"/>
            <a:ext cx="5163768" cy="8716480"/>
          </a:xfrm>
          <a:custGeom>
            <a:avLst/>
            <a:gdLst>
              <a:gd name="connsiteX0" fmla="*/ 2218733 w 3872826"/>
              <a:gd name="connsiteY0" fmla="*/ 0 h 6537360"/>
              <a:gd name="connsiteX1" fmla="*/ 3531640 w 3872826"/>
              <a:gd name="connsiteY1" fmla="*/ 838625 h 6537360"/>
              <a:gd name="connsiteX2" fmla="*/ 3541310 w 3872826"/>
              <a:gd name="connsiteY2" fmla="*/ 865136 h 6537360"/>
              <a:gd name="connsiteX3" fmla="*/ 3872826 w 3872826"/>
              <a:gd name="connsiteY3" fmla="*/ 3089959 h 6537360"/>
              <a:gd name="connsiteX4" fmla="*/ 3016997 w 3872826"/>
              <a:gd name="connsiteY4" fmla="*/ 6389596 h 6537360"/>
              <a:gd name="connsiteX5" fmla="*/ 2898347 w 3872826"/>
              <a:gd name="connsiteY5" fmla="*/ 6537360 h 6537360"/>
              <a:gd name="connsiteX6" fmla="*/ 181412 w 3872826"/>
              <a:gd name="connsiteY6" fmla="*/ 4801904 h 6537360"/>
              <a:gd name="connsiteX7" fmla="*/ 143096 w 3872826"/>
              <a:gd name="connsiteY7" fmla="*/ 4638854 h 6537360"/>
              <a:gd name="connsiteX8" fmla="*/ 574 w 3872826"/>
              <a:gd name="connsiteY8" fmla="*/ 3496812 h 6537360"/>
              <a:gd name="connsiteX9" fmla="*/ 0 w 3872826"/>
              <a:gd name="connsiteY9" fmla="*/ 3473526 h 65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72826" h="6537360">
                <a:moveTo>
                  <a:pt x="2218733" y="0"/>
                </a:moveTo>
                <a:lnTo>
                  <a:pt x="3531640" y="838625"/>
                </a:lnTo>
                <a:lnTo>
                  <a:pt x="3541310" y="865136"/>
                </a:lnTo>
                <a:cubicBezTo>
                  <a:pt x="3750612" y="1500225"/>
                  <a:pt x="3872826" y="2265834"/>
                  <a:pt x="3872826" y="3089959"/>
                </a:cubicBezTo>
                <a:cubicBezTo>
                  <a:pt x="3872826" y="4463500"/>
                  <a:pt x="3533343" y="5674500"/>
                  <a:pt x="3016997" y="6389596"/>
                </a:cubicBezTo>
                <a:lnTo>
                  <a:pt x="2898347" y="6537360"/>
                </a:lnTo>
                <a:lnTo>
                  <a:pt x="181412" y="4801904"/>
                </a:lnTo>
                <a:lnTo>
                  <a:pt x="143096" y="4638854"/>
                </a:lnTo>
                <a:cubicBezTo>
                  <a:pt x="69426" y="4281803"/>
                  <a:pt x="20455" y="3898122"/>
                  <a:pt x="574" y="3496812"/>
                </a:cubicBezTo>
                <a:lnTo>
                  <a:pt x="0" y="3473526"/>
                </a:lnTo>
                <a:close/>
              </a:path>
            </a:pathLst>
          </a:custGeom>
          <a:gradFill>
            <a:gsLst>
              <a:gs pos="84000">
                <a:schemeClr val="bg1"/>
              </a:gs>
              <a:gs pos="6000">
                <a:srgbClr val="E9F2FB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/>
              <a:t> 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7A9D67A-B4D5-B04D-92B6-25AA04F9F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484" r="4039" b="73991"/>
          <a:stretch>
            <a:fillRect/>
          </a:stretch>
        </p:blipFill>
        <p:spPr>
          <a:xfrm>
            <a:off x="8808720" y="5858259"/>
            <a:ext cx="3383280" cy="999743"/>
          </a:xfrm>
          <a:custGeom>
            <a:avLst/>
            <a:gdLst>
              <a:gd name="connsiteX0" fmla="*/ 0 w 2537460"/>
              <a:gd name="connsiteY0" fmla="*/ 0 h 749807"/>
              <a:gd name="connsiteX1" fmla="*/ 2537460 w 2537460"/>
              <a:gd name="connsiteY1" fmla="*/ 0 h 749807"/>
              <a:gd name="connsiteX2" fmla="*/ 2537460 w 2537460"/>
              <a:gd name="connsiteY2" fmla="*/ 749807 h 749807"/>
              <a:gd name="connsiteX3" fmla="*/ 0 w 2537460"/>
              <a:gd name="connsiteY3" fmla="*/ 749807 h 7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7460" h="749807">
                <a:moveTo>
                  <a:pt x="0" y="0"/>
                </a:moveTo>
                <a:lnTo>
                  <a:pt x="2537460" y="0"/>
                </a:lnTo>
                <a:lnTo>
                  <a:pt x="2537460" y="749807"/>
                </a:lnTo>
                <a:lnTo>
                  <a:pt x="0" y="749807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636" y="5998817"/>
            <a:ext cx="1651619" cy="720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2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575961AB-F520-D145-A089-9D88A1EB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9" y="519927"/>
            <a:ext cx="10933712" cy="6006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2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67"/>
            </a:lvl1pPr>
          </a:lstStyle>
          <a:p>
            <a:fld id="{71A97FB1-E9D4-1640-BFE1-F6979E3D62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89015-1A59-A946-B69C-72260DFAC5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29784" y="1695269"/>
            <a:ext cx="5280000" cy="40387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2F0D21E-989B-5243-9CB4-B53304765F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539" y="1695269"/>
            <a:ext cx="5280000" cy="4038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FontTx/>
              <a:buNone/>
              <a:defRPr sz="2133"/>
            </a:lvl1pPr>
            <a:lvl2pPr marL="239994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133"/>
            </a:lvl2pPr>
            <a:lvl3pPr marL="479988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buSzPct val="100000"/>
              <a:buFont typeface="System Font"/>
              <a:buChar char="‣"/>
              <a:defRPr sz="1867"/>
            </a:lvl3pPr>
            <a:lvl4pPr marL="719982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defRPr sz="1600"/>
            </a:lvl4pPr>
            <a:lvl5pPr marL="959976" indent="-239994">
              <a:lnSpc>
                <a:spcPct val="105000"/>
              </a:lnSpc>
              <a:spcBef>
                <a:spcPts val="0"/>
              </a:spcBef>
              <a:spcAft>
                <a:spcPts val="133"/>
              </a:spcAft>
              <a:buClr>
                <a:schemeClr val="tx2"/>
              </a:buCl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73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7A9D67A-B4D5-B04D-92B6-25AA04F9F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484" r="4039" b="73991"/>
          <a:stretch>
            <a:fillRect/>
          </a:stretch>
        </p:blipFill>
        <p:spPr>
          <a:xfrm>
            <a:off x="8808720" y="5858259"/>
            <a:ext cx="3383280" cy="999743"/>
          </a:xfrm>
          <a:custGeom>
            <a:avLst/>
            <a:gdLst>
              <a:gd name="connsiteX0" fmla="*/ 0 w 2537460"/>
              <a:gd name="connsiteY0" fmla="*/ 0 h 749807"/>
              <a:gd name="connsiteX1" fmla="*/ 2537460 w 2537460"/>
              <a:gd name="connsiteY1" fmla="*/ 0 h 749807"/>
              <a:gd name="connsiteX2" fmla="*/ 2537460 w 2537460"/>
              <a:gd name="connsiteY2" fmla="*/ 749807 h 749807"/>
              <a:gd name="connsiteX3" fmla="*/ 0 w 2537460"/>
              <a:gd name="connsiteY3" fmla="*/ 749807 h 7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7460" h="749807">
                <a:moveTo>
                  <a:pt x="0" y="0"/>
                </a:moveTo>
                <a:lnTo>
                  <a:pt x="2537460" y="0"/>
                </a:lnTo>
                <a:lnTo>
                  <a:pt x="2537460" y="749807"/>
                </a:lnTo>
                <a:lnTo>
                  <a:pt x="0" y="749807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636" y="5998817"/>
            <a:ext cx="1651619" cy="720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2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575961AB-F520-D145-A089-9D88A1EB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8" y="519927"/>
            <a:ext cx="10933711" cy="60066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42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67" smtClean="0"/>
            </a:lvl1pPr>
          </a:lstStyle>
          <a:p>
            <a:pPr algn="r"/>
            <a:fld id="{71A97FB1-E9D4-1640-BFE1-F6979E3D621B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7742579-B4AA-6847-BD21-828C3D79F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1540" y="1695269"/>
            <a:ext cx="5280000" cy="4038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2133"/>
            </a:lvl1pPr>
            <a:lvl2pPr marL="239178" indent="-239178">
              <a:lnSpc>
                <a:spcPct val="105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133"/>
            </a:lvl2pPr>
            <a:lvl3pPr marL="479988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buSzPct val="100000"/>
              <a:buFont typeface="System Font"/>
              <a:buChar char="‣"/>
              <a:defRPr sz="1867"/>
            </a:lvl3pPr>
            <a:lvl4pPr marL="719982" indent="-239994">
              <a:lnSpc>
                <a:spcPct val="105000"/>
              </a:lnSpc>
              <a:spcBef>
                <a:spcPts val="0"/>
              </a:spcBef>
              <a:spcAft>
                <a:spcPts val="333"/>
              </a:spcAft>
              <a:buClr>
                <a:schemeClr val="tx2"/>
              </a:buClr>
              <a:defRPr sz="1600"/>
            </a:lvl4pPr>
            <a:lvl5pPr marL="959976" indent="-239994">
              <a:lnSpc>
                <a:spcPct val="105000"/>
              </a:lnSpc>
              <a:spcBef>
                <a:spcPts val="0"/>
              </a:spcBef>
              <a:spcAft>
                <a:spcPts val="133"/>
              </a:spcAft>
              <a:buClr>
                <a:schemeClr val="tx2"/>
              </a:buCl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E3EFF-2F16-1E4A-8AB8-7D7A15BA43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4717" y="1695269"/>
            <a:ext cx="5280000" cy="403878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accent4">
                <a:lumMod val="20000"/>
                <a:lumOff val="80000"/>
              </a:schemeClr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76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87E290A-7EF2-3D41-A97C-AB66F3620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44" t="24704" r="11772"/>
          <a:stretch/>
        </p:blipFill>
        <p:spPr>
          <a:xfrm>
            <a:off x="4098587" y="0"/>
            <a:ext cx="8093413" cy="6858000"/>
          </a:xfrm>
          <a:prstGeom prst="rect">
            <a:avLst/>
          </a:prstGeom>
        </p:spPr>
      </p:pic>
      <p:sp>
        <p:nvSpPr>
          <p:cNvPr id="5" name="Title 13">
            <a:extLst>
              <a:ext uri="{FF2B5EF4-FFF2-40B4-BE49-F238E27FC236}">
                <a16:creationId xmlns:a16="http://schemas.microsoft.com/office/drawing/2014/main" id="{B22ACA1D-310B-8149-9293-08803D20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9" y="1694305"/>
            <a:ext cx="5611461" cy="149578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53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93C5D3-4390-C142-A0B2-7CB6B68F16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99692" y="422768"/>
            <a:ext cx="2537369" cy="127153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AF4A855-B580-DB4A-B886-29BD1E877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06" y="3417616"/>
            <a:ext cx="4829724" cy="6870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67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Sub-title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F844DAC-F774-7048-B488-87944EF57B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105" y="5497038"/>
            <a:ext cx="4320000" cy="23701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333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Date etc</a:t>
            </a:r>
          </a:p>
        </p:txBody>
      </p:sp>
    </p:spTree>
    <p:extLst>
      <p:ext uri="{BB962C8B-B14F-4D97-AF65-F5344CB8AC3E}">
        <p14:creationId xmlns:p14="http://schemas.microsoft.com/office/powerpoint/2010/main" val="2725356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3">
            <a:extLst>
              <a:ext uri="{FF2B5EF4-FFF2-40B4-BE49-F238E27FC236}">
                <a16:creationId xmlns:a16="http://schemas.microsoft.com/office/drawing/2014/main" id="{B22ACA1D-310B-8149-9293-08803D20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9" y="1694305"/>
            <a:ext cx="5055875" cy="149578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53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F834579-F629-BB40-A2DB-23E94409DD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40414" y="0"/>
            <a:ext cx="6651585" cy="6858000"/>
          </a:xfrm>
          <a:custGeom>
            <a:avLst/>
            <a:gdLst>
              <a:gd name="connsiteX0" fmla="*/ 1677060 w 4988689"/>
              <a:gd name="connsiteY0" fmla="*/ 0 h 5143500"/>
              <a:gd name="connsiteX1" fmla="*/ 4988689 w 4988689"/>
              <a:gd name="connsiteY1" fmla="*/ 0 h 5143500"/>
              <a:gd name="connsiteX2" fmla="*/ 4988689 w 4988689"/>
              <a:gd name="connsiteY2" fmla="*/ 4031089 h 5143500"/>
              <a:gd name="connsiteX3" fmla="*/ 4936874 w 4988689"/>
              <a:gd name="connsiteY3" fmla="*/ 4127902 h 5143500"/>
              <a:gd name="connsiteX4" fmla="*/ 4295340 w 4988689"/>
              <a:gd name="connsiteY4" fmla="*/ 5007689 h 5143500"/>
              <a:gd name="connsiteX5" fmla="*/ 4162309 w 4988689"/>
              <a:gd name="connsiteY5" fmla="*/ 5143500 h 5143500"/>
              <a:gd name="connsiteX6" fmla="*/ 318917 w 4988689"/>
              <a:gd name="connsiteY6" fmla="*/ 5143500 h 5143500"/>
              <a:gd name="connsiteX7" fmla="*/ 281685 w 4988689"/>
              <a:gd name="connsiteY7" fmla="*/ 5075362 h 5143500"/>
              <a:gd name="connsiteX8" fmla="*/ 531424 w 4988689"/>
              <a:gd name="connsiteY8" fmla="*/ 1536433 h 5143500"/>
              <a:gd name="connsiteX9" fmla="*/ 1563365 w 4988689"/>
              <a:gd name="connsiteY9" fmla="*/ 10318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88689" h="5143500">
                <a:moveTo>
                  <a:pt x="1677060" y="0"/>
                </a:moveTo>
                <a:lnTo>
                  <a:pt x="4988689" y="0"/>
                </a:lnTo>
                <a:lnTo>
                  <a:pt x="4988689" y="4031089"/>
                </a:lnTo>
                <a:lnTo>
                  <a:pt x="4936874" y="4127902"/>
                </a:lnTo>
                <a:cubicBezTo>
                  <a:pt x="4747115" y="4454594"/>
                  <a:pt x="4530299" y="4749534"/>
                  <a:pt x="4295340" y="5007689"/>
                </a:cubicBezTo>
                <a:lnTo>
                  <a:pt x="4162309" y="5143500"/>
                </a:lnTo>
                <a:lnTo>
                  <a:pt x="318917" y="5143500"/>
                </a:lnTo>
                <a:lnTo>
                  <a:pt x="281685" y="5075362"/>
                </a:lnTo>
                <a:cubicBezTo>
                  <a:pt x="-153887" y="4156057"/>
                  <a:pt x="-94586" y="2809862"/>
                  <a:pt x="531424" y="1536433"/>
                </a:cubicBezTo>
                <a:cubicBezTo>
                  <a:pt x="808860" y="972073"/>
                  <a:pt x="1165593" y="487121"/>
                  <a:pt x="1563365" y="103187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4">
                <a:lumMod val="20000"/>
                <a:lumOff val="80000"/>
              </a:schemeClr>
            </a:bgClr>
          </a:pattFill>
        </p:spPr>
        <p:txBody>
          <a:bodyPr wrap="square" anchor="ctr" anchorCtr="0">
            <a:noAutofit/>
          </a:bodyPr>
          <a:lstStyle>
            <a:lvl1pPr>
              <a:defRPr lang="en-US" sz="2667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A95B1-1FB5-CB4E-8829-EA3BF69DC8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06" y="3417616"/>
            <a:ext cx="4829724" cy="6870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667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Sub-title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6EDBEB1-9E1F-994B-ABB8-751D54518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106" y="5497038"/>
            <a:ext cx="4829724" cy="23701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333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dirty="0"/>
              <a:t>Date etc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93C5D3-4390-C142-A0B2-7CB6B68F1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9692" y="422768"/>
            <a:ext cx="2537369" cy="127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79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4">
            <a:extLst>
              <a:ext uri="{FF2B5EF4-FFF2-40B4-BE49-F238E27FC236}">
                <a16:creationId xmlns:a16="http://schemas.microsoft.com/office/drawing/2014/main" id="{3E7B4CC8-0449-9843-9844-158D6A4F2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fld id="{71A97FB1-E9D4-1640-BFE1-F6979E3D62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62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29" r:id="rId2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7061" indent="-237061" algn="l" defTabSz="914377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5579">
          <p15:clr>
            <a:srgbClr val="F26B43"/>
          </p15:clr>
        </p15:guide>
        <p15:guide id="3" orient="horz" pos="270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7A9D67A-B4D5-B04D-92B6-25AA04F9FE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10970" y="5858257"/>
            <a:ext cx="5503333" cy="38438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0572F4E-104B-1446-A8CB-D5B47A5175FE}"/>
              </a:ext>
            </a:extLst>
          </p:cNvPr>
          <p:cNvSpPr/>
          <p:nvPr userDrawn="1"/>
        </p:nvSpPr>
        <p:spPr>
          <a:xfrm rot="19645883">
            <a:off x="-692918" y="-1627536"/>
            <a:ext cx="5176365" cy="10611269"/>
          </a:xfrm>
          <a:prstGeom prst="ellipse">
            <a:avLst/>
          </a:prstGeom>
          <a:gradFill>
            <a:gsLst>
              <a:gs pos="84000">
                <a:schemeClr val="bg1"/>
              </a:gs>
              <a:gs pos="6000">
                <a:srgbClr val="E9F2FB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1F2E6A-C4A3-AF47-9415-D63B7821B61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636" y="5998817"/>
            <a:ext cx="1651619" cy="72003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1953" y="6204128"/>
            <a:ext cx="346009" cy="365125"/>
          </a:xfrm>
          <a:prstGeom prst="rect">
            <a:avLst/>
          </a:prstGeom>
        </p:spPr>
        <p:txBody>
          <a:bodyPr vert="horz" lIns="91440" tIns="0" rIns="0" bIns="0" rtlCol="0" anchor="ctr"/>
          <a:lstStyle>
            <a:lvl1pPr algn="r">
              <a:defRPr sz="1067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71A97FB1-E9D4-1640-BFE1-F6979E3D62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67E9F5-CA4D-3E48-8E75-C6BBDC9E23ED}"/>
              </a:ext>
            </a:extLst>
          </p:cNvPr>
          <p:cNvCxnSpPr/>
          <p:nvPr userDrawn="1"/>
        </p:nvCxnSpPr>
        <p:spPr>
          <a:xfrm>
            <a:off x="11418249" y="6204128"/>
            <a:ext cx="0" cy="365125"/>
          </a:xfrm>
          <a:prstGeom prst="line">
            <a:avLst/>
          </a:prstGeom>
          <a:ln cap="rnd">
            <a:solidFill>
              <a:schemeClr val="bg2">
                <a:lumMod val="7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491D6A3-10E7-C42B-BF4A-9CE81DBC38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4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5579">
          <p15:clr>
            <a:srgbClr val="F26B43"/>
          </p15:clr>
        </p15:guide>
        <p15:guide id="3" orient="horz" pos="270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7.png"/><Relationship Id="rId5" Type="http://schemas.microsoft.com/office/2007/relationships/media" Target="../media/media3.mp4"/><Relationship Id="rId10" Type="http://schemas.openxmlformats.org/officeDocument/2006/relationships/image" Target="../media/image26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55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notesSlide" Target="../notesSlides/notesSlide1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604A36-063C-0B4B-B566-0C3CF24C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9" y="1694305"/>
            <a:ext cx="5744811" cy="1495783"/>
          </a:xfrm>
        </p:spPr>
        <p:txBody>
          <a:bodyPr/>
          <a:lstStyle/>
          <a:p>
            <a:r>
              <a:rPr lang="en-US" sz="4000"/>
              <a:t>VERYAN MEDICAL BUSINESS TRANSFORMATION</a:t>
            </a:r>
            <a:endParaRPr lang="en-US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9ED234-FEC9-59D0-91D4-016487AE33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Leveraging Research and Development to enhance Therapeutic Offerings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CED08E-DCE0-0C48-989F-6F56C1A2506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45925" y="6203950"/>
            <a:ext cx="34607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97FB1-E9D4-1640-BFE1-F6979E3D621B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374659">
                    <a:lumMod val="75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374659">
                  <a:lumMod val="7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90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5CE1D8-4460-0B8E-4B65-CD0D380ACD6D}"/>
              </a:ext>
            </a:extLst>
          </p:cNvPr>
          <p:cNvSpPr txBox="1"/>
          <p:nvPr/>
        </p:nvSpPr>
        <p:spPr>
          <a:xfrm>
            <a:off x="7941089" y="1391583"/>
            <a:ext cx="3166182" cy="144655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Unmet Patient Needs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00814E-E943-3339-F586-4469FDB2A62C}"/>
              </a:ext>
            </a:extLst>
          </p:cNvPr>
          <p:cNvSpPr txBox="1"/>
          <p:nvPr/>
        </p:nvSpPr>
        <p:spPr>
          <a:xfrm>
            <a:off x="8954334" y="3893450"/>
            <a:ext cx="2937088" cy="76944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Innovative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10767E-19B6-A315-6924-69FB12C85C37}"/>
              </a:ext>
            </a:extLst>
          </p:cNvPr>
          <p:cNvSpPr txBox="1"/>
          <p:nvPr/>
        </p:nvSpPr>
        <p:spPr>
          <a:xfrm>
            <a:off x="114640" y="3893450"/>
            <a:ext cx="2937088" cy="76944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Value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0392F5-8CD1-58A0-EA69-F28EB821DF39}"/>
              </a:ext>
            </a:extLst>
          </p:cNvPr>
          <p:cNvGrpSpPr/>
          <p:nvPr/>
        </p:nvGrpSpPr>
        <p:grpSpPr>
          <a:xfrm>
            <a:off x="3540929" y="1201585"/>
            <a:ext cx="5110142" cy="4792815"/>
            <a:chOff x="3540929" y="1201585"/>
            <a:chExt cx="5110142" cy="4792815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" name="Freeform: Shape 35">
              <a:extLst>
                <a:ext uri="{FF2B5EF4-FFF2-40B4-BE49-F238E27FC236}">
                  <a16:creationId xmlns:a16="http://schemas.microsoft.com/office/drawing/2014/main" id="{1CAAED7E-F89B-C65B-E5FF-58E323D4D0EE}"/>
                </a:ext>
              </a:extLst>
            </p:cNvPr>
            <p:cNvSpPr/>
            <p:nvPr/>
          </p:nvSpPr>
          <p:spPr>
            <a:xfrm>
              <a:off x="4661377" y="1201585"/>
              <a:ext cx="2869246" cy="2850641"/>
            </a:xfrm>
            <a:custGeom>
              <a:avLst/>
              <a:gdLst>
                <a:gd name="connsiteX0" fmla="*/ 1008992 w 2017986"/>
                <a:gd name="connsiteY0" fmla="*/ 451848 h 2004901"/>
                <a:gd name="connsiteX1" fmla="*/ 451847 w 2017986"/>
                <a:gd name="connsiteY1" fmla="*/ 1008993 h 2004901"/>
                <a:gd name="connsiteX2" fmla="*/ 1008992 w 2017986"/>
                <a:gd name="connsiteY2" fmla="*/ 1566138 h 2004901"/>
                <a:gd name="connsiteX3" fmla="*/ 1566137 w 2017986"/>
                <a:gd name="connsiteY3" fmla="*/ 1008993 h 2004901"/>
                <a:gd name="connsiteX4" fmla="*/ 1008992 w 2017986"/>
                <a:gd name="connsiteY4" fmla="*/ 451848 h 2004901"/>
                <a:gd name="connsiteX5" fmla="*/ 1008993 w 2017986"/>
                <a:gd name="connsiteY5" fmla="*/ 0 h 2004901"/>
                <a:gd name="connsiteX6" fmla="*/ 2017986 w 2017986"/>
                <a:gd name="connsiteY6" fmla="*/ 1008993 h 2004901"/>
                <a:gd name="connsiteX7" fmla="*/ 1212340 w 2017986"/>
                <a:gd name="connsiteY7" fmla="*/ 1997487 h 2004901"/>
                <a:gd name="connsiteX8" fmla="*/ 1163759 w 2017986"/>
                <a:gd name="connsiteY8" fmla="*/ 2004901 h 2004901"/>
                <a:gd name="connsiteX9" fmla="*/ 1150665 w 2017986"/>
                <a:gd name="connsiteY9" fmla="*/ 1969126 h 2004901"/>
                <a:gd name="connsiteX10" fmla="*/ 220963 w 2017986"/>
                <a:gd name="connsiteY10" fmla="*/ 1352878 h 2004901"/>
                <a:gd name="connsiteX11" fmla="*/ 117800 w 2017986"/>
                <a:gd name="connsiteY11" fmla="*/ 1358087 h 2004901"/>
                <a:gd name="connsiteX12" fmla="*/ 66198 w 2017986"/>
                <a:gd name="connsiteY12" fmla="*/ 1365963 h 2004901"/>
                <a:gd name="connsiteX13" fmla="*/ 45363 w 2017986"/>
                <a:gd name="connsiteY13" fmla="*/ 1309037 h 2004901"/>
                <a:gd name="connsiteX14" fmla="*/ 0 w 2017986"/>
                <a:gd name="connsiteY14" fmla="*/ 1008993 h 2004901"/>
                <a:gd name="connsiteX15" fmla="*/ 1008993 w 2017986"/>
                <a:gd name="connsiteY15" fmla="*/ 0 h 200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17986" h="2004901">
                  <a:moveTo>
                    <a:pt x="1008992" y="451848"/>
                  </a:moveTo>
                  <a:cubicBezTo>
                    <a:pt x="701289" y="451848"/>
                    <a:pt x="451847" y="701290"/>
                    <a:pt x="451847" y="1008993"/>
                  </a:cubicBezTo>
                  <a:cubicBezTo>
                    <a:pt x="451847" y="1316696"/>
                    <a:pt x="701289" y="1566138"/>
                    <a:pt x="1008992" y="1566138"/>
                  </a:cubicBezTo>
                  <a:cubicBezTo>
                    <a:pt x="1316695" y="1566138"/>
                    <a:pt x="1566137" y="1316696"/>
                    <a:pt x="1566137" y="1008993"/>
                  </a:cubicBezTo>
                  <a:cubicBezTo>
                    <a:pt x="1566137" y="701290"/>
                    <a:pt x="1316695" y="451848"/>
                    <a:pt x="1008992" y="451848"/>
                  </a:cubicBezTo>
                  <a:close/>
                  <a:moveTo>
                    <a:pt x="1008993" y="0"/>
                  </a:moveTo>
                  <a:cubicBezTo>
                    <a:pt x="1566244" y="0"/>
                    <a:pt x="2017986" y="451742"/>
                    <a:pt x="2017986" y="1008993"/>
                  </a:cubicBezTo>
                  <a:cubicBezTo>
                    <a:pt x="2017986" y="1496588"/>
                    <a:pt x="1672121" y="1903402"/>
                    <a:pt x="1212340" y="1997487"/>
                  </a:cubicBezTo>
                  <a:lnTo>
                    <a:pt x="1163759" y="2004901"/>
                  </a:lnTo>
                  <a:lnTo>
                    <a:pt x="1150665" y="1969126"/>
                  </a:lnTo>
                  <a:cubicBezTo>
                    <a:pt x="997491" y="1606983"/>
                    <a:pt x="638902" y="1352878"/>
                    <a:pt x="220963" y="1352878"/>
                  </a:cubicBezTo>
                  <a:cubicBezTo>
                    <a:pt x="186135" y="1352878"/>
                    <a:pt x="151719" y="1354643"/>
                    <a:pt x="117800" y="1358087"/>
                  </a:cubicBezTo>
                  <a:lnTo>
                    <a:pt x="66198" y="1365963"/>
                  </a:lnTo>
                  <a:lnTo>
                    <a:pt x="45363" y="1309037"/>
                  </a:lnTo>
                  <a:cubicBezTo>
                    <a:pt x="15882" y="1214253"/>
                    <a:pt x="0" y="1113478"/>
                    <a:pt x="0" y="1008993"/>
                  </a:cubicBezTo>
                  <a:cubicBezTo>
                    <a:pt x="0" y="451742"/>
                    <a:pt x="451742" y="0"/>
                    <a:pt x="10089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" name="Freeform: Shape 34">
              <a:extLst>
                <a:ext uri="{FF2B5EF4-FFF2-40B4-BE49-F238E27FC236}">
                  <a16:creationId xmlns:a16="http://schemas.microsoft.com/office/drawing/2014/main" id="{E3B54395-ED74-FFD5-01EC-B34CC6FA18D5}"/>
                </a:ext>
              </a:extLst>
            </p:cNvPr>
            <p:cNvSpPr/>
            <p:nvPr/>
          </p:nvSpPr>
          <p:spPr>
            <a:xfrm>
              <a:off x="3540929" y="3125154"/>
              <a:ext cx="2555072" cy="2869246"/>
            </a:xfrm>
            <a:custGeom>
              <a:avLst/>
              <a:gdLst>
                <a:gd name="connsiteX0" fmla="*/ 1008992 w 1797023"/>
                <a:gd name="connsiteY0" fmla="*/ 451848 h 2017986"/>
                <a:gd name="connsiteX1" fmla="*/ 451847 w 1797023"/>
                <a:gd name="connsiteY1" fmla="*/ 1008993 h 2017986"/>
                <a:gd name="connsiteX2" fmla="*/ 1008992 w 1797023"/>
                <a:gd name="connsiteY2" fmla="*/ 1566138 h 2017986"/>
                <a:gd name="connsiteX3" fmla="*/ 1566137 w 1797023"/>
                <a:gd name="connsiteY3" fmla="*/ 1008993 h 2017986"/>
                <a:gd name="connsiteX4" fmla="*/ 1008992 w 1797023"/>
                <a:gd name="connsiteY4" fmla="*/ 451848 h 2017986"/>
                <a:gd name="connsiteX5" fmla="*/ 1008993 w 1797023"/>
                <a:gd name="connsiteY5" fmla="*/ 0 h 2017986"/>
                <a:gd name="connsiteX6" fmla="*/ 1722459 w 1797023"/>
                <a:gd name="connsiteY6" fmla="*/ 295528 h 2017986"/>
                <a:gd name="connsiteX7" fmla="*/ 1797023 w 1797023"/>
                <a:gd name="connsiteY7" fmla="*/ 385900 h 2017986"/>
                <a:gd name="connsiteX8" fmla="*/ 1748380 w 1797023"/>
                <a:gd name="connsiteY8" fmla="*/ 444856 h 2017986"/>
                <a:gd name="connsiteX9" fmla="*/ 1576059 w 1797023"/>
                <a:gd name="connsiteY9" fmla="*/ 1008993 h 2017986"/>
                <a:gd name="connsiteX10" fmla="*/ 1748380 w 1797023"/>
                <a:gd name="connsiteY10" fmla="*/ 1573131 h 2017986"/>
                <a:gd name="connsiteX11" fmla="*/ 1797023 w 1797023"/>
                <a:gd name="connsiteY11" fmla="*/ 1632087 h 2017986"/>
                <a:gd name="connsiteX12" fmla="*/ 1722459 w 1797023"/>
                <a:gd name="connsiteY12" fmla="*/ 1722459 h 2017986"/>
                <a:gd name="connsiteX13" fmla="*/ 1008993 w 1797023"/>
                <a:gd name="connsiteY13" fmla="*/ 2017986 h 2017986"/>
                <a:gd name="connsiteX14" fmla="*/ 0 w 1797023"/>
                <a:gd name="connsiteY14" fmla="*/ 1008993 h 2017986"/>
                <a:gd name="connsiteX15" fmla="*/ 1008993 w 1797023"/>
                <a:gd name="connsiteY15" fmla="*/ 0 h 2017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97023" h="2017986">
                  <a:moveTo>
                    <a:pt x="1008992" y="451848"/>
                  </a:moveTo>
                  <a:cubicBezTo>
                    <a:pt x="701289" y="451848"/>
                    <a:pt x="451847" y="701290"/>
                    <a:pt x="451847" y="1008993"/>
                  </a:cubicBezTo>
                  <a:cubicBezTo>
                    <a:pt x="451847" y="1316696"/>
                    <a:pt x="701289" y="1566138"/>
                    <a:pt x="1008992" y="1566138"/>
                  </a:cubicBezTo>
                  <a:cubicBezTo>
                    <a:pt x="1316695" y="1566138"/>
                    <a:pt x="1566137" y="1316696"/>
                    <a:pt x="1566137" y="1008993"/>
                  </a:cubicBezTo>
                  <a:cubicBezTo>
                    <a:pt x="1566137" y="701290"/>
                    <a:pt x="1316695" y="451848"/>
                    <a:pt x="1008992" y="451848"/>
                  </a:cubicBezTo>
                  <a:close/>
                  <a:moveTo>
                    <a:pt x="1008993" y="0"/>
                  </a:moveTo>
                  <a:cubicBezTo>
                    <a:pt x="1287619" y="0"/>
                    <a:pt x="1539867" y="112936"/>
                    <a:pt x="1722459" y="295528"/>
                  </a:cubicBezTo>
                  <a:lnTo>
                    <a:pt x="1797023" y="385900"/>
                  </a:lnTo>
                  <a:lnTo>
                    <a:pt x="1748380" y="444856"/>
                  </a:lnTo>
                  <a:cubicBezTo>
                    <a:pt x="1639585" y="605892"/>
                    <a:pt x="1576059" y="800024"/>
                    <a:pt x="1576059" y="1008993"/>
                  </a:cubicBezTo>
                  <a:cubicBezTo>
                    <a:pt x="1576059" y="1217962"/>
                    <a:pt x="1639585" y="1412094"/>
                    <a:pt x="1748380" y="1573131"/>
                  </a:cubicBezTo>
                  <a:lnTo>
                    <a:pt x="1797023" y="1632087"/>
                  </a:lnTo>
                  <a:lnTo>
                    <a:pt x="1722459" y="1722459"/>
                  </a:lnTo>
                  <a:cubicBezTo>
                    <a:pt x="1539867" y="1905051"/>
                    <a:pt x="1287619" y="2017986"/>
                    <a:pt x="1008993" y="2017986"/>
                  </a:cubicBezTo>
                  <a:cubicBezTo>
                    <a:pt x="451742" y="2017986"/>
                    <a:pt x="0" y="1566244"/>
                    <a:pt x="0" y="1008993"/>
                  </a:cubicBezTo>
                  <a:cubicBezTo>
                    <a:pt x="0" y="451742"/>
                    <a:pt x="451742" y="0"/>
                    <a:pt x="10089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" name="Circle: Hollow 33">
              <a:extLst>
                <a:ext uri="{FF2B5EF4-FFF2-40B4-BE49-F238E27FC236}">
                  <a16:creationId xmlns:a16="http://schemas.microsoft.com/office/drawing/2014/main" id="{C135F736-2150-04C5-522B-D4875C5A6E90}"/>
                </a:ext>
              </a:extLst>
            </p:cNvPr>
            <p:cNvSpPr/>
            <p:nvPr/>
          </p:nvSpPr>
          <p:spPr>
            <a:xfrm>
              <a:off x="5781827" y="3125156"/>
              <a:ext cx="2869244" cy="2869244"/>
            </a:xfrm>
            <a:prstGeom prst="donut">
              <a:avLst>
                <a:gd name="adj" fmla="val 22391"/>
              </a:avLst>
            </a:prstGeom>
            <a:solidFill>
              <a:srgbClr val="286FB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" name="Freeform: Shape 39">
              <a:extLst>
                <a:ext uri="{FF2B5EF4-FFF2-40B4-BE49-F238E27FC236}">
                  <a16:creationId xmlns:a16="http://schemas.microsoft.com/office/drawing/2014/main" id="{86F5C353-0406-F9A0-9A83-286F059BF3BC}"/>
                </a:ext>
              </a:extLst>
            </p:cNvPr>
            <p:cNvSpPr/>
            <p:nvPr/>
          </p:nvSpPr>
          <p:spPr>
            <a:xfrm>
              <a:off x="5232763" y="3227124"/>
              <a:ext cx="1726472" cy="1332653"/>
            </a:xfrm>
            <a:custGeom>
              <a:avLst/>
              <a:gdLst>
                <a:gd name="connsiteX0" fmla="*/ 239396 w 1214255"/>
                <a:gd name="connsiteY0" fmla="*/ 0 h 937276"/>
                <a:gd name="connsiteX1" fmla="*/ 295623 w 1214255"/>
                <a:gd name="connsiteY1" fmla="*/ 46392 h 937276"/>
                <a:gd name="connsiteX2" fmla="*/ 607128 w 1214255"/>
                <a:gd name="connsiteY2" fmla="*/ 141543 h 937276"/>
                <a:gd name="connsiteX3" fmla="*/ 918633 w 1214255"/>
                <a:gd name="connsiteY3" fmla="*/ 46392 h 937276"/>
                <a:gd name="connsiteX4" fmla="*/ 974860 w 1214255"/>
                <a:gd name="connsiteY4" fmla="*/ 0 h 937276"/>
                <a:gd name="connsiteX5" fmla="*/ 1214255 w 1214255"/>
                <a:gd name="connsiteY5" fmla="*/ 412750 h 937276"/>
                <a:gd name="connsiteX6" fmla="*/ 1178291 w 1214255"/>
                <a:gd name="connsiteY6" fmla="*/ 423914 h 937276"/>
                <a:gd name="connsiteX7" fmla="*/ 838012 w 1214255"/>
                <a:gd name="connsiteY7" fmla="*/ 937276 h 937276"/>
                <a:gd name="connsiteX8" fmla="*/ 376243 w 1214255"/>
                <a:gd name="connsiteY8" fmla="*/ 937276 h 937276"/>
                <a:gd name="connsiteX9" fmla="*/ 35964 w 1214255"/>
                <a:gd name="connsiteY9" fmla="*/ 423914 h 937276"/>
                <a:gd name="connsiteX10" fmla="*/ 0 w 1214255"/>
                <a:gd name="connsiteY10" fmla="*/ 412750 h 937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4255" h="937276">
                  <a:moveTo>
                    <a:pt x="239396" y="0"/>
                  </a:moveTo>
                  <a:lnTo>
                    <a:pt x="295623" y="46392"/>
                  </a:lnTo>
                  <a:cubicBezTo>
                    <a:pt x="384544" y="106465"/>
                    <a:pt x="491740" y="141543"/>
                    <a:pt x="607128" y="141543"/>
                  </a:cubicBezTo>
                  <a:cubicBezTo>
                    <a:pt x="722517" y="141543"/>
                    <a:pt x="829713" y="106465"/>
                    <a:pt x="918633" y="46392"/>
                  </a:cubicBezTo>
                  <a:lnTo>
                    <a:pt x="974860" y="0"/>
                  </a:lnTo>
                  <a:lnTo>
                    <a:pt x="1214255" y="412750"/>
                  </a:lnTo>
                  <a:lnTo>
                    <a:pt x="1178291" y="423914"/>
                  </a:lnTo>
                  <a:cubicBezTo>
                    <a:pt x="978323" y="508493"/>
                    <a:pt x="838012" y="706499"/>
                    <a:pt x="838012" y="937276"/>
                  </a:cubicBezTo>
                  <a:lnTo>
                    <a:pt x="376243" y="937276"/>
                  </a:lnTo>
                  <a:cubicBezTo>
                    <a:pt x="376243" y="706499"/>
                    <a:pt x="235932" y="508493"/>
                    <a:pt x="35964" y="423914"/>
                  </a:cubicBezTo>
                  <a:lnTo>
                    <a:pt x="0" y="41275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9" name="Freeform 304">
              <a:extLst>
                <a:ext uri="{FF2B5EF4-FFF2-40B4-BE49-F238E27FC236}">
                  <a16:creationId xmlns:a16="http://schemas.microsoft.com/office/drawing/2014/main" id="{CD50BC71-B676-0A28-F5FB-61767E7765F5}"/>
                </a:ext>
              </a:extLst>
            </p:cNvPr>
            <p:cNvSpPr/>
            <p:nvPr/>
          </p:nvSpPr>
          <p:spPr>
            <a:xfrm>
              <a:off x="5735183" y="3606257"/>
              <a:ext cx="727923" cy="727551"/>
            </a:xfrm>
            <a:custGeom>
              <a:avLst/>
              <a:gdLst/>
              <a:ahLst/>
              <a:cxnLst/>
              <a:rect l="l" t="t" r="r" b="b"/>
              <a:pathLst>
                <a:path w="432707" h="432707">
                  <a:moveTo>
                    <a:pt x="185084" y="0"/>
                  </a:moveTo>
                  <a:lnTo>
                    <a:pt x="247624" y="0"/>
                  </a:lnTo>
                  <a:cubicBezTo>
                    <a:pt x="250253" y="0"/>
                    <a:pt x="252554" y="798"/>
                    <a:pt x="254525" y="2394"/>
                  </a:cubicBezTo>
                  <a:cubicBezTo>
                    <a:pt x="256498" y="3991"/>
                    <a:pt x="257578" y="6010"/>
                    <a:pt x="257765" y="8451"/>
                  </a:cubicBezTo>
                  <a:lnTo>
                    <a:pt x="265653" y="60286"/>
                  </a:lnTo>
                  <a:cubicBezTo>
                    <a:pt x="274855" y="63291"/>
                    <a:pt x="283306" y="66765"/>
                    <a:pt x="291006" y="70709"/>
                  </a:cubicBezTo>
                  <a:lnTo>
                    <a:pt x="331010" y="40566"/>
                  </a:lnTo>
                  <a:cubicBezTo>
                    <a:pt x="332700" y="38876"/>
                    <a:pt x="334953" y="38031"/>
                    <a:pt x="337771" y="38031"/>
                  </a:cubicBezTo>
                  <a:cubicBezTo>
                    <a:pt x="340212" y="38031"/>
                    <a:pt x="342560" y="38970"/>
                    <a:pt x="344814" y="40848"/>
                  </a:cubicBezTo>
                  <a:cubicBezTo>
                    <a:pt x="369041" y="63197"/>
                    <a:pt x="384535" y="79161"/>
                    <a:pt x="391295" y="88739"/>
                  </a:cubicBezTo>
                  <a:cubicBezTo>
                    <a:pt x="392610" y="90241"/>
                    <a:pt x="393268" y="92307"/>
                    <a:pt x="393268" y="94936"/>
                  </a:cubicBezTo>
                  <a:cubicBezTo>
                    <a:pt x="393268" y="97190"/>
                    <a:pt x="392516" y="99350"/>
                    <a:pt x="391014" y="101416"/>
                  </a:cubicBezTo>
                  <a:cubicBezTo>
                    <a:pt x="388197" y="105360"/>
                    <a:pt x="383408" y="111604"/>
                    <a:pt x="376647" y="120149"/>
                  </a:cubicBezTo>
                  <a:cubicBezTo>
                    <a:pt x="369885" y="128695"/>
                    <a:pt x="364815" y="135315"/>
                    <a:pt x="361434" y="140010"/>
                  </a:cubicBezTo>
                  <a:cubicBezTo>
                    <a:pt x="366317" y="149400"/>
                    <a:pt x="370168" y="158603"/>
                    <a:pt x="372985" y="167618"/>
                  </a:cubicBezTo>
                  <a:lnTo>
                    <a:pt x="424537" y="175506"/>
                  </a:lnTo>
                  <a:cubicBezTo>
                    <a:pt x="426979" y="175881"/>
                    <a:pt x="428951" y="177055"/>
                    <a:pt x="430453" y="179027"/>
                  </a:cubicBezTo>
                  <a:cubicBezTo>
                    <a:pt x="431956" y="180999"/>
                    <a:pt x="432707" y="183206"/>
                    <a:pt x="432707" y="185647"/>
                  </a:cubicBezTo>
                  <a:lnTo>
                    <a:pt x="432707" y="248187"/>
                  </a:lnTo>
                  <a:cubicBezTo>
                    <a:pt x="432707" y="250440"/>
                    <a:pt x="431956" y="252600"/>
                    <a:pt x="430453" y="254666"/>
                  </a:cubicBezTo>
                  <a:cubicBezTo>
                    <a:pt x="428951" y="256732"/>
                    <a:pt x="427072" y="257953"/>
                    <a:pt x="424819" y="258328"/>
                  </a:cubicBezTo>
                  <a:lnTo>
                    <a:pt x="372703" y="266216"/>
                  </a:lnTo>
                  <a:cubicBezTo>
                    <a:pt x="369134" y="276358"/>
                    <a:pt x="365472" y="284903"/>
                    <a:pt x="361716" y="291852"/>
                  </a:cubicBezTo>
                  <a:cubicBezTo>
                    <a:pt x="368289" y="301242"/>
                    <a:pt x="378337" y="314201"/>
                    <a:pt x="391859" y="330728"/>
                  </a:cubicBezTo>
                  <a:cubicBezTo>
                    <a:pt x="393737" y="332982"/>
                    <a:pt x="394676" y="335329"/>
                    <a:pt x="394676" y="337771"/>
                  </a:cubicBezTo>
                  <a:cubicBezTo>
                    <a:pt x="394676" y="340212"/>
                    <a:pt x="393832" y="342372"/>
                    <a:pt x="392140" y="344250"/>
                  </a:cubicBezTo>
                  <a:cubicBezTo>
                    <a:pt x="387070" y="351199"/>
                    <a:pt x="377773" y="361340"/>
                    <a:pt x="364251" y="374675"/>
                  </a:cubicBezTo>
                  <a:cubicBezTo>
                    <a:pt x="350729" y="388009"/>
                    <a:pt x="341903" y="394676"/>
                    <a:pt x="337771" y="394676"/>
                  </a:cubicBezTo>
                  <a:cubicBezTo>
                    <a:pt x="335517" y="394676"/>
                    <a:pt x="333075" y="393831"/>
                    <a:pt x="330446" y="392141"/>
                  </a:cubicBezTo>
                  <a:lnTo>
                    <a:pt x="291570" y="361716"/>
                  </a:lnTo>
                  <a:cubicBezTo>
                    <a:pt x="283306" y="366036"/>
                    <a:pt x="274762" y="369604"/>
                    <a:pt x="265934" y="372421"/>
                  </a:cubicBezTo>
                  <a:cubicBezTo>
                    <a:pt x="262929" y="397963"/>
                    <a:pt x="260206" y="415429"/>
                    <a:pt x="257765" y="424819"/>
                  </a:cubicBezTo>
                  <a:cubicBezTo>
                    <a:pt x="256450" y="430078"/>
                    <a:pt x="253070" y="432707"/>
                    <a:pt x="247624" y="432707"/>
                  </a:cubicBezTo>
                  <a:lnTo>
                    <a:pt x="185084" y="432707"/>
                  </a:lnTo>
                  <a:cubicBezTo>
                    <a:pt x="182454" y="432707"/>
                    <a:pt x="180153" y="431909"/>
                    <a:pt x="178182" y="430313"/>
                  </a:cubicBezTo>
                  <a:cubicBezTo>
                    <a:pt x="176210" y="428716"/>
                    <a:pt x="175130" y="426697"/>
                    <a:pt x="174942" y="424256"/>
                  </a:cubicBezTo>
                  <a:lnTo>
                    <a:pt x="167054" y="372421"/>
                  </a:lnTo>
                  <a:cubicBezTo>
                    <a:pt x="157852" y="369416"/>
                    <a:pt x="149401" y="365942"/>
                    <a:pt x="141700" y="361998"/>
                  </a:cubicBezTo>
                  <a:lnTo>
                    <a:pt x="101979" y="392141"/>
                  </a:lnTo>
                  <a:cubicBezTo>
                    <a:pt x="100101" y="393831"/>
                    <a:pt x="97753" y="394676"/>
                    <a:pt x="94936" y="394676"/>
                  </a:cubicBezTo>
                  <a:cubicBezTo>
                    <a:pt x="92307" y="394676"/>
                    <a:pt x="89959" y="393643"/>
                    <a:pt x="87893" y="391577"/>
                  </a:cubicBezTo>
                  <a:cubicBezTo>
                    <a:pt x="64230" y="370167"/>
                    <a:pt x="48735" y="354392"/>
                    <a:pt x="41411" y="344250"/>
                  </a:cubicBezTo>
                  <a:cubicBezTo>
                    <a:pt x="40097" y="342372"/>
                    <a:pt x="39439" y="340212"/>
                    <a:pt x="39439" y="337771"/>
                  </a:cubicBezTo>
                  <a:cubicBezTo>
                    <a:pt x="39439" y="335517"/>
                    <a:pt x="40191" y="333357"/>
                    <a:pt x="41694" y="331291"/>
                  </a:cubicBezTo>
                  <a:cubicBezTo>
                    <a:pt x="44510" y="327347"/>
                    <a:pt x="49299" y="321103"/>
                    <a:pt x="56060" y="312558"/>
                  </a:cubicBezTo>
                  <a:cubicBezTo>
                    <a:pt x="62821" y="304012"/>
                    <a:pt x="67892" y="297392"/>
                    <a:pt x="71273" y="292697"/>
                  </a:cubicBezTo>
                  <a:cubicBezTo>
                    <a:pt x="66202" y="283307"/>
                    <a:pt x="62352" y="274010"/>
                    <a:pt x="59723" y="264808"/>
                  </a:cubicBezTo>
                  <a:lnTo>
                    <a:pt x="8169" y="257202"/>
                  </a:lnTo>
                  <a:cubicBezTo>
                    <a:pt x="5728" y="256826"/>
                    <a:pt x="3756" y="255652"/>
                    <a:pt x="2254" y="253680"/>
                  </a:cubicBezTo>
                  <a:cubicBezTo>
                    <a:pt x="751" y="251708"/>
                    <a:pt x="0" y="249501"/>
                    <a:pt x="0" y="247060"/>
                  </a:cubicBezTo>
                  <a:lnTo>
                    <a:pt x="0" y="184520"/>
                  </a:lnTo>
                  <a:cubicBezTo>
                    <a:pt x="0" y="182267"/>
                    <a:pt x="751" y="180107"/>
                    <a:pt x="2254" y="178041"/>
                  </a:cubicBezTo>
                  <a:cubicBezTo>
                    <a:pt x="3756" y="175975"/>
                    <a:pt x="5540" y="174754"/>
                    <a:pt x="7606" y="174379"/>
                  </a:cubicBezTo>
                  <a:lnTo>
                    <a:pt x="60004" y="166491"/>
                  </a:lnTo>
                  <a:cubicBezTo>
                    <a:pt x="62633" y="157852"/>
                    <a:pt x="66295" y="149213"/>
                    <a:pt x="70991" y="140573"/>
                  </a:cubicBezTo>
                  <a:cubicBezTo>
                    <a:pt x="63478" y="129868"/>
                    <a:pt x="53431" y="116910"/>
                    <a:pt x="40848" y="101697"/>
                  </a:cubicBezTo>
                  <a:cubicBezTo>
                    <a:pt x="38970" y="99444"/>
                    <a:pt x="38030" y="97190"/>
                    <a:pt x="38030" y="94936"/>
                  </a:cubicBezTo>
                  <a:cubicBezTo>
                    <a:pt x="38030" y="93058"/>
                    <a:pt x="38876" y="90898"/>
                    <a:pt x="40567" y="88457"/>
                  </a:cubicBezTo>
                  <a:cubicBezTo>
                    <a:pt x="45449" y="81696"/>
                    <a:pt x="54699" y="71601"/>
                    <a:pt x="68314" y="58173"/>
                  </a:cubicBezTo>
                  <a:cubicBezTo>
                    <a:pt x="81931" y="44745"/>
                    <a:pt x="90805" y="38031"/>
                    <a:pt x="94936" y="38031"/>
                  </a:cubicBezTo>
                  <a:cubicBezTo>
                    <a:pt x="97377" y="38031"/>
                    <a:pt x="99819" y="38970"/>
                    <a:pt x="102260" y="40848"/>
                  </a:cubicBezTo>
                  <a:lnTo>
                    <a:pt x="141137" y="70991"/>
                  </a:lnTo>
                  <a:cubicBezTo>
                    <a:pt x="149401" y="66671"/>
                    <a:pt x="157945" y="63103"/>
                    <a:pt x="166773" y="60286"/>
                  </a:cubicBezTo>
                  <a:cubicBezTo>
                    <a:pt x="169777" y="34744"/>
                    <a:pt x="172501" y="17278"/>
                    <a:pt x="174942" y="7888"/>
                  </a:cubicBezTo>
                  <a:cubicBezTo>
                    <a:pt x="176257" y="2629"/>
                    <a:pt x="179637" y="0"/>
                    <a:pt x="185084" y="0"/>
                  </a:cubicBezTo>
                  <a:close/>
                  <a:moveTo>
                    <a:pt x="216354" y="144236"/>
                  </a:moveTo>
                  <a:cubicBezTo>
                    <a:pt x="196446" y="144236"/>
                    <a:pt x="179449" y="151278"/>
                    <a:pt x="165364" y="165364"/>
                  </a:cubicBezTo>
                  <a:cubicBezTo>
                    <a:pt x="151278" y="179449"/>
                    <a:pt x="144235" y="196446"/>
                    <a:pt x="144235" y="216354"/>
                  </a:cubicBezTo>
                  <a:cubicBezTo>
                    <a:pt x="144235" y="236261"/>
                    <a:pt x="151278" y="253258"/>
                    <a:pt x="165364" y="267343"/>
                  </a:cubicBezTo>
                  <a:cubicBezTo>
                    <a:pt x="179449" y="281429"/>
                    <a:pt x="196446" y="288471"/>
                    <a:pt x="216354" y="288471"/>
                  </a:cubicBezTo>
                  <a:cubicBezTo>
                    <a:pt x="236261" y="288471"/>
                    <a:pt x="253258" y="281429"/>
                    <a:pt x="267343" y="267343"/>
                  </a:cubicBezTo>
                  <a:cubicBezTo>
                    <a:pt x="281429" y="253258"/>
                    <a:pt x="288471" y="236261"/>
                    <a:pt x="288471" y="216354"/>
                  </a:cubicBezTo>
                  <a:cubicBezTo>
                    <a:pt x="288471" y="196446"/>
                    <a:pt x="281429" y="179449"/>
                    <a:pt x="267343" y="165364"/>
                  </a:cubicBezTo>
                  <a:cubicBezTo>
                    <a:pt x="253258" y="151278"/>
                    <a:pt x="236261" y="144236"/>
                    <a:pt x="216354" y="14423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Graphic 23" descr="Inpatient outline">
              <a:extLst>
                <a:ext uri="{FF2B5EF4-FFF2-40B4-BE49-F238E27FC236}">
                  <a16:creationId xmlns:a16="http://schemas.microsoft.com/office/drawing/2014/main" id="{4FEB52BD-56C0-C264-A7CF-CD89A22D0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38799" y="2114858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Dollar with solid fill">
              <a:extLst>
                <a:ext uri="{FF2B5EF4-FFF2-40B4-BE49-F238E27FC236}">
                  <a16:creationId xmlns:a16="http://schemas.microsoft.com/office/drawing/2014/main" id="{E6DE9582-586B-FEA8-09BC-7943D872D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19332" y="4102577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Scientific Thought outline">
              <a:extLst>
                <a:ext uri="{FF2B5EF4-FFF2-40B4-BE49-F238E27FC236}">
                  <a16:creationId xmlns:a16="http://schemas.microsoft.com/office/drawing/2014/main" id="{79025D72-CA23-1041-0114-D32BE0A9F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23741" y="4102577"/>
              <a:ext cx="914400" cy="914400"/>
            </a:xfrm>
            <a:prstGeom prst="rect">
              <a:avLst/>
            </a:prstGeom>
          </p:spPr>
        </p:pic>
      </p:grpSp>
      <p:sp>
        <p:nvSpPr>
          <p:cNvPr id="29" name="Title 28">
            <a:extLst>
              <a:ext uri="{FF2B5EF4-FFF2-40B4-BE49-F238E27FC236}">
                <a16:creationId xmlns:a16="http://schemas.microsoft.com/office/drawing/2014/main" id="{FF087EB0-317C-05B5-3726-685FB819D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Myriad Pro" panose="020B0503030403020204" pitchFamily="34" charset="0"/>
              </a:rPr>
              <a:t>New Device Introduction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26134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0C34BC-7C9A-E392-F304-40A5730E23BF}"/>
              </a:ext>
            </a:extLst>
          </p:cNvPr>
          <p:cNvSpPr/>
          <p:nvPr/>
        </p:nvSpPr>
        <p:spPr>
          <a:xfrm>
            <a:off x="484539" y="2290225"/>
            <a:ext cx="11707461" cy="2714912"/>
          </a:xfrm>
          <a:prstGeom prst="rect">
            <a:avLst/>
          </a:prstGeom>
          <a:solidFill>
            <a:srgbClr val="286FB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27E306-A13F-D046-8192-BC040E38EB6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63344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8209A-33AF-6003-FC76-C05C0D2AA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36714" flipH="1">
            <a:off x="6422636" y="-334685"/>
            <a:ext cx="7188677" cy="7288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2723F7D-F809-E831-4F37-32CF0984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39" y="727572"/>
            <a:ext cx="9080566" cy="600668"/>
          </a:xfrm>
        </p:spPr>
        <p:txBody>
          <a:bodyPr/>
          <a:lstStyle/>
          <a:p>
            <a:r>
              <a:rPr lang="en-US" sz="3600" b="1" dirty="0">
                <a:latin typeface="Myriad Pro" panose="020B0503030403020204" pitchFamily="34" charset="0"/>
              </a:rPr>
              <a:t>Challenges of treating </a:t>
            </a:r>
            <a:r>
              <a:rPr lang="en-US" sz="3600" b="1" dirty="0">
                <a:solidFill>
                  <a:srgbClr val="FF0000"/>
                </a:solidFill>
                <a:latin typeface="Myriad Pro" panose="020B0503030403020204" pitchFamily="34" charset="0"/>
              </a:rPr>
              <a:t>COMPLEX</a:t>
            </a:r>
            <a:r>
              <a:rPr lang="en-US" sz="3600" b="1" dirty="0">
                <a:latin typeface="Myriad Pro" panose="020B0503030403020204" pitchFamily="34" charset="0"/>
              </a:rPr>
              <a:t> Fem Pop disease in  real-world practice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8D3B16-69CC-D3A5-5A13-5FA85DD9377E}"/>
              </a:ext>
            </a:extLst>
          </p:cNvPr>
          <p:cNvSpPr txBox="1"/>
          <p:nvPr/>
        </p:nvSpPr>
        <p:spPr>
          <a:xfrm>
            <a:off x="633657" y="2338354"/>
            <a:ext cx="666950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Long segment disease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Frequently present with CTO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Presence of Ca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2+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Dynamic forces in the distal SFA</a:t>
            </a:r>
          </a:p>
        </p:txBody>
      </p:sp>
    </p:spTree>
    <p:extLst>
      <p:ext uri="{BB962C8B-B14F-4D97-AF65-F5344CB8AC3E}">
        <p14:creationId xmlns:p14="http://schemas.microsoft.com/office/powerpoint/2010/main" val="256586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4333EF78-3A4F-3185-6B88-6B2730891996}"/>
              </a:ext>
            </a:extLst>
          </p:cNvPr>
          <p:cNvGraphicFramePr>
            <a:graphicFrameLocks/>
          </p:cNvGraphicFramePr>
          <p:nvPr/>
        </p:nvGraphicFramePr>
        <p:xfrm>
          <a:off x="1928514" y="928303"/>
          <a:ext cx="8334972" cy="4213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D6E8F493-8606-400A-CC58-C1FD50037604}"/>
              </a:ext>
            </a:extLst>
          </p:cNvPr>
          <p:cNvSpPr/>
          <p:nvPr/>
        </p:nvSpPr>
        <p:spPr>
          <a:xfrm>
            <a:off x="0" y="5403156"/>
            <a:ext cx="9690538" cy="559583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8F664E-D664-100C-4A10-17E13784E538}"/>
              </a:ext>
            </a:extLst>
          </p:cNvPr>
          <p:cNvSpPr txBox="1"/>
          <p:nvPr/>
        </p:nvSpPr>
        <p:spPr>
          <a:xfrm>
            <a:off x="241741" y="5324766"/>
            <a:ext cx="946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REAL WORLD STUDIES SUGGEST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20-40%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OF PATIENTS REQUIRE STENTING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3B08E-5EF8-C1C9-2EB3-9D50C7919556}"/>
              </a:ext>
            </a:extLst>
          </p:cNvPr>
          <p:cNvSpPr txBox="1"/>
          <p:nvPr/>
        </p:nvSpPr>
        <p:spPr>
          <a:xfrm>
            <a:off x="207499" y="6154038"/>
            <a:ext cx="7998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182880" indent="-182880">
              <a:buFont typeface="+mj-lt"/>
              <a:buAutoNum type="arabicPeriod"/>
              <a:defRPr sz="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Thieme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M, et al. J Am Coll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Cardiol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Intv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2017 Aug, 10 (16) 1682–1690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Mustapha J, et al. J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Endovasc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2019 Apr;26(2):143-154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Ansel GM, et al. J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Endovasc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2018 Dec;25(6):673-682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SHOCKWAVE: Intravascular Lithotripsy for Peripheral Artery Calcification: Interim Analysis of 752 Patients From the Disrupt PAD III Observational Study Ehrin Armstrong, MD VIVA 2021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A4FCAEE-0BE9-A1A6-2B81-219717D4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26" y="318100"/>
            <a:ext cx="10515600" cy="497294"/>
          </a:xfrm>
        </p:spPr>
        <p:txBody>
          <a:bodyPr/>
          <a:lstStyle/>
          <a:p>
            <a:r>
              <a:rPr lang="en-GB" sz="4000" b="1" dirty="0">
                <a:latin typeface="Myriad Pro" panose="020B0503030403020204" pitchFamily="34" charset="0"/>
              </a:rPr>
              <a:t>Adjunctive Stenting in Real World Studies</a:t>
            </a:r>
            <a:br>
              <a:rPr lang="en-US" sz="4800" b="1" spc="300" dirty="0">
                <a:latin typeface="+mn-lt"/>
                <a:cs typeface="Calibri" panose="020F0502020204030204" pitchFamily="34" charset="0"/>
              </a:rPr>
            </a:b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81E1B0-78EE-1AA3-630C-D8EACA843B52}"/>
              </a:ext>
            </a:extLst>
          </p:cNvPr>
          <p:cNvSpPr txBox="1"/>
          <p:nvPr/>
        </p:nvSpPr>
        <p:spPr>
          <a:xfrm rot="16200000">
            <a:off x="1459013" y="2645528"/>
            <a:ext cx="1534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% of enrolled patients</a:t>
            </a:r>
          </a:p>
        </p:txBody>
      </p:sp>
    </p:spTree>
    <p:extLst>
      <p:ext uri="{BB962C8B-B14F-4D97-AF65-F5344CB8AC3E}">
        <p14:creationId xmlns:p14="http://schemas.microsoft.com/office/powerpoint/2010/main" val="15218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23D65E-B194-6B41-62B7-D8968C2DB720}"/>
              </a:ext>
            </a:extLst>
          </p:cNvPr>
          <p:cNvSpPr txBox="1"/>
          <p:nvPr/>
        </p:nvSpPr>
        <p:spPr>
          <a:xfrm>
            <a:off x="368927" y="1441622"/>
            <a:ext cx="5867749" cy="35055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44" marR="0" lvl="0" indent="-228594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226 patients analyzed to determine the impact of lesion severity on outcomes</a:t>
            </a:r>
          </a:p>
          <a:p>
            <a:pPr marL="285744" marR="0" lvl="0" indent="-228594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 Light"/>
                <a:cs typeface="Calibri Light"/>
              </a:rPr>
              <a:t>Retrospective analysis on TASC C/D lesions </a:t>
            </a:r>
          </a:p>
          <a:p>
            <a:pPr marL="285744" marR="0" lvl="0" indent="-228594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Compared performance of traditional BMS vs DES vs CS</a:t>
            </a:r>
          </a:p>
          <a:p>
            <a:pPr marL="285744" marR="0" lvl="0" indent="-228594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Year PP between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42-53%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across all platforms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919EE24-D627-00FB-478A-CAAA0D9F29C3}"/>
              </a:ext>
            </a:extLst>
          </p:cNvPr>
          <p:cNvSpPr/>
          <p:nvPr/>
        </p:nvSpPr>
        <p:spPr>
          <a:xfrm>
            <a:off x="1" y="4902474"/>
            <a:ext cx="11412953" cy="97999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B0750-2B81-B724-FD9D-17EA3BC6B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9" t="2828" r="48802" b="50000"/>
          <a:stretch/>
        </p:blipFill>
        <p:spPr>
          <a:xfrm>
            <a:off x="6613454" y="1231257"/>
            <a:ext cx="4780451" cy="3131629"/>
          </a:xfrm>
          <a:prstGeom prst="rect">
            <a:avLst/>
          </a:prstGeom>
          <a:ln w="76200">
            <a:solidFill>
              <a:srgbClr val="286FB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4E9ED57-9A02-3F21-3C64-1073B93C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28" y="341257"/>
            <a:ext cx="11412953" cy="600668"/>
          </a:xfrm>
        </p:spPr>
        <p:txBody>
          <a:bodyPr/>
          <a:lstStyle/>
          <a:p>
            <a:r>
              <a:rPr lang="en-US" sz="4000" b="1" dirty="0">
                <a:latin typeface="Myriad Pro" panose="020B0503030403020204" pitchFamily="34" charset="0"/>
              </a:rPr>
              <a:t>Comparison of stents in </a:t>
            </a:r>
            <a:r>
              <a:rPr lang="en-US" sz="4000" b="1" dirty="0">
                <a:solidFill>
                  <a:srgbClr val="FF0000"/>
                </a:solidFill>
                <a:latin typeface="Myriad Pro" panose="020B0503030403020204" pitchFamily="34" charset="0"/>
              </a:rPr>
              <a:t>COMPLEX</a:t>
            </a:r>
            <a:r>
              <a:rPr lang="en-US" sz="4000" b="1" dirty="0">
                <a:latin typeface="Myriad Pro" panose="020B0503030403020204" pitchFamily="34" charset="0"/>
              </a:rPr>
              <a:t> lesions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FF7F0D-9DA4-3255-6426-FA5B1F374DD7}"/>
              </a:ext>
            </a:extLst>
          </p:cNvPr>
          <p:cNvSpPr txBox="1"/>
          <p:nvPr/>
        </p:nvSpPr>
        <p:spPr>
          <a:xfrm>
            <a:off x="95659" y="4929673"/>
            <a:ext cx="112982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“In the adjusted model, there was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NO STATISTICAL ASSOCIATION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between stent type and patency”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50A18C-C1EB-D713-A9B7-93B76CB6C136}"/>
              </a:ext>
            </a:extLst>
          </p:cNvPr>
          <p:cNvSpPr txBox="1"/>
          <p:nvPr/>
        </p:nvSpPr>
        <p:spPr>
          <a:xfrm>
            <a:off x="95659" y="6535645"/>
            <a:ext cx="706062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pl-PL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Zamani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N, et al.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 Ann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Vasc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Surg. 2021 Feb; 71:298-307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8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25504-5DF0-1264-E6E4-B0FB8C1B816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B8D0E3-C6DA-FF5E-C735-50EFC2DB9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Myriad Pro" panose="020B0503030403020204" pitchFamily="34" charset="0"/>
              </a:rPr>
              <a:t>Summary of Unmet Needs w/ Stents</a:t>
            </a:r>
            <a:endParaRPr lang="en-US" sz="4800" b="1" dirty="0"/>
          </a:p>
        </p:txBody>
      </p:sp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A2A38C67-6A48-03D2-3BB7-3A633B35297D}"/>
              </a:ext>
            </a:extLst>
          </p:cNvPr>
          <p:cNvSpPr/>
          <p:nvPr/>
        </p:nvSpPr>
        <p:spPr>
          <a:xfrm>
            <a:off x="-1" y="1411092"/>
            <a:ext cx="11353801" cy="1239843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1B5C8-69ED-D47A-E6C3-FDDECA2F698C}"/>
              </a:ext>
            </a:extLst>
          </p:cNvPr>
          <p:cNvSpPr txBox="1"/>
          <p:nvPr/>
        </p:nvSpPr>
        <p:spPr>
          <a:xfrm>
            <a:off x="1057985" y="1406604"/>
            <a:ext cx="10076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The complexity of real-world patients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aren’t often well represented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in studies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60BBFF-D313-A408-6134-79DB0A3713B6}"/>
              </a:ext>
            </a:extLst>
          </p:cNvPr>
          <p:cNvSpPr txBox="1"/>
          <p:nvPr/>
        </p:nvSpPr>
        <p:spPr>
          <a:xfrm>
            <a:off x="1515983" y="2742745"/>
            <a:ext cx="91600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According to data, this patient population more frequently requires a stent to complete the intervention…</a:t>
            </a: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969AC14E-32E7-B885-A65C-69359D7C3A40}"/>
              </a:ext>
            </a:extLst>
          </p:cNvPr>
          <p:cNvSpPr/>
          <p:nvPr/>
        </p:nvSpPr>
        <p:spPr>
          <a:xfrm>
            <a:off x="1" y="3922294"/>
            <a:ext cx="11353799" cy="1296006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840A87-2EF1-BB71-6969-A15F607437EA}"/>
              </a:ext>
            </a:extLst>
          </p:cNvPr>
          <p:cNvSpPr txBox="1"/>
          <p:nvPr/>
        </p:nvSpPr>
        <p:spPr>
          <a:xfrm>
            <a:off x="869670" y="3948665"/>
            <a:ext cx="10452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However,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traditional stents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haven’t performed well in complex disease.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76292A-9217-4B64-0837-0D5CED4461D7}"/>
              </a:ext>
            </a:extLst>
          </p:cNvPr>
          <p:cNvSpPr txBox="1"/>
          <p:nvPr/>
        </p:nvSpPr>
        <p:spPr>
          <a:xfrm>
            <a:off x="1515985" y="5300778"/>
            <a:ext cx="91600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 have shown benefit, but demonstrate comparable results in more challenging lesions in long term follow up</a:t>
            </a:r>
          </a:p>
        </p:txBody>
      </p:sp>
    </p:spTree>
    <p:extLst>
      <p:ext uri="{BB962C8B-B14F-4D97-AF65-F5344CB8AC3E}">
        <p14:creationId xmlns:p14="http://schemas.microsoft.com/office/powerpoint/2010/main" val="138988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C660A81-AE5A-BD8D-20DC-A5AE95F39848}"/>
              </a:ext>
            </a:extLst>
          </p:cNvPr>
          <p:cNvSpPr/>
          <p:nvPr/>
        </p:nvSpPr>
        <p:spPr>
          <a:xfrm>
            <a:off x="0" y="1314450"/>
            <a:ext cx="12192000" cy="2465168"/>
          </a:xfrm>
          <a:prstGeom prst="rect">
            <a:avLst/>
          </a:prstGeom>
          <a:solidFill>
            <a:srgbClr val="286FB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398FC47D-3F3D-A095-FA9F-0DCE810033CF}"/>
              </a:ext>
            </a:extLst>
          </p:cNvPr>
          <p:cNvSpPr txBox="1">
            <a:spLocks/>
          </p:cNvSpPr>
          <p:nvPr/>
        </p:nvSpPr>
        <p:spPr>
          <a:xfrm>
            <a:off x="876300" y="241052"/>
            <a:ext cx="10738053" cy="9285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36CB5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Design Intent: 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36CB5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Purpose-built for the Femoropopliteal Segment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1743A8-0A4D-534E-517F-CD783F98C9AF}"/>
              </a:ext>
            </a:extLst>
          </p:cNvPr>
          <p:cNvGrpSpPr/>
          <p:nvPr/>
        </p:nvGrpSpPr>
        <p:grpSpPr>
          <a:xfrm>
            <a:off x="982517" y="1454412"/>
            <a:ext cx="4726488" cy="2219896"/>
            <a:chOff x="1296883" y="2495875"/>
            <a:chExt cx="4726488" cy="22198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FA5BB1A-FE79-2BD1-0826-85743C3E7293}"/>
                </a:ext>
              </a:extLst>
            </p:cNvPr>
            <p:cNvSpPr/>
            <p:nvPr/>
          </p:nvSpPr>
          <p:spPr>
            <a:xfrm>
              <a:off x="1347771" y="2495875"/>
              <a:ext cx="3518784" cy="480131"/>
            </a:xfrm>
            <a:prstGeom prst="rect">
              <a:avLst/>
            </a:prstGeom>
          </p:spPr>
          <p:txBody>
            <a:bodyPr lIns="0" tIns="0" rIns="0" bIns="0" anchor="t" anchorCtr="0">
              <a:normAutofit/>
            </a:bodyPr>
            <a:lstStyle/>
            <a:p>
              <a:pPr marL="0" marR="0" lvl="0" indent="0" algn="l" defTabSz="914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BIOMIMETIC DESIGN</a:t>
              </a:r>
              <a:r>
                <a:rPr kumimoji="0" lang="en-GB" sz="2000" b="0" i="0" u="none" strike="noStrike" kern="1200" cap="none" spc="30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1</a:t>
              </a:r>
              <a:endParaRPr kumimoji="0" lang="en-GB" sz="2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4AC2F1-549E-BB5B-A43B-0E9F6B42F219}"/>
                </a:ext>
              </a:extLst>
            </p:cNvPr>
            <p:cNvSpPr/>
            <p:nvPr/>
          </p:nvSpPr>
          <p:spPr>
            <a:xfrm>
              <a:off x="1296883" y="2930667"/>
              <a:ext cx="4726488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1" indent="0" algn="l" defTabSz="100745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Mimics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natural movement of the femoropopliteal segment</a:t>
              </a:r>
            </a:p>
            <a:p>
              <a:pPr marL="0" marR="0" lvl="1" indent="0" algn="l" defTabSz="100745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Aids in reducing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localized trauma</a:t>
              </a:r>
            </a:p>
            <a:p>
              <a:pPr marL="0" marR="0" lvl="1" indent="0" algn="l" defTabSz="100745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Helps reduce risk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of stent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fracture in dynamic artery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43E2590-3E46-66CA-95B6-E2BA8C49728D}"/>
              </a:ext>
            </a:extLst>
          </p:cNvPr>
          <p:cNvGrpSpPr/>
          <p:nvPr/>
        </p:nvGrpSpPr>
        <p:grpSpPr>
          <a:xfrm>
            <a:off x="3894016" y="4317327"/>
            <a:ext cx="7924174" cy="1647045"/>
            <a:chOff x="6026304" y="2519258"/>
            <a:chExt cx="5341638" cy="164704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0FFC21E-73A0-A104-B0D6-D7B619F91B72}"/>
                </a:ext>
              </a:extLst>
            </p:cNvPr>
            <p:cNvSpPr/>
            <p:nvPr/>
          </p:nvSpPr>
          <p:spPr>
            <a:xfrm>
              <a:off x="6026304" y="2519258"/>
              <a:ext cx="5167628" cy="369332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130377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300" normalizeH="0" baseline="0" noProof="0" dirty="0">
                  <a:ln>
                    <a:noFill/>
                  </a:ln>
                  <a:solidFill>
                    <a:srgbClr val="374659">
                      <a:lumMod val="50000"/>
                    </a:srgbClr>
                  </a:solidFill>
                  <a:effectLst/>
                  <a:uLnTx/>
                  <a:uFillTx/>
                  <a:latin typeface="Calibri Light"/>
                  <a:ea typeface="+mn-ea"/>
                  <a:cs typeface="Calibri"/>
                </a:rPr>
                <a:t>ELEVATED WALL SHEAR STRESS</a:t>
              </a:r>
              <a:r>
                <a:rPr kumimoji="0" lang="en-GB" sz="2000" b="0" i="0" u="none" strike="noStrike" kern="1200" cap="none" spc="300" normalizeH="0" baseline="30000" noProof="0" dirty="0">
                  <a:ln>
                    <a:noFill/>
                  </a:ln>
                  <a:solidFill>
                    <a:srgbClr val="374659">
                      <a:lumMod val="50000"/>
                    </a:srgbClr>
                  </a:solidFill>
                  <a:effectLst/>
                  <a:uLnTx/>
                  <a:uFillTx/>
                  <a:latin typeface="Calibri Light"/>
                  <a:ea typeface="+mn-ea"/>
                  <a:cs typeface="Calibri"/>
                </a:rPr>
                <a:t>2</a:t>
              </a:r>
              <a:endParaRPr kumimoji="0" lang="en-GB" sz="2000" b="0" i="0" u="none" strike="noStrike" kern="1200" cap="none" spc="300" normalizeH="0" baseline="0" noProof="0" dirty="0">
                <a:ln>
                  <a:noFill/>
                </a:ln>
                <a:solidFill>
                  <a:srgbClr val="374659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7ECCDF-4EF4-3187-1CAD-C838F0828448}"/>
                </a:ext>
              </a:extLst>
            </p:cNvPr>
            <p:cNvSpPr/>
            <p:nvPr/>
          </p:nvSpPr>
          <p:spPr>
            <a:xfrm>
              <a:off x="6026304" y="2935197"/>
              <a:ext cx="5341638" cy="1231106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1" indent="0" algn="l" defTabSz="100745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746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Reduces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74659">
                      <a:lumMod val="50000"/>
                    </a:srgbClr>
                  </a:solidFill>
                  <a:effectLst/>
                  <a:uLnTx/>
                  <a:uFillTx/>
                  <a:latin typeface="Calibri Light"/>
                  <a:ea typeface="+mn-ea"/>
                  <a:cs typeface="Calibri"/>
                </a:rPr>
                <a:t>restenosis by reducing thrombus formation and inflammation</a:t>
              </a:r>
              <a:endPara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374659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  <a:p>
              <a:pPr marL="0" marR="0" lvl="1" indent="0" algn="l" defTabSz="100745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7465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Reduces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74659">
                      <a:lumMod val="50000"/>
                    </a:srgb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Smooth Muscle Cell proliferation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74659">
                      <a:lumMod val="50000"/>
                    </a:srgb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1" indent="0" algn="l" defTabSz="100745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7465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Reduces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74659">
                      <a:lumMod val="50000"/>
                    </a:srgb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74659">
                      <a:lumMod val="50000"/>
                    </a:srgb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neointimal hyperplasia</a:t>
              </a:r>
            </a:p>
          </p:txBody>
        </p:sp>
      </p:grpSp>
      <p:pic>
        <p:nvPicPr>
          <p:cNvPr id="9" name="control7">
            <a:hlinkClick r:id="" action="ppaction://media"/>
            <a:extLst>
              <a:ext uri="{FF2B5EF4-FFF2-40B4-BE49-F238E27FC236}">
                <a16:creationId xmlns:a16="http://schemas.microsoft.com/office/drawing/2014/main" id="{7C2F2D78-07E9-4456-E926-BDEFD02EFD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8072" r="20847"/>
          <a:stretch/>
        </p:blipFill>
        <p:spPr>
          <a:xfrm>
            <a:off x="876300" y="3947105"/>
            <a:ext cx="1346048" cy="2237988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10" name="biomimic3">
            <a:hlinkClick r:id="" action="ppaction://media"/>
            <a:extLst>
              <a:ext uri="{FF2B5EF4-FFF2-40B4-BE49-F238E27FC236}">
                <a16:creationId xmlns:a16="http://schemas.microsoft.com/office/drawing/2014/main" id="{4995729F-771A-C666-F8BF-D35064F9843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30937" r="23644"/>
          <a:stretch/>
        </p:blipFill>
        <p:spPr>
          <a:xfrm>
            <a:off x="2296409" y="3947105"/>
            <a:ext cx="1346047" cy="2237988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11" name="scene3.mp4">
            <a:hlinkClick r:id="" action="ppaction://ole?verb=0"/>
            <a:extLst>
              <a:ext uri="{FF2B5EF4-FFF2-40B4-BE49-F238E27FC236}">
                <a16:creationId xmlns:a16="http://schemas.microsoft.com/office/drawing/2014/main" id="{2872AFF6-D8CC-DAC2-D516-3D080444FBA0}"/>
              </a:ext>
            </a:extLst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16318" y="1465487"/>
            <a:ext cx="3001165" cy="2153845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12" name="scene4">
            <a:hlinkClick r:id="" action="ppaction://media"/>
            <a:extLst>
              <a:ext uri="{FF2B5EF4-FFF2-40B4-BE49-F238E27FC236}">
                <a16:creationId xmlns:a16="http://schemas.microsoft.com/office/drawing/2014/main" id="{FD92C395-C284-828E-57FD-05179E2AF50C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13458" y="1465487"/>
            <a:ext cx="3000895" cy="217636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444B7A-CDB1-F6E4-732B-7A0EA01C3005}"/>
              </a:ext>
            </a:extLst>
          </p:cNvPr>
          <p:cNvSpPr txBox="1"/>
          <p:nvPr/>
        </p:nvSpPr>
        <p:spPr>
          <a:xfrm>
            <a:off x="170164" y="6371630"/>
            <a:ext cx="317559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374659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 Data on file at Veryan Medical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4659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rgbClr val="374659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Murphy EA,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374659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Cardiovascular Engineering and Technology 2012</a:t>
            </a:r>
            <a:r>
              <a:rPr kumimoji="0" lang="pt-BR" sz="900" b="0" i="1" u="none" strike="noStrike" kern="1200" cap="none" spc="0" normalizeH="0" baseline="0" noProof="0" dirty="0">
                <a:ln>
                  <a:noFill/>
                </a:ln>
                <a:solidFill>
                  <a:srgbClr val="374659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 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374659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AB9DD6-92E2-B15D-B546-6A448C00A4EB}"/>
              </a:ext>
            </a:extLst>
          </p:cNvPr>
          <p:cNvSpPr txBox="1"/>
          <p:nvPr/>
        </p:nvSpPr>
        <p:spPr>
          <a:xfrm>
            <a:off x="10859640" y="6503367"/>
            <a:ext cx="12715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PAM 301 Version 1.0</a:t>
            </a:r>
          </a:p>
        </p:txBody>
      </p:sp>
    </p:spTree>
    <p:extLst>
      <p:ext uri="{BB962C8B-B14F-4D97-AF65-F5344CB8AC3E}">
        <p14:creationId xmlns:p14="http://schemas.microsoft.com/office/powerpoint/2010/main" val="44669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10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B2E317-E5FC-34E5-B259-9840A59157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161832"/>
            <a:ext cx="12192000" cy="2791227"/>
          </a:xfrm>
          <a:prstGeom prst="rect">
            <a:avLst/>
          </a:prstGeom>
          <a:solidFill>
            <a:srgbClr val="286FB7">
              <a:alpha val="4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5" name="Graphic 2">
            <a:extLst>
              <a:ext uri="{FF2B5EF4-FFF2-40B4-BE49-F238E27FC236}">
                <a16:creationId xmlns:a16="http://schemas.microsoft.com/office/drawing/2014/main" id="{0BE018BA-3F98-40C6-0BA9-B4BAEE9B2D96}"/>
              </a:ext>
            </a:extLst>
          </p:cNvPr>
          <p:cNvGrpSpPr/>
          <p:nvPr/>
        </p:nvGrpSpPr>
        <p:grpSpPr>
          <a:xfrm>
            <a:off x="9982934" y="1906960"/>
            <a:ext cx="1298159" cy="1847428"/>
            <a:chOff x="7756879" y="1815248"/>
            <a:chExt cx="1298159" cy="184742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F5D06C1-5E4D-4425-F619-69B1B9DC95E2}"/>
                </a:ext>
              </a:extLst>
            </p:cNvPr>
            <p:cNvSpPr/>
            <p:nvPr/>
          </p:nvSpPr>
          <p:spPr>
            <a:xfrm>
              <a:off x="7756879" y="2037127"/>
              <a:ext cx="1298026" cy="546050"/>
            </a:xfrm>
            <a:custGeom>
              <a:avLst/>
              <a:gdLst>
                <a:gd name="connsiteX0" fmla="*/ 0 w 1298026"/>
                <a:gd name="connsiteY0" fmla="*/ 0 h 546050"/>
                <a:gd name="connsiteX1" fmla="*/ 1153369 w 1298026"/>
                <a:gd name="connsiteY1" fmla="*/ 0 h 546050"/>
                <a:gd name="connsiteX2" fmla="*/ 1298026 w 1298026"/>
                <a:gd name="connsiteY2" fmla="*/ 144657 h 546050"/>
                <a:gd name="connsiteX3" fmla="*/ 1298026 w 1298026"/>
                <a:gd name="connsiteY3" fmla="*/ 546050 h 546050"/>
                <a:gd name="connsiteX4" fmla="*/ 144657 w 1298026"/>
                <a:gd name="connsiteY4" fmla="*/ 546050 h 546050"/>
                <a:gd name="connsiteX5" fmla="*/ 0 w 1298026"/>
                <a:gd name="connsiteY5" fmla="*/ 401393 h 546050"/>
                <a:gd name="connsiteX6" fmla="*/ 0 w 1298026"/>
                <a:gd name="connsiteY6" fmla="*/ 0 h 546050"/>
                <a:gd name="connsiteX7" fmla="*/ 0 w 1298026"/>
                <a:gd name="connsiteY7" fmla="*/ 0 h 5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026" h="546050">
                  <a:moveTo>
                    <a:pt x="0" y="0"/>
                  </a:moveTo>
                  <a:lnTo>
                    <a:pt x="1153369" y="0"/>
                  </a:lnTo>
                  <a:cubicBezTo>
                    <a:pt x="1233272" y="0"/>
                    <a:pt x="1298026" y="64888"/>
                    <a:pt x="1298026" y="144657"/>
                  </a:cubicBezTo>
                  <a:lnTo>
                    <a:pt x="1298026" y="546050"/>
                  </a:lnTo>
                  <a:lnTo>
                    <a:pt x="144657" y="546050"/>
                  </a:lnTo>
                  <a:cubicBezTo>
                    <a:pt x="64753" y="546050"/>
                    <a:pt x="0" y="481163"/>
                    <a:pt x="0" y="401393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1E2D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96420AE-32CF-DA60-BECC-4E59B3C1FA39}"/>
                </a:ext>
              </a:extLst>
            </p:cNvPr>
            <p:cNvSpPr/>
            <p:nvPr/>
          </p:nvSpPr>
          <p:spPr>
            <a:xfrm>
              <a:off x="7756879" y="2641496"/>
              <a:ext cx="1298159" cy="1021179"/>
            </a:xfrm>
            <a:custGeom>
              <a:avLst/>
              <a:gdLst>
                <a:gd name="connsiteX0" fmla="*/ 0 w 1298159"/>
                <a:gd name="connsiteY0" fmla="*/ 0 h 1021179"/>
                <a:gd name="connsiteX1" fmla="*/ 1150151 w 1298159"/>
                <a:gd name="connsiteY1" fmla="*/ 0 h 1021179"/>
                <a:gd name="connsiteX2" fmla="*/ 1298160 w 1298159"/>
                <a:gd name="connsiteY2" fmla="*/ 148009 h 1021179"/>
                <a:gd name="connsiteX3" fmla="*/ 1298160 w 1298159"/>
                <a:gd name="connsiteY3" fmla="*/ 1021180 h 1021179"/>
                <a:gd name="connsiteX4" fmla="*/ 148008 w 1298159"/>
                <a:gd name="connsiteY4" fmla="*/ 1021180 h 1021179"/>
                <a:gd name="connsiteX5" fmla="*/ 0 w 1298159"/>
                <a:gd name="connsiteY5" fmla="*/ 873171 h 1021179"/>
                <a:gd name="connsiteX6" fmla="*/ 0 w 1298159"/>
                <a:gd name="connsiteY6" fmla="*/ 0 h 1021179"/>
                <a:gd name="connsiteX7" fmla="*/ 0 w 1298159"/>
                <a:gd name="connsiteY7" fmla="*/ 0 h 10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159" h="1021179">
                  <a:moveTo>
                    <a:pt x="0" y="0"/>
                  </a:moveTo>
                  <a:lnTo>
                    <a:pt x="1150151" y="0"/>
                  </a:lnTo>
                  <a:cubicBezTo>
                    <a:pt x="1231798" y="0"/>
                    <a:pt x="1298160" y="66229"/>
                    <a:pt x="1298160" y="148009"/>
                  </a:cubicBezTo>
                  <a:lnTo>
                    <a:pt x="1298160" y="1021180"/>
                  </a:lnTo>
                  <a:lnTo>
                    <a:pt x="148008" y="1021180"/>
                  </a:lnTo>
                  <a:cubicBezTo>
                    <a:pt x="66362" y="1021180"/>
                    <a:pt x="0" y="954952"/>
                    <a:pt x="0" y="873171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6FB7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EB8C0D7A-E6BB-09A5-6298-A4D7A788F4D1}"/>
                </a:ext>
              </a:extLst>
            </p:cNvPr>
            <p:cNvGrpSpPr/>
            <p:nvPr/>
          </p:nvGrpSpPr>
          <p:grpSpPr>
            <a:xfrm>
              <a:off x="7926204" y="1815248"/>
              <a:ext cx="862177" cy="127630"/>
              <a:chOff x="7926204" y="1815248"/>
              <a:chExt cx="862177" cy="127630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452AB02-E6A8-33BC-7C94-0FED7EF403BB}"/>
                  </a:ext>
                </a:extLst>
              </p:cNvPr>
              <p:cNvSpPr/>
              <p:nvPr/>
            </p:nvSpPr>
            <p:spPr>
              <a:xfrm>
                <a:off x="7926204" y="1816723"/>
                <a:ext cx="104034" cy="97599"/>
              </a:xfrm>
              <a:custGeom>
                <a:avLst/>
                <a:gdLst>
                  <a:gd name="connsiteX0" fmla="*/ 84596 w 104034"/>
                  <a:gd name="connsiteY0" fmla="*/ 57916 h 97599"/>
                  <a:gd name="connsiteX1" fmla="*/ 83389 w 104034"/>
                  <a:gd name="connsiteY1" fmla="*/ 17026 h 97599"/>
                  <a:gd name="connsiteX2" fmla="*/ 82987 w 104034"/>
                  <a:gd name="connsiteY2" fmla="*/ 17026 h 97599"/>
                  <a:gd name="connsiteX3" fmla="*/ 71457 w 104034"/>
                  <a:gd name="connsiteY3" fmla="*/ 54297 h 97599"/>
                  <a:gd name="connsiteX4" fmla="*/ 57246 w 104034"/>
                  <a:gd name="connsiteY4" fmla="*/ 96527 h 97599"/>
                  <a:gd name="connsiteX5" fmla="*/ 43571 w 104034"/>
                  <a:gd name="connsiteY5" fmla="*/ 96527 h 97599"/>
                  <a:gd name="connsiteX6" fmla="*/ 30567 w 104034"/>
                  <a:gd name="connsiteY6" fmla="*/ 54833 h 97599"/>
                  <a:gd name="connsiteX7" fmla="*/ 20780 w 104034"/>
                  <a:gd name="connsiteY7" fmla="*/ 16892 h 97599"/>
                  <a:gd name="connsiteX8" fmla="*/ 20512 w 104034"/>
                  <a:gd name="connsiteY8" fmla="*/ 16892 h 97599"/>
                  <a:gd name="connsiteX9" fmla="*/ 18769 w 104034"/>
                  <a:gd name="connsiteY9" fmla="*/ 58453 h 97599"/>
                  <a:gd name="connsiteX10" fmla="*/ 16624 w 104034"/>
                  <a:gd name="connsiteY10" fmla="*/ 97600 h 97599"/>
                  <a:gd name="connsiteX11" fmla="*/ 0 w 104034"/>
                  <a:gd name="connsiteY11" fmla="*/ 97600 h 97599"/>
                  <a:gd name="connsiteX12" fmla="*/ 6569 w 104034"/>
                  <a:gd name="connsiteY12" fmla="*/ 134 h 97599"/>
                  <a:gd name="connsiteX13" fmla="*/ 30031 w 104034"/>
                  <a:gd name="connsiteY13" fmla="*/ 134 h 97599"/>
                  <a:gd name="connsiteX14" fmla="*/ 42767 w 104034"/>
                  <a:gd name="connsiteY14" fmla="*/ 39281 h 97599"/>
                  <a:gd name="connsiteX15" fmla="*/ 51749 w 104034"/>
                  <a:gd name="connsiteY15" fmla="*/ 73066 h 97599"/>
                  <a:gd name="connsiteX16" fmla="*/ 52151 w 104034"/>
                  <a:gd name="connsiteY16" fmla="*/ 73066 h 97599"/>
                  <a:gd name="connsiteX17" fmla="*/ 61804 w 104034"/>
                  <a:gd name="connsiteY17" fmla="*/ 39013 h 97599"/>
                  <a:gd name="connsiteX18" fmla="*/ 75211 w 104034"/>
                  <a:gd name="connsiteY18" fmla="*/ 0 h 97599"/>
                  <a:gd name="connsiteX19" fmla="*/ 98404 w 104034"/>
                  <a:gd name="connsiteY19" fmla="*/ 0 h 97599"/>
                  <a:gd name="connsiteX20" fmla="*/ 104034 w 104034"/>
                  <a:gd name="connsiteY20" fmla="*/ 97466 h 97599"/>
                  <a:gd name="connsiteX21" fmla="*/ 86740 w 104034"/>
                  <a:gd name="connsiteY21" fmla="*/ 97466 h 97599"/>
                  <a:gd name="connsiteX22" fmla="*/ 84863 w 104034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4" h="97599">
                    <a:moveTo>
                      <a:pt x="84596" y="57916"/>
                    </a:moveTo>
                    <a:cubicBezTo>
                      <a:pt x="84059" y="45314"/>
                      <a:pt x="83254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7"/>
                    </a:lnTo>
                    <a:lnTo>
                      <a:pt x="43571" y="96527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39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2" y="50677"/>
                      <a:pt x="49336" y="62341"/>
                      <a:pt x="51749" y="73066"/>
                    </a:cubicBezTo>
                    <a:lnTo>
                      <a:pt x="52151" y="73066"/>
                    </a:lnTo>
                    <a:cubicBezTo>
                      <a:pt x="54698" y="62475"/>
                      <a:pt x="58050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4" y="97466"/>
                    </a:lnTo>
                    <a:lnTo>
                      <a:pt x="86740" y="97466"/>
                    </a:lnTo>
                    <a:lnTo>
                      <a:pt x="84863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BDFFB13-2570-20D6-9E48-C1AAD56B43EB}"/>
                  </a:ext>
                </a:extLst>
              </p:cNvPr>
              <p:cNvSpPr/>
              <p:nvPr/>
            </p:nvSpPr>
            <p:spPr>
              <a:xfrm>
                <a:off x="8047935" y="1816857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451103D-2D24-E863-755C-AE6B9057C8E4}"/>
                  </a:ext>
                </a:extLst>
              </p:cNvPr>
              <p:cNvSpPr/>
              <p:nvPr/>
            </p:nvSpPr>
            <p:spPr>
              <a:xfrm>
                <a:off x="8083865" y="1816723"/>
                <a:ext cx="104035" cy="97599"/>
              </a:xfrm>
              <a:custGeom>
                <a:avLst/>
                <a:gdLst>
                  <a:gd name="connsiteX0" fmla="*/ 84596 w 104035"/>
                  <a:gd name="connsiteY0" fmla="*/ 57916 h 97599"/>
                  <a:gd name="connsiteX1" fmla="*/ 83389 w 104035"/>
                  <a:gd name="connsiteY1" fmla="*/ 17026 h 97599"/>
                  <a:gd name="connsiteX2" fmla="*/ 82987 w 104035"/>
                  <a:gd name="connsiteY2" fmla="*/ 17026 h 97599"/>
                  <a:gd name="connsiteX3" fmla="*/ 71457 w 104035"/>
                  <a:gd name="connsiteY3" fmla="*/ 54297 h 97599"/>
                  <a:gd name="connsiteX4" fmla="*/ 57246 w 104035"/>
                  <a:gd name="connsiteY4" fmla="*/ 96527 h 97599"/>
                  <a:gd name="connsiteX5" fmla="*/ 43571 w 104035"/>
                  <a:gd name="connsiteY5" fmla="*/ 96527 h 97599"/>
                  <a:gd name="connsiteX6" fmla="*/ 30567 w 104035"/>
                  <a:gd name="connsiteY6" fmla="*/ 54833 h 97599"/>
                  <a:gd name="connsiteX7" fmla="*/ 20781 w 104035"/>
                  <a:gd name="connsiteY7" fmla="*/ 16892 h 97599"/>
                  <a:gd name="connsiteX8" fmla="*/ 20512 w 104035"/>
                  <a:gd name="connsiteY8" fmla="*/ 16892 h 97599"/>
                  <a:gd name="connsiteX9" fmla="*/ 18770 w 104035"/>
                  <a:gd name="connsiteY9" fmla="*/ 58453 h 97599"/>
                  <a:gd name="connsiteX10" fmla="*/ 16625 w 104035"/>
                  <a:gd name="connsiteY10" fmla="*/ 97600 h 97599"/>
                  <a:gd name="connsiteX11" fmla="*/ 0 w 104035"/>
                  <a:gd name="connsiteY11" fmla="*/ 97600 h 97599"/>
                  <a:gd name="connsiteX12" fmla="*/ 6570 w 104035"/>
                  <a:gd name="connsiteY12" fmla="*/ 134 h 97599"/>
                  <a:gd name="connsiteX13" fmla="*/ 30031 w 104035"/>
                  <a:gd name="connsiteY13" fmla="*/ 134 h 97599"/>
                  <a:gd name="connsiteX14" fmla="*/ 42767 w 104035"/>
                  <a:gd name="connsiteY14" fmla="*/ 39281 h 97599"/>
                  <a:gd name="connsiteX15" fmla="*/ 51750 w 104035"/>
                  <a:gd name="connsiteY15" fmla="*/ 73066 h 97599"/>
                  <a:gd name="connsiteX16" fmla="*/ 52152 w 104035"/>
                  <a:gd name="connsiteY16" fmla="*/ 73066 h 97599"/>
                  <a:gd name="connsiteX17" fmla="*/ 61805 w 104035"/>
                  <a:gd name="connsiteY17" fmla="*/ 39013 h 97599"/>
                  <a:gd name="connsiteX18" fmla="*/ 75212 w 104035"/>
                  <a:gd name="connsiteY18" fmla="*/ 0 h 97599"/>
                  <a:gd name="connsiteX19" fmla="*/ 98405 w 104035"/>
                  <a:gd name="connsiteY19" fmla="*/ 0 h 97599"/>
                  <a:gd name="connsiteX20" fmla="*/ 104035 w 104035"/>
                  <a:gd name="connsiteY20" fmla="*/ 97466 h 97599"/>
                  <a:gd name="connsiteX21" fmla="*/ 86741 w 104035"/>
                  <a:gd name="connsiteY21" fmla="*/ 97466 h 97599"/>
                  <a:gd name="connsiteX22" fmla="*/ 84864 w 104035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599">
                    <a:moveTo>
                      <a:pt x="84596" y="57916"/>
                    </a:moveTo>
                    <a:cubicBezTo>
                      <a:pt x="84060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8" y="42097"/>
                      <a:pt x="71457" y="54297"/>
                    </a:cubicBezTo>
                    <a:lnTo>
                      <a:pt x="57246" y="96527"/>
                    </a:lnTo>
                    <a:lnTo>
                      <a:pt x="43571" y="96527"/>
                    </a:lnTo>
                    <a:lnTo>
                      <a:pt x="30567" y="54833"/>
                    </a:lnTo>
                    <a:cubicBezTo>
                      <a:pt x="26813" y="42365"/>
                      <a:pt x="23328" y="29092"/>
                      <a:pt x="20781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70" y="58453"/>
                    </a:cubicBezTo>
                    <a:lnTo>
                      <a:pt x="16625" y="97600"/>
                    </a:lnTo>
                    <a:lnTo>
                      <a:pt x="0" y="97600"/>
                    </a:lnTo>
                    <a:lnTo>
                      <a:pt x="6570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7" y="62341"/>
                      <a:pt x="51750" y="73066"/>
                    </a:cubicBezTo>
                    <a:lnTo>
                      <a:pt x="52152" y="73066"/>
                    </a:lnTo>
                    <a:cubicBezTo>
                      <a:pt x="54699" y="62475"/>
                      <a:pt x="58051" y="50543"/>
                      <a:pt x="61805" y="39013"/>
                    </a:cubicBezTo>
                    <a:lnTo>
                      <a:pt x="75212" y="0"/>
                    </a:lnTo>
                    <a:lnTo>
                      <a:pt x="98405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3592A6A-9374-6FD3-CD29-75B10A63332F}"/>
                  </a:ext>
                </a:extLst>
              </p:cNvPr>
              <p:cNvSpPr/>
              <p:nvPr/>
            </p:nvSpPr>
            <p:spPr>
              <a:xfrm>
                <a:off x="8205597" y="1816857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1C1016A-23BA-1D47-C546-F96EA8964F13}"/>
                  </a:ext>
                </a:extLst>
              </p:cNvPr>
              <p:cNvSpPr/>
              <p:nvPr/>
            </p:nvSpPr>
            <p:spPr>
              <a:xfrm>
                <a:off x="8238712" y="1815248"/>
                <a:ext cx="75746" cy="100549"/>
              </a:xfrm>
              <a:custGeom>
                <a:avLst/>
                <a:gdLst>
                  <a:gd name="connsiteX0" fmla="*/ 74942 w 75746"/>
                  <a:gd name="connsiteY0" fmla="*/ 96259 h 100549"/>
                  <a:gd name="connsiteX1" fmla="*/ 49738 w 75746"/>
                  <a:gd name="connsiteY1" fmla="*/ 100549 h 100549"/>
                  <a:gd name="connsiteX2" fmla="*/ 0 w 75746"/>
                  <a:gd name="connsiteY2" fmla="*/ 51481 h 100549"/>
                  <a:gd name="connsiteX3" fmla="*/ 52018 w 75746"/>
                  <a:gd name="connsiteY3" fmla="*/ 0 h 100549"/>
                  <a:gd name="connsiteX4" fmla="*/ 75747 w 75746"/>
                  <a:gd name="connsiteY4" fmla="*/ 4290 h 100549"/>
                  <a:gd name="connsiteX5" fmla="*/ 71859 w 75746"/>
                  <a:gd name="connsiteY5" fmla="*/ 18501 h 100549"/>
                  <a:gd name="connsiteX6" fmla="*/ 52822 w 75746"/>
                  <a:gd name="connsiteY6" fmla="*/ 14747 h 100549"/>
                  <a:gd name="connsiteX7" fmla="*/ 18635 w 75746"/>
                  <a:gd name="connsiteY7" fmla="*/ 50543 h 100549"/>
                  <a:gd name="connsiteX8" fmla="*/ 52688 w 75746"/>
                  <a:gd name="connsiteY8" fmla="*/ 85668 h 100549"/>
                  <a:gd name="connsiteX9" fmla="*/ 72128 w 75746"/>
                  <a:gd name="connsiteY9" fmla="*/ 82048 h 100549"/>
                  <a:gd name="connsiteX10" fmla="*/ 75077 w 75746"/>
                  <a:gd name="connsiteY10" fmla="*/ 96125 h 10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46" h="100549">
                    <a:moveTo>
                      <a:pt x="74942" y="96259"/>
                    </a:moveTo>
                    <a:cubicBezTo>
                      <a:pt x="70786" y="98404"/>
                      <a:pt x="61536" y="100549"/>
                      <a:pt x="49738" y="100549"/>
                    </a:cubicBezTo>
                    <a:cubicBezTo>
                      <a:pt x="18769" y="100549"/>
                      <a:pt x="0" y="81110"/>
                      <a:pt x="0" y="51481"/>
                    </a:cubicBezTo>
                    <a:cubicBezTo>
                      <a:pt x="0" y="19305"/>
                      <a:pt x="22255" y="0"/>
                      <a:pt x="52018" y="0"/>
                    </a:cubicBezTo>
                    <a:cubicBezTo>
                      <a:pt x="63681" y="0"/>
                      <a:pt x="72128" y="2413"/>
                      <a:pt x="75747" y="4290"/>
                    </a:cubicBezTo>
                    <a:lnTo>
                      <a:pt x="71859" y="18501"/>
                    </a:lnTo>
                    <a:cubicBezTo>
                      <a:pt x="67166" y="16490"/>
                      <a:pt x="60866" y="14747"/>
                      <a:pt x="52822" y="14747"/>
                    </a:cubicBezTo>
                    <a:cubicBezTo>
                      <a:pt x="32980" y="14747"/>
                      <a:pt x="18635" y="27215"/>
                      <a:pt x="18635" y="50543"/>
                    </a:cubicBezTo>
                    <a:cubicBezTo>
                      <a:pt x="18635" y="71993"/>
                      <a:pt x="31237" y="85668"/>
                      <a:pt x="52688" y="85668"/>
                    </a:cubicBezTo>
                    <a:cubicBezTo>
                      <a:pt x="59927" y="85668"/>
                      <a:pt x="67435" y="84193"/>
                      <a:pt x="72128" y="82048"/>
                    </a:cubicBezTo>
                    <a:lnTo>
                      <a:pt x="75077" y="96125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FB91F83-D731-A118-9816-48E4B3E4BFA9}"/>
                  </a:ext>
                </a:extLst>
              </p:cNvPr>
              <p:cNvSpPr/>
              <p:nvPr/>
            </p:nvSpPr>
            <p:spPr>
              <a:xfrm>
                <a:off x="8324782" y="1815382"/>
                <a:ext cx="63278" cy="100683"/>
              </a:xfrm>
              <a:custGeom>
                <a:avLst/>
                <a:gdLst>
                  <a:gd name="connsiteX0" fmla="*/ 3620 w 63278"/>
                  <a:gd name="connsiteY0" fmla="*/ 79635 h 100683"/>
                  <a:gd name="connsiteX1" fmla="*/ 27215 w 63278"/>
                  <a:gd name="connsiteY1" fmla="*/ 85802 h 100683"/>
                  <a:gd name="connsiteX2" fmla="*/ 45046 w 63278"/>
                  <a:gd name="connsiteY2" fmla="*/ 72530 h 100683"/>
                  <a:gd name="connsiteX3" fmla="*/ 27752 w 63278"/>
                  <a:gd name="connsiteY3" fmla="*/ 56308 h 100683"/>
                  <a:gd name="connsiteX4" fmla="*/ 1475 w 63278"/>
                  <a:gd name="connsiteY4" fmla="*/ 28020 h 100683"/>
                  <a:gd name="connsiteX5" fmla="*/ 35930 w 63278"/>
                  <a:gd name="connsiteY5" fmla="*/ 0 h 100683"/>
                  <a:gd name="connsiteX6" fmla="*/ 59391 w 63278"/>
                  <a:gd name="connsiteY6" fmla="*/ 4960 h 100683"/>
                  <a:gd name="connsiteX7" fmla="*/ 55101 w 63278"/>
                  <a:gd name="connsiteY7" fmla="*/ 19305 h 100683"/>
                  <a:gd name="connsiteX8" fmla="*/ 35661 w 63278"/>
                  <a:gd name="connsiteY8" fmla="*/ 14747 h 100683"/>
                  <a:gd name="connsiteX9" fmla="*/ 19440 w 63278"/>
                  <a:gd name="connsiteY9" fmla="*/ 26411 h 100683"/>
                  <a:gd name="connsiteX10" fmla="*/ 38074 w 63278"/>
                  <a:gd name="connsiteY10" fmla="*/ 42499 h 100683"/>
                  <a:gd name="connsiteX11" fmla="*/ 63279 w 63278"/>
                  <a:gd name="connsiteY11" fmla="*/ 71457 h 100683"/>
                  <a:gd name="connsiteX12" fmla="*/ 26277 w 63278"/>
                  <a:gd name="connsiteY12" fmla="*/ 100683 h 100683"/>
                  <a:gd name="connsiteX13" fmla="*/ 0 w 63278"/>
                  <a:gd name="connsiteY13" fmla="*/ 94651 h 100683"/>
                  <a:gd name="connsiteX14" fmla="*/ 3888 w 63278"/>
                  <a:gd name="connsiteY14" fmla="*/ 79903 h 10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278" h="100683">
                    <a:moveTo>
                      <a:pt x="3620" y="79635"/>
                    </a:moveTo>
                    <a:cubicBezTo>
                      <a:pt x="9385" y="82987"/>
                      <a:pt x="18099" y="85802"/>
                      <a:pt x="27215" y="85802"/>
                    </a:cubicBezTo>
                    <a:cubicBezTo>
                      <a:pt x="38611" y="85802"/>
                      <a:pt x="45046" y="80440"/>
                      <a:pt x="45046" y="72530"/>
                    </a:cubicBezTo>
                    <a:cubicBezTo>
                      <a:pt x="45046" y="65156"/>
                      <a:pt x="40086" y="60866"/>
                      <a:pt x="27752" y="56308"/>
                    </a:cubicBezTo>
                    <a:cubicBezTo>
                      <a:pt x="11664" y="50543"/>
                      <a:pt x="1475" y="41963"/>
                      <a:pt x="1475" y="28020"/>
                    </a:cubicBezTo>
                    <a:cubicBezTo>
                      <a:pt x="1475" y="12066"/>
                      <a:pt x="14747" y="0"/>
                      <a:pt x="35930" y="0"/>
                    </a:cubicBezTo>
                    <a:cubicBezTo>
                      <a:pt x="46520" y="0"/>
                      <a:pt x="54297" y="2279"/>
                      <a:pt x="59391" y="4960"/>
                    </a:cubicBezTo>
                    <a:lnTo>
                      <a:pt x="55101" y="19305"/>
                    </a:lnTo>
                    <a:cubicBezTo>
                      <a:pt x="51615" y="17429"/>
                      <a:pt x="44778" y="14747"/>
                      <a:pt x="35661" y="14747"/>
                    </a:cubicBezTo>
                    <a:cubicBezTo>
                      <a:pt x="24400" y="14747"/>
                      <a:pt x="19440" y="20780"/>
                      <a:pt x="19440" y="26411"/>
                    </a:cubicBezTo>
                    <a:cubicBezTo>
                      <a:pt x="19440" y="33919"/>
                      <a:pt x="25070" y="37404"/>
                      <a:pt x="38074" y="42499"/>
                    </a:cubicBezTo>
                    <a:cubicBezTo>
                      <a:pt x="54967" y="48800"/>
                      <a:pt x="63279" y="57380"/>
                      <a:pt x="63279" y="71457"/>
                    </a:cubicBezTo>
                    <a:cubicBezTo>
                      <a:pt x="63279" y="87143"/>
                      <a:pt x="51481" y="100683"/>
                      <a:pt x="26277" y="100683"/>
                    </a:cubicBezTo>
                    <a:cubicBezTo>
                      <a:pt x="15954" y="100683"/>
                      <a:pt x="5363" y="97868"/>
                      <a:pt x="0" y="94651"/>
                    </a:cubicBezTo>
                    <a:lnTo>
                      <a:pt x="3888" y="79903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A85ED4-B9D4-B983-6F3D-C4FA0B4509CC}"/>
                  </a:ext>
                </a:extLst>
              </p:cNvPr>
              <p:cNvSpPr/>
              <p:nvPr/>
            </p:nvSpPr>
            <p:spPr>
              <a:xfrm>
                <a:off x="8428549" y="1842330"/>
                <a:ext cx="64888" cy="73468"/>
              </a:xfrm>
              <a:custGeom>
                <a:avLst/>
                <a:gdLst>
                  <a:gd name="connsiteX0" fmla="*/ 17027 w 64888"/>
                  <a:gd name="connsiteY0" fmla="*/ 41829 h 73468"/>
                  <a:gd name="connsiteX1" fmla="*/ 38745 w 64888"/>
                  <a:gd name="connsiteY1" fmla="*/ 60062 h 73468"/>
                  <a:gd name="connsiteX2" fmla="*/ 58318 w 64888"/>
                  <a:gd name="connsiteY2" fmla="*/ 56844 h 73468"/>
                  <a:gd name="connsiteX3" fmla="*/ 60866 w 64888"/>
                  <a:gd name="connsiteY3" fmla="*/ 69178 h 73468"/>
                  <a:gd name="connsiteX4" fmla="*/ 36332 w 64888"/>
                  <a:gd name="connsiteY4" fmla="*/ 73468 h 73468"/>
                  <a:gd name="connsiteX5" fmla="*/ 0 w 64888"/>
                  <a:gd name="connsiteY5" fmla="*/ 37941 h 73468"/>
                  <a:gd name="connsiteX6" fmla="*/ 34455 w 64888"/>
                  <a:gd name="connsiteY6" fmla="*/ 0 h 73468"/>
                  <a:gd name="connsiteX7" fmla="*/ 64888 w 64888"/>
                  <a:gd name="connsiteY7" fmla="*/ 34321 h 73468"/>
                  <a:gd name="connsiteX8" fmla="*/ 64351 w 64888"/>
                  <a:gd name="connsiteY8" fmla="*/ 41829 h 73468"/>
                  <a:gd name="connsiteX9" fmla="*/ 17161 w 64888"/>
                  <a:gd name="connsiteY9" fmla="*/ 41829 h 73468"/>
                  <a:gd name="connsiteX10" fmla="*/ 47996 w 64888"/>
                  <a:gd name="connsiteY10" fmla="*/ 29360 h 73468"/>
                  <a:gd name="connsiteX11" fmla="*/ 33382 w 64888"/>
                  <a:gd name="connsiteY11" fmla="*/ 12200 h 73468"/>
                  <a:gd name="connsiteX12" fmla="*/ 17027 w 64888"/>
                  <a:gd name="connsiteY12" fmla="*/ 29360 h 73468"/>
                  <a:gd name="connsiteX13" fmla="*/ 47996 w 64888"/>
                  <a:gd name="connsiteY13" fmla="*/ 29360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4888" h="73468">
                    <a:moveTo>
                      <a:pt x="17027" y="41829"/>
                    </a:moveTo>
                    <a:cubicBezTo>
                      <a:pt x="17428" y="54565"/>
                      <a:pt x="27483" y="60062"/>
                      <a:pt x="38745" y="60062"/>
                    </a:cubicBezTo>
                    <a:cubicBezTo>
                      <a:pt x="47057" y="60062"/>
                      <a:pt x="52956" y="58855"/>
                      <a:pt x="58318" y="56844"/>
                    </a:cubicBezTo>
                    <a:lnTo>
                      <a:pt x="60866" y="69178"/>
                    </a:lnTo>
                    <a:cubicBezTo>
                      <a:pt x="54833" y="71591"/>
                      <a:pt x="46387" y="73468"/>
                      <a:pt x="36332" y="73468"/>
                    </a:cubicBezTo>
                    <a:cubicBezTo>
                      <a:pt x="13541" y="73468"/>
                      <a:pt x="0" y="59391"/>
                      <a:pt x="0" y="37941"/>
                    </a:cubicBezTo>
                    <a:cubicBezTo>
                      <a:pt x="0" y="18367"/>
                      <a:pt x="11798" y="0"/>
                      <a:pt x="34455" y="0"/>
                    </a:cubicBezTo>
                    <a:cubicBezTo>
                      <a:pt x="57112" y="0"/>
                      <a:pt x="64888" y="18769"/>
                      <a:pt x="64888" y="34321"/>
                    </a:cubicBezTo>
                    <a:cubicBezTo>
                      <a:pt x="64888" y="37673"/>
                      <a:pt x="64620" y="40220"/>
                      <a:pt x="64351" y="41829"/>
                    </a:cubicBezTo>
                    <a:lnTo>
                      <a:pt x="17161" y="41829"/>
                    </a:lnTo>
                    <a:close/>
                    <a:moveTo>
                      <a:pt x="47996" y="29360"/>
                    </a:moveTo>
                    <a:cubicBezTo>
                      <a:pt x="48130" y="22791"/>
                      <a:pt x="45180" y="12200"/>
                      <a:pt x="33382" y="12200"/>
                    </a:cubicBezTo>
                    <a:cubicBezTo>
                      <a:pt x="22389" y="12200"/>
                      <a:pt x="17697" y="22121"/>
                      <a:pt x="17027" y="29360"/>
                    </a:cubicBezTo>
                    <a:lnTo>
                      <a:pt x="47996" y="29360"/>
                    </a:lnTo>
                    <a:close/>
                  </a:path>
                </a:pathLst>
              </a:custGeom>
              <a:solidFill>
                <a:srgbClr val="07439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891AF65-9416-DA33-6204-D759ACD7D045}"/>
                  </a:ext>
                </a:extLst>
              </p:cNvPr>
              <p:cNvSpPr/>
              <p:nvPr/>
            </p:nvSpPr>
            <p:spPr>
              <a:xfrm>
                <a:off x="8500676" y="1823694"/>
                <a:ext cx="44241" cy="91969"/>
              </a:xfrm>
              <a:custGeom>
                <a:avLst/>
                <a:gdLst>
                  <a:gd name="connsiteX0" fmla="*/ 27349 w 44241"/>
                  <a:gd name="connsiteY0" fmla="*/ 134 h 91969"/>
                  <a:gd name="connsiteX1" fmla="*/ 27349 w 44241"/>
                  <a:gd name="connsiteY1" fmla="*/ 20244 h 91969"/>
                  <a:gd name="connsiteX2" fmla="*/ 44242 w 44241"/>
                  <a:gd name="connsiteY2" fmla="*/ 20244 h 91969"/>
                  <a:gd name="connsiteX3" fmla="*/ 44242 w 44241"/>
                  <a:gd name="connsiteY3" fmla="*/ 33516 h 91969"/>
                  <a:gd name="connsiteX4" fmla="*/ 27349 w 44241"/>
                  <a:gd name="connsiteY4" fmla="*/ 33516 h 91969"/>
                  <a:gd name="connsiteX5" fmla="*/ 27349 w 44241"/>
                  <a:gd name="connsiteY5" fmla="*/ 64620 h 91969"/>
                  <a:gd name="connsiteX6" fmla="*/ 36466 w 44241"/>
                  <a:gd name="connsiteY6" fmla="*/ 77624 h 91969"/>
                  <a:gd name="connsiteX7" fmla="*/ 43437 w 44241"/>
                  <a:gd name="connsiteY7" fmla="*/ 76686 h 91969"/>
                  <a:gd name="connsiteX8" fmla="*/ 43706 w 44241"/>
                  <a:gd name="connsiteY8" fmla="*/ 90226 h 91969"/>
                  <a:gd name="connsiteX9" fmla="*/ 30835 w 44241"/>
                  <a:gd name="connsiteY9" fmla="*/ 91969 h 91969"/>
                  <a:gd name="connsiteX10" fmla="*/ 15551 w 44241"/>
                  <a:gd name="connsiteY10" fmla="*/ 86204 h 91969"/>
                  <a:gd name="connsiteX11" fmla="*/ 10055 w 44241"/>
                  <a:gd name="connsiteY11" fmla="*/ 66497 h 91969"/>
                  <a:gd name="connsiteX12" fmla="*/ 10055 w 44241"/>
                  <a:gd name="connsiteY12" fmla="*/ 33382 h 91969"/>
                  <a:gd name="connsiteX13" fmla="*/ 0 w 44241"/>
                  <a:gd name="connsiteY13" fmla="*/ 33382 h 91969"/>
                  <a:gd name="connsiteX14" fmla="*/ 0 w 44241"/>
                  <a:gd name="connsiteY14" fmla="*/ 20110 h 91969"/>
                  <a:gd name="connsiteX15" fmla="*/ 10055 w 44241"/>
                  <a:gd name="connsiteY15" fmla="*/ 20110 h 91969"/>
                  <a:gd name="connsiteX16" fmla="*/ 10055 w 44241"/>
                  <a:gd name="connsiteY16" fmla="*/ 4156 h 91969"/>
                  <a:gd name="connsiteX17" fmla="*/ 27349 w 44241"/>
                  <a:gd name="connsiteY17" fmla="*/ 0 h 91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4241" h="91969">
                    <a:moveTo>
                      <a:pt x="27349" y="134"/>
                    </a:moveTo>
                    <a:lnTo>
                      <a:pt x="27349" y="20244"/>
                    </a:lnTo>
                    <a:lnTo>
                      <a:pt x="44242" y="20244"/>
                    </a:lnTo>
                    <a:lnTo>
                      <a:pt x="44242" y="33516"/>
                    </a:lnTo>
                    <a:lnTo>
                      <a:pt x="27349" y="33516"/>
                    </a:lnTo>
                    <a:lnTo>
                      <a:pt x="27349" y="64620"/>
                    </a:lnTo>
                    <a:cubicBezTo>
                      <a:pt x="27349" y="73200"/>
                      <a:pt x="29629" y="77624"/>
                      <a:pt x="36466" y="77624"/>
                    </a:cubicBezTo>
                    <a:cubicBezTo>
                      <a:pt x="39550" y="77624"/>
                      <a:pt x="41828" y="77222"/>
                      <a:pt x="43437" y="76686"/>
                    </a:cubicBezTo>
                    <a:lnTo>
                      <a:pt x="43706" y="90226"/>
                    </a:lnTo>
                    <a:cubicBezTo>
                      <a:pt x="41158" y="91299"/>
                      <a:pt x="36466" y="91969"/>
                      <a:pt x="30835" y="91969"/>
                    </a:cubicBezTo>
                    <a:cubicBezTo>
                      <a:pt x="24266" y="91969"/>
                      <a:pt x="18770" y="89824"/>
                      <a:pt x="15551" y="86204"/>
                    </a:cubicBezTo>
                    <a:cubicBezTo>
                      <a:pt x="11798" y="82182"/>
                      <a:pt x="10055" y="75747"/>
                      <a:pt x="10055" y="66497"/>
                    </a:cubicBezTo>
                    <a:lnTo>
                      <a:pt x="10055" y="33382"/>
                    </a:lnTo>
                    <a:lnTo>
                      <a:pt x="0" y="33382"/>
                    </a:lnTo>
                    <a:lnTo>
                      <a:pt x="0" y="20110"/>
                    </a:lnTo>
                    <a:lnTo>
                      <a:pt x="10055" y="20110"/>
                    </a:lnTo>
                    <a:lnTo>
                      <a:pt x="10055" y="4156"/>
                    </a:lnTo>
                    <a:lnTo>
                      <a:pt x="27349" y="0"/>
                    </a:lnTo>
                    <a:close/>
                  </a:path>
                </a:pathLst>
              </a:custGeom>
              <a:solidFill>
                <a:srgbClr val="07439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9A681D1-7DF2-CD94-04C9-3991A11354B6}"/>
                  </a:ext>
                </a:extLst>
              </p:cNvPr>
              <p:cNvSpPr/>
              <p:nvPr/>
            </p:nvSpPr>
            <p:spPr>
              <a:xfrm>
                <a:off x="8583797" y="1842330"/>
                <a:ext cx="50140" cy="73468"/>
              </a:xfrm>
              <a:custGeom>
                <a:avLst/>
                <a:gdLst>
                  <a:gd name="connsiteX0" fmla="*/ 3486 w 50140"/>
                  <a:gd name="connsiteY0" fmla="*/ 55637 h 73468"/>
                  <a:gd name="connsiteX1" fmla="*/ 21584 w 50140"/>
                  <a:gd name="connsiteY1" fmla="*/ 60732 h 73468"/>
                  <a:gd name="connsiteX2" fmla="*/ 32846 w 50140"/>
                  <a:gd name="connsiteY2" fmla="*/ 52956 h 73468"/>
                  <a:gd name="connsiteX3" fmla="*/ 21316 w 50140"/>
                  <a:gd name="connsiteY3" fmla="*/ 42633 h 73468"/>
                  <a:gd name="connsiteX4" fmla="*/ 1877 w 50140"/>
                  <a:gd name="connsiteY4" fmla="*/ 22121 h 73468"/>
                  <a:gd name="connsiteX5" fmla="*/ 28556 w 50140"/>
                  <a:gd name="connsiteY5" fmla="*/ 0 h 73468"/>
                  <a:gd name="connsiteX6" fmla="*/ 47191 w 50140"/>
                  <a:gd name="connsiteY6" fmla="*/ 4156 h 73468"/>
                  <a:gd name="connsiteX7" fmla="*/ 43706 w 50140"/>
                  <a:gd name="connsiteY7" fmla="*/ 16758 h 73468"/>
                  <a:gd name="connsiteX8" fmla="*/ 28824 w 50140"/>
                  <a:gd name="connsiteY8" fmla="*/ 12736 h 73468"/>
                  <a:gd name="connsiteX9" fmla="*/ 19037 w 50140"/>
                  <a:gd name="connsiteY9" fmla="*/ 20110 h 73468"/>
                  <a:gd name="connsiteX10" fmla="*/ 31371 w 50140"/>
                  <a:gd name="connsiteY10" fmla="*/ 29897 h 73468"/>
                  <a:gd name="connsiteX11" fmla="*/ 50141 w 50140"/>
                  <a:gd name="connsiteY11" fmla="*/ 51481 h 73468"/>
                  <a:gd name="connsiteX12" fmla="*/ 21450 w 50140"/>
                  <a:gd name="connsiteY12" fmla="*/ 73468 h 73468"/>
                  <a:gd name="connsiteX13" fmla="*/ 0 w 50140"/>
                  <a:gd name="connsiteY13" fmla="*/ 68508 h 73468"/>
                  <a:gd name="connsiteX14" fmla="*/ 3486 w 50140"/>
                  <a:gd name="connsiteY14" fmla="*/ 55637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140" h="73468">
                    <a:moveTo>
                      <a:pt x="3486" y="55637"/>
                    </a:moveTo>
                    <a:cubicBezTo>
                      <a:pt x="7508" y="58051"/>
                      <a:pt x="15150" y="60732"/>
                      <a:pt x="21584" y="60732"/>
                    </a:cubicBezTo>
                    <a:cubicBezTo>
                      <a:pt x="29360" y="60732"/>
                      <a:pt x="32846" y="57514"/>
                      <a:pt x="32846" y="52956"/>
                    </a:cubicBezTo>
                    <a:cubicBezTo>
                      <a:pt x="32846" y="48398"/>
                      <a:pt x="29896" y="45716"/>
                      <a:pt x="21316" y="42633"/>
                    </a:cubicBezTo>
                    <a:cubicBezTo>
                      <a:pt x="7508" y="37807"/>
                      <a:pt x="1743" y="30299"/>
                      <a:pt x="1877" y="22121"/>
                    </a:cubicBezTo>
                    <a:cubicBezTo>
                      <a:pt x="1877" y="9653"/>
                      <a:pt x="12200" y="0"/>
                      <a:pt x="28556" y="0"/>
                    </a:cubicBezTo>
                    <a:cubicBezTo>
                      <a:pt x="36331" y="0"/>
                      <a:pt x="43169" y="2011"/>
                      <a:pt x="47191" y="4156"/>
                    </a:cubicBezTo>
                    <a:lnTo>
                      <a:pt x="43706" y="16758"/>
                    </a:lnTo>
                    <a:cubicBezTo>
                      <a:pt x="40622" y="15015"/>
                      <a:pt x="34991" y="12736"/>
                      <a:pt x="28824" y="12736"/>
                    </a:cubicBezTo>
                    <a:cubicBezTo>
                      <a:pt x="22657" y="12736"/>
                      <a:pt x="19037" y="15820"/>
                      <a:pt x="19037" y="20110"/>
                    </a:cubicBezTo>
                    <a:cubicBezTo>
                      <a:pt x="19037" y="24400"/>
                      <a:pt x="22389" y="26813"/>
                      <a:pt x="31371" y="29897"/>
                    </a:cubicBezTo>
                    <a:cubicBezTo>
                      <a:pt x="44107" y="34589"/>
                      <a:pt x="50006" y="41024"/>
                      <a:pt x="50141" y="51481"/>
                    </a:cubicBezTo>
                    <a:cubicBezTo>
                      <a:pt x="50141" y="64218"/>
                      <a:pt x="40220" y="73468"/>
                      <a:pt x="21450" y="73468"/>
                    </a:cubicBezTo>
                    <a:cubicBezTo>
                      <a:pt x="12870" y="73468"/>
                      <a:pt x="5229" y="71457"/>
                      <a:pt x="0" y="68508"/>
                    </a:cubicBezTo>
                    <a:lnTo>
                      <a:pt x="3486" y="55637"/>
                    </a:lnTo>
                    <a:close/>
                  </a:path>
                </a:pathLst>
              </a:custGeom>
              <a:solidFill>
                <a:srgbClr val="07439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1A16FED-E5C1-BF53-5578-C0A1461D42A5}"/>
                  </a:ext>
                </a:extLst>
              </p:cNvPr>
              <p:cNvSpPr/>
              <p:nvPr/>
            </p:nvSpPr>
            <p:spPr>
              <a:xfrm>
                <a:off x="8643992" y="1842330"/>
                <a:ext cx="64888" cy="73468"/>
              </a:xfrm>
              <a:custGeom>
                <a:avLst/>
                <a:gdLst>
                  <a:gd name="connsiteX0" fmla="*/ 17027 w 64888"/>
                  <a:gd name="connsiteY0" fmla="*/ 41829 h 73468"/>
                  <a:gd name="connsiteX1" fmla="*/ 38745 w 64888"/>
                  <a:gd name="connsiteY1" fmla="*/ 60062 h 73468"/>
                  <a:gd name="connsiteX2" fmla="*/ 58318 w 64888"/>
                  <a:gd name="connsiteY2" fmla="*/ 56844 h 73468"/>
                  <a:gd name="connsiteX3" fmla="*/ 60866 w 64888"/>
                  <a:gd name="connsiteY3" fmla="*/ 69178 h 73468"/>
                  <a:gd name="connsiteX4" fmla="*/ 36332 w 64888"/>
                  <a:gd name="connsiteY4" fmla="*/ 73468 h 73468"/>
                  <a:gd name="connsiteX5" fmla="*/ 0 w 64888"/>
                  <a:gd name="connsiteY5" fmla="*/ 37941 h 73468"/>
                  <a:gd name="connsiteX6" fmla="*/ 34455 w 64888"/>
                  <a:gd name="connsiteY6" fmla="*/ 0 h 73468"/>
                  <a:gd name="connsiteX7" fmla="*/ 64888 w 64888"/>
                  <a:gd name="connsiteY7" fmla="*/ 34321 h 73468"/>
                  <a:gd name="connsiteX8" fmla="*/ 64351 w 64888"/>
                  <a:gd name="connsiteY8" fmla="*/ 41829 h 73468"/>
                  <a:gd name="connsiteX9" fmla="*/ 17160 w 64888"/>
                  <a:gd name="connsiteY9" fmla="*/ 41829 h 73468"/>
                  <a:gd name="connsiteX10" fmla="*/ 47996 w 64888"/>
                  <a:gd name="connsiteY10" fmla="*/ 29360 h 73468"/>
                  <a:gd name="connsiteX11" fmla="*/ 33382 w 64888"/>
                  <a:gd name="connsiteY11" fmla="*/ 12200 h 73468"/>
                  <a:gd name="connsiteX12" fmla="*/ 17027 w 64888"/>
                  <a:gd name="connsiteY12" fmla="*/ 29360 h 73468"/>
                  <a:gd name="connsiteX13" fmla="*/ 47996 w 64888"/>
                  <a:gd name="connsiteY13" fmla="*/ 29360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4888" h="73468">
                    <a:moveTo>
                      <a:pt x="17027" y="41829"/>
                    </a:moveTo>
                    <a:cubicBezTo>
                      <a:pt x="17428" y="54565"/>
                      <a:pt x="27483" y="60062"/>
                      <a:pt x="38745" y="60062"/>
                    </a:cubicBezTo>
                    <a:cubicBezTo>
                      <a:pt x="47057" y="60062"/>
                      <a:pt x="52956" y="58855"/>
                      <a:pt x="58318" y="56844"/>
                    </a:cubicBezTo>
                    <a:lnTo>
                      <a:pt x="60866" y="69178"/>
                    </a:lnTo>
                    <a:cubicBezTo>
                      <a:pt x="54833" y="71591"/>
                      <a:pt x="46387" y="73468"/>
                      <a:pt x="36332" y="73468"/>
                    </a:cubicBezTo>
                    <a:cubicBezTo>
                      <a:pt x="13541" y="73468"/>
                      <a:pt x="0" y="59391"/>
                      <a:pt x="0" y="37941"/>
                    </a:cubicBezTo>
                    <a:cubicBezTo>
                      <a:pt x="0" y="18367"/>
                      <a:pt x="11798" y="0"/>
                      <a:pt x="34455" y="0"/>
                    </a:cubicBezTo>
                    <a:cubicBezTo>
                      <a:pt x="57112" y="0"/>
                      <a:pt x="64888" y="18769"/>
                      <a:pt x="64888" y="34321"/>
                    </a:cubicBezTo>
                    <a:cubicBezTo>
                      <a:pt x="64888" y="37673"/>
                      <a:pt x="64620" y="40220"/>
                      <a:pt x="64351" y="41829"/>
                    </a:cubicBezTo>
                    <a:lnTo>
                      <a:pt x="17160" y="41829"/>
                    </a:lnTo>
                    <a:close/>
                    <a:moveTo>
                      <a:pt x="47996" y="29360"/>
                    </a:moveTo>
                    <a:cubicBezTo>
                      <a:pt x="48130" y="22791"/>
                      <a:pt x="45180" y="12200"/>
                      <a:pt x="33382" y="12200"/>
                    </a:cubicBezTo>
                    <a:cubicBezTo>
                      <a:pt x="22389" y="12200"/>
                      <a:pt x="17697" y="22121"/>
                      <a:pt x="17027" y="29360"/>
                    </a:cubicBezTo>
                    <a:lnTo>
                      <a:pt x="47996" y="29360"/>
                    </a:lnTo>
                    <a:close/>
                  </a:path>
                </a:pathLst>
              </a:custGeom>
              <a:solidFill>
                <a:srgbClr val="07439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742E311-4298-D943-1C42-6AF1D520CF36}"/>
                  </a:ext>
                </a:extLst>
              </p:cNvPr>
              <p:cNvSpPr/>
              <p:nvPr/>
            </p:nvSpPr>
            <p:spPr>
              <a:xfrm>
                <a:off x="8718533" y="1842195"/>
                <a:ext cx="69848" cy="100683"/>
              </a:xfrm>
              <a:custGeom>
                <a:avLst/>
                <a:gdLst>
                  <a:gd name="connsiteX0" fmla="*/ 51615 w 69848"/>
                  <a:gd name="connsiteY0" fmla="*/ 62475 h 100683"/>
                  <a:gd name="connsiteX1" fmla="*/ 51347 w 69848"/>
                  <a:gd name="connsiteY1" fmla="*/ 62475 h 100683"/>
                  <a:gd name="connsiteX2" fmla="*/ 29495 w 69848"/>
                  <a:gd name="connsiteY2" fmla="*/ 73736 h 100683"/>
                  <a:gd name="connsiteX3" fmla="*/ 0 w 69848"/>
                  <a:gd name="connsiteY3" fmla="*/ 37941 h 100683"/>
                  <a:gd name="connsiteX4" fmla="*/ 31505 w 69848"/>
                  <a:gd name="connsiteY4" fmla="*/ 0 h 100683"/>
                  <a:gd name="connsiteX5" fmla="*/ 52018 w 69848"/>
                  <a:gd name="connsiteY5" fmla="*/ 10859 h 100683"/>
                  <a:gd name="connsiteX6" fmla="*/ 52286 w 69848"/>
                  <a:gd name="connsiteY6" fmla="*/ 10859 h 100683"/>
                  <a:gd name="connsiteX7" fmla="*/ 52688 w 69848"/>
                  <a:gd name="connsiteY7" fmla="*/ 1609 h 100683"/>
                  <a:gd name="connsiteX8" fmla="*/ 69849 w 69848"/>
                  <a:gd name="connsiteY8" fmla="*/ 1609 h 100683"/>
                  <a:gd name="connsiteX9" fmla="*/ 69312 w 69848"/>
                  <a:gd name="connsiteY9" fmla="*/ 21987 h 100683"/>
                  <a:gd name="connsiteX10" fmla="*/ 69312 w 69848"/>
                  <a:gd name="connsiteY10" fmla="*/ 100683 h 100683"/>
                  <a:gd name="connsiteX11" fmla="*/ 51482 w 69848"/>
                  <a:gd name="connsiteY11" fmla="*/ 100683 h 100683"/>
                  <a:gd name="connsiteX12" fmla="*/ 51482 w 69848"/>
                  <a:gd name="connsiteY12" fmla="*/ 62341 h 100683"/>
                  <a:gd name="connsiteX13" fmla="*/ 51615 w 69848"/>
                  <a:gd name="connsiteY13" fmla="*/ 30835 h 100683"/>
                  <a:gd name="connsiteX14" fmla="*/ 51213 w 69848"/>
                  <a:gd name="connsiteY14" fmla="*/ 26545 h 100683"/>
                  <a:gd name="connsiteX15" fmla="*/ 36064 w 69848"/>
                  <a:gd name="connsiteY15" fmla="*/ 14211 h 100683"/>
                  <a:gd name="connsiteX16" fmla="*/ 18099 w 69848"/>
                  <a:gd name="connsiteY16" fmla="*/ 37270 h 100683"/>
                  <a:gd name="connsiteX17" fmla="*/ 35528 w 69848"/>
                  <a:gd name="connsiteY17" fmla="*/ 59793 h 100683"/>
                  <a:gd name="connsiteX18" fmla="*/ 50677 w 69848"/>
                  <a:gd name="connsiteY18" fmla="*/ 48130 h 100683"/>
                  <a:gd name="connsiteX19" fmla="*/ 51482 w 69848"/>
                  <a:gd name="connsiteY19" fmla="*/ 42633 h 100683"/>
                  <a:gd name="connsiteX20" fmla="*/ 51482 w 69848"/>
                  <a:gd name="connsiteY20" fmla="*/ 30969 h 10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9848" h="100683">
                    <a:moveTo>
                      <a:pt x="51615" y="62475"/>
                    </a:moveTo>
                    <a:lnTo>
                      <a:pt x="51347" y="62475"/>
                    </a:lnTo>
                    <a:cubicBezTo>
                      <a:pt x="47191" y="69312"/>
                      <a:pt x="39817" y="73736"/>
                      <a:pt x="29495" y="73736"/>
                    </a:cubicBezTo>
                    <a:cubicBezTo>
                      <a:pt x="13675" y="73736"/>
                      <a:pt x="0" y="59927"/>
                      <a:pt x="0" y="37941"/>
                    </a:cubicBezTo>
                    <a:cubicBezTo>
                      <a:pt x="0" y="12200"/>
                      <a:pt x="16490" y="0"/>
                      <a:pt x="31505" y="0"/>
                    </a:cubicBezTo>
                    <a:cubicBezTo>
                      <a:pt x="41293" y="0"/>
                      <a:pt x="48263" y="4156"/>
                      <a:pt x="52018" y="10859"/>
                    </a:cubicBezTo>
                    <a:lnTo>
                      <a:pt x="52286" y="10859"/>
                    </a:lnTo>
                    <a:cubicBezTo>
                      <a:pt x="52286" y="10859"/>
                      <a:pt x="52688" y="1609"/>
                      <a:pt x="52688" y="1609"/>
                    </a:cubicBezTo>
                    <a:lnTo>
                      <a:pt x="69849" y="1609"/>
                    </a:lnTo>
                    <a:cubicBezTo>
                      <a:pt x="69580" y="7910"/>
                      <a:pt x="69312" y="14613"/>
                      <a:pt x="69312" y="21987"/>
                    </a:cubicBezTo>
                    <a:lnTo>
                      <a:pt x="69312" y="100683"/>
                    </a:lnTo>
                    <a:lnTo>
                      <a:pt x="51482" y="100683"/>
                    </a:lnTo>
                    <a:lnTo>
                      <a:pt x="51482" y="62341"/>
                    </a:lnTo>
                    <a:close/>
                    <a:moveTo>
                      <a:pt x="51615" y="30835"/>
                    </a:moveTo>
                    <a:cubicBezTo>
                      <a:pt x="51615" y="29360"/>
                      <a:pt x="51482" y="27752"/>
                      <a:pt x="51213" y="26545"/>
                    </a:cubicBezTo>
                    <a:cubicBezTo>
                      <a:pt x="49605" y="19842"/>
                      <a:pt x="43974" y="14211"/>
                      <a:pt x="36064" y="14211"/>
                    </a:cubicBezTo>
                    <a:cubicBezTo>
                      <a:pt x="24668" y="14211"/>
                      <a:pt x="18099" y="23864"/>
                      <a:pt x="18099" y="37270"/>
                    </a:cubicBezTo>
                    <a:cubicBezTo>
                      <a:pt x="18099" y="50677"/>
                      <a:pt x="24266" y="59793"/>
                      <a:pt x="35528" y="59793"/>
                    </a:cubicBezTo>
                    <a:cubicBezTo>
                      <a:pt x="42767" y="59793"/>
                      <a:pt x="48666" y="55101"/>
                      <a:pt x="50677" y="48130"/>
                    </a:cubicBezTo>
                    <a:cubicBezTo>
                      <a:pt x="51213" y="46387"/>
                      <a:pt x="51482" y="44376"/>
                      <a:pt x="51482" y="42633"/>
                    </a:cubicBezTo>
                    <a:lnTo>
                      <a:pt x="51482" y="30969"/>
                    </a:lnTo>
                    <a:close/>
                  </a:path>
                </a:pathLst>
              </a:custGeom>
              <a:solidFill>
                <a:srgbClr val="07439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aphic 2">
              <a:extLst>
                <a:ext uri="{FF2B5EF4-FFF2-40B4-BE49-F238E27FC236}">
                  <a16:creationId xmlns:a16="http://schemas.microsoft.com/office/drawing/2014/main" id="{2C0FE33A-B56B-8657-812A-05D58D9D2AC1}"/>
                </a:ext>
              </a:extLst>
            </p:cNvPr>
            <p:cNvGrpSpPr/>
            <p:nvPr/>
          </p:nvGrpSpPr>
          <p:grpSpPr>
            <a:xfrm>
              <a:off x="7887190" y="2113947"/>
              <a:ext cx="739775" cy="402868"/>
              <a:chOff x="7887190" y="2113947"/>
              <a:chExt cx="739775" cy="402868"/>
            </a:xfrm>
            <a:solidFill>
              <a:srgbClr val="FFFFFF"/>
            </a:solidFill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77A6CEF-B4D1-7F16-1EE9-EA4D6D72FCB8}"/>
                  </a:ext>
                </a:extLst>
              </p:cNvPr>
              <p:cNvSpPr/>
              <p:nvPr/>
            </p:nvSpPr>
            <p:spPr>
              <a:xfrm>
                <a:off x="7889603" y="2113947"/>
                <a:ext cx="69580" cy="87813"/>
              </a:xfrm>
              <a:custGeom>
                <a:avLst/>
                <a:gdLst>
                  <a:gd name="connsiteX0" fmla="*/ 0 w 69580"/>
                  <a:gd name="connsiteY0" fmla="*/ 87813 h 87813"/>
                  <a:gd name="connsiteX1" fmla="*/ 0 w 69580"/>
                  <a:gd name="connsiteY1" fmla="*/ 134 h 87813"/>
                  <a:gd name="connsiteX2" fmla="*/ 18234 w 69580"/>
                  <a:gd name="connsiteY2" fmla="*/ 134 h 87813"/>
                  <a:gd name="connsiteX3" fmla="*/ 40890 w 69580"/>
                  <a:gd name="connsiteY3" fmla="*/ 37673 h 87813"/>
                  <a:gd name="connsiteX4" fmla="*/ 55906 w 69580"/>
                  <a:gd name="connsiteY4" fmla="*/ 67033 h 87813"/>
                  <a:gd name="connsiteX5" fmla="*/ 56174 w 69580"/>
                  <a:gd name="connsiteY5" fmla="*/ 67033 h 87813"/>
                  <a:gd name="connsiteX6" fmla="*/ 54699 w 69580"/>
                  <a:gd name="connsiteY6" fmla="*/ 30567 h 87813"/>
                  <a:gd name="connsiteX7" fmla="*/ 54699 w 69580"/>
                  <a:gd name="connsiteY7" fmla="*/ 0 h 87813"/>
                  <a:gd name="connsiteX8" fmla="*/ 69580 w 69580"/>
                  <a:gd name="connsiteY8" fmla="*/ 0 h 87813"/>
                  <a:gd name="connsiteX9" fmla="*/ 69580 w 69580"/>
                  <a:gd name="connsiteY9" fmla="*/ 87679 h 87813"/>
                  <a:gd name="connsiteX10" fmla="*/ 53090 w 69580"/>
                  <a:gd name="connsiteY10" fmla="*/ 87679 h 87813"/>
                  <a:gd name="connsiteX11" fmla="*/ 30165 w 69580"/>
                  <a:gd name="connsiteY11" fmla="*/ 49202 h 87813"/>
                  <a:gd name="connsiteX12" fmla="*/ 14479 w 69580"/>
                  <a:gd name="connsiteY12" fmla="*/ 18903 h 87813"/>
                  <a:gd name="connsiteX13" fmla="*/ 14077 w 69580"/>
                  <a:gd name="connsiteY13" fmla="*/ 18903 h 87813"/>
                  <a:gd name="connsiteX14" fmla="*/ 14882 w 69580"/>
                  <a:gd name="connsiteY14" fmla="*/ 56308 h 87813"/>
                  <a:gd name="connsiteX15" fmla="*/ 14882 w 69580"/>
                  <a:gd name="connsiteY15" fmla="*/ 87679 h 87813"/>
                  <a:gd name="connsiteX16" fmla="*/ 134 w 69580"/>
                  <a:gd name="connsiteY16" fmla="*/ 87679 h 8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80" h="87813">
                    <a:moveTo>
                      <a:pt x="0" y="87813"/>
                    </a:moveTo>
                    <a:lnTo>
                      <a:pt x="0" y="134"/>
                    </a:lnTo>
                    <a:lnTo>
                      <a:pt x="18234" y="134"/>
                    </a:lnTo>
                    <a:lnTo>
                      <a:pt x="40890" y="37673"/>
                    </a:lnTo>
                    <a:cubicBezTo>
                      <a:pt x="46789" y="47459"/>
                      <a:pt x="51883" y="57648"/>
                      <a:pt x="55906" y="67033"/>
                    </a:cubicBezTo>
                    <a:lnTo>
                      <a:pt x="56174" y="67033"/>
                    </a:lnTo>
                    <a:cubicBezTo>
                      <a:pt x="55102" y="55369"/>
                      <a:pt x="54699" y="43974"/>
                      <a:pt x="54699" y="30567"/>
                    </a:cubicBezTo>
                    <a:lnTo>
                      <a:pt x="54699" y="0"/>
                    </a:lnTo>
                    <a:lnTo>
                      <a:pt x="69580" y="0"/>
                    </a:lnTo>
                    <a:lnTo>
                      <a:pt x="69580" y="87679"/>
                    </a:lnTo>
                    <a:lnTo>
                      <a:pt x="53090" y="87679"/>
                    </a:lnTo>
                    <a:lnTo>
                      <a:pt x="30165" y="49202"/>
                    </a:lnTo>
                    <a:cubicBezTo>
                      <a:pt x="24534" y="39549"/>
                      <a:pt x="18770" y="28824"/>
                      <a:pt x="14479" y="18903"/>
                    </a:cubicBezTo>
                    <a:lnTo>
                      <a:pt x="14077" y="18903"/>
                    </a:lnTo>
                    <a:cubicBezTo>
                      <a:pt x="14748" y="30299"/>
                      <a:pt x="14882" y="41963"/>
                      <a:pt x="14882" y="56308"/>
                    </a:cubicBezTo>
                    <a:lnTo>
                      <a:pt x="14882" y="87679"/>
                    </a:lnTo>
                    <a:lnTo>
                      <a:pt x="134" y="876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6C6FF1E-DDDF-F803-9E63-E3213EC6145A}"/>
                  </a:ext>
                </a:extLst>
              </p:cNvPr>
              <p:cNvSpPr/>
              <p:nvPr/>
            </p:nvSpPr>
            <p:spPr>
              <a:xfrm>
                <a:off x="8000342" y="2148536"/>
                <a:ext cx="67167" cy="36599"/>
              </a:xfrm>
              <a:custGeom>
                <a:avLst/>
                <a:gdLst>
                  <a:gd name="connsiteX0" fmla="*/ 0 w 67167"/>
                  <a:gd name="connsiteY0" fmla="*/ 10323 h 36599"/>
                  <a:gd name="connsiteX1" fmla="*/ 0 w 67167"/>
                  <a:gd name="connsiteY1" fmla="*/ 0 h 36599"/>
                  <a:gd name="connsiteX2" fmla="*/ 67167 w 67167"/>
                  <a:gd name="connsiteY2" fmla="*/ 0 h 36599"/>
                  <a:gd name="connsiteX3" fmla="*/ 67167 w 67167"/>
                  <a:gd name="connsiteY3" fmla="*/ 10323 h 36599"/>
                  <a:gd name="connsiteX4" fmla="*/ 0 w 67167"/>
                  <a:gd name="connsiteY4" fmla="*/ 10323 h 36599"/>
                  <a:gd name="connsiteX5" fmla="*/ 0 w 67167"/>
                  <a:gd name="connsiteY5" fmla="*/ 36600 h 36599"/>
                  <a:gd name="connsiteX6" fmla="*/ 0 w 67167"/>
                  <a:gd name="connsiteY6" fmla="*/ 26411 h 36599"/>
                  <a:gd name="connsiteX7" fmla="*/ 67167 w 67167"/>
                  <a:gd name="connsiteY7" fmla="*/ 26411 h 36599"/>
                  <a:gd name="connsiteX8" fmla="*/ 67167 w 67167"/>
                  <a:gd name="connsiteY8" fmla="*/ 36600 h 36599"/>
                  <a:gd name="connsiteX9" fmla="*/ 0 w 67167"/>
                  <a:gd name="connsiteY9" fmla="*/ 36600 h 3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67" h="36599">
                    <a:moveTo>
                      <a:pt x="0" y="10323"/>
                    </a:moveTo>
                    <a:lnTo>
                      <a:pt x="0" y="0"/>
                    </a:lnTo>
                    <a:lnTo>
                      <a:pt x="67167" y="0"/>
                    </a:lnTo>
                    <a:lnTo>
                      <a:pt x="67167" y="10323"/>
                    </a:lnTo>
                    <a:lnTo>
                      <a:pt x="0" y="10323"/>
                    </a:lnTo>
                    <a:close/>
                    <a:moveTo>
                      <a:pt x="0" y="36600"/>
                    </a:moveTo>
                    <a:lnTo>
                      <a:pt x="0" y="26411"/>
                    </a:lnTo>
                    <a:lnTo>
                      <a:pt x="67167" y="26411"/>
                    </a:lnTo>
                    <a:lnTo>
                      <a:pt x="67167" y="36600"/>
                    </a:lnTo>
                    <a:lnTo>
                      <a:pt x="0" y="366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2EB4DA1-B787-E3A1-D2E4-A7660030A424}"/>
                  </a:ext>
                </a:extLst>
              </p:cNvPr>
              <p:cNvSpPr/>
              <p:nvPr/>
            </p:nvSpPr>
            <p:spPr>
              <a:xfrm>
                <a:off x="8104109" y="2136872"/>
                <a:ext cx="50677" cy="66094"/>
              </a:xfrm>
              <a:custGeom>
                <a:avLst/>
                <a:gdLst>
                  <a:gd name="connsiteX0" fmla="*/ 50677 w 50677"/>
                  <a:gd name="connsiteY0" fmla="*/ 62877 h 66094"/>
                  <a:gd name="connsiteX1" fmla="*/ 32712 w 50677"/>
                  <a:gd name="connsiteY1" fmla="*/ 66094 h 66094"/>
                  <a:gd name="connsiteX2" fmla="*/ 0 w 50677"/>
                  <a:gd name="connsiteY2" fmla="*/ 33785 h 66094"/>
                  <a:gd name="connsiteX3" fmla="*/ 35259 w 50677"/>
                  <a:gd name="connsiteY3" fmla="*/ 0 h 66094"/>
                  <a:gd name="connsiteX4" fmla="*/ 50677 w 50677"/>
                  <a:gd name="connsiteY4" fmla="*/ 2949 h 66094"/>
                  <a:gd name="connsiteX5" fmla="*/ 47862 w 50677"/>
                  <a:gd name="connsiteY5" fmla="*/ 14881 h 66094"/>
                  <a:gd name="connsiteX6" fmla="*/ 35796 w 50677"/>
                  <a:gd name="connsiteY6" fmla="*/ 12468 h 66094"/>
                  <a:gd name="connsiteX7" fmla="*/ 16356 w 50677"/>
                  <a:gd name="connsiteY7" fmla="*/ 32980 h 66094"/>
                  <a:gd name="connsiteX8" fmla="*/ 35796 w 50677"/>
                  <a:gd name="connsiteY8" fmla="*/ 53358 h 66094"/>
                  <a:gd name="connsiteX9" fmla="*/ 48398 w 50677"/>
                  <a:gd name="connsiteY9" fmla="*/ 50945 h 66094"/>
                  <a:gd name="connsiteX10" fmla="*/ 50677 w 50677"/>
                  <a:gd name="connsiteY10" fmla="*/ 62743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677" h="66094">
                    <a:moveTo>
                      <a:pt x="50677" y="62877"/>
                    </a:moveTo>
                    <a:cubicBezTo>
                      <a:pt x="47326" y="64486"/>
                      <a:pt x="40622" y="66094"/>
                      <a:pt x="32712" y="66094"/>
                    </a:cubicBezTo>
                    <a:cubicBezTo>
                      <a:pt x="13005" y="66094"/>
                      <a:pt x="0" y="53492"/>
                      <a:pt x="0" y="33785"/>
                    </a:cubicBezTo>
                    <a:cubicBezTo>
                      <a:pt x="0" y="14077"/>
                      <a:pt x="13005" y="0"/>
                      <a:pt x="35259" y="0"/>
                    </a:cubicBezTo>
                    <a:cubicBezTo>
                      <a:pt x="41158" y="0"/>
                      <a:pt x="47057" y="1341"/>
                      <a:pt x="50677" y="2949"/>
                    </a:cubicBezTo>
                    <a:lnTo>
                      <a:pt x="47862" y="14881"/>
                    </a:lnTo>
                    <a:cubicBezTo>
                      <a:pt x="45314" y="13675"/>
                      <a:pt x="41427" y="12468"/>
                      <a:pt x="35796" y="12468"/>
                    </a:cubicBezTo>
                    <a:cubicBezTo>
                      <a:pt x="23596" y="12468"/>
                      <a:pt x="16222" y="21451"/>
                      <a:pt x="16356" y="32980"/>
                    </a:cubicBezTo>
                    <a:cubicBezTo>
                      <a:pt x="16356" y="45985"/>
                      <a:pt x="24803" y="53358"/>
                      <a:pt x="35796" y="53358"/>
                    </a:cubicBezTo>
                    <a:cubicBezTo>
                      <a:pt x="41427" y="53358"/>
                      <a:pt x="45314" y="52152"/>
                      <a:pt x="48398" y="50945"/>
                    </a:cubicBezTo>
                    <a:lnTo>
                      <a:pt x="50677" y="62743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8B4614D-8D80-8595-5918-A0B6BFB921BB}"/>
                  </a:ext>
                </a:extLst>
              </p:cNvPr>
              <p:cNvSpPr/>
              <p:nvPr/>
            </p:nvSpPr>
            <p:spPr>
              <a:xfrm>
                <a:off x="8163634" y="2182589"/>
                <a:ext cx="19842" cy="20646"/>
              </a:xfrm>
              <a:custGeom>
                <a:avLst/>
                <a:gdLst>
                  <a:gd name="connsiteX0" fmla="*/ 0 w 19842"/>
                  <a:gd name="connsiteY0" fmla="*/ 10323 h 20646"/>
                  <a:gd name="connsiteX1" fmla="*/ 9921 w 19842"/>
                  <a:gd name="connsiteY1" fmla="*/ 0 h 20646"/>
                  <a:gd name="connsiteX2" fmla="*/ 19842 w 19842"/>
                  <a:gd name="connsiteY2" fmla="*/ 10323 h 20646"/>
                  <a:gd name="connsiteX3" fmla="*/ 9921 w 19842"/>
                  <a:gd name="connsiteY3" fmla="*/ 20646 h 20646"/>
                  <a:gd name="connsiteX4" fmla="*/ 0 w 19842"/>
                  <a:gd name="connsiteY4" fmla="*/ 10323 h 20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42" h="20646">
                    <a:moveTo>
                      <a:pt x="0" y="10323"/>
                    </a:moveTo>
                    <a:cubicBezTo>
                      <a:pt x="0" y="4290"/>
                      <a:pt x="4156" y="0"/>
                      <a:pt x="9921" y="0"/>
                    </a:cubicBezTo>
                    <a:cubicBezTo>
                      <a:pt x="15686" y="0"/>
                      <a:pt x="19842" y="4156"/>
                      <a:pt x="19842" y="10323"/>
                    </a:cubicBezTo>
                    <a:cubicBezTo>
                      <a:pt x="19842" y="16490"/>
                      <a:pt x="15954" y="20646"/>
                      <a:pt x="9921" y="20646"/>
                    </a:cubicBezTo>
                    <a:cubicBezTo>
                      <a:pt x="3888" y="20646"/>
                      <a:pt x="0" y="16222"/>
                      <a:pt x="0" y="103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F2FAADB-0550-7725-9DF0-E0D67A2BE575}"/>
                  </a:ext>
                </a:extLst>
              </p:cNvPr>
              <p:cNvSpPr/>
              <p:nvPr/>
            </p:nvSpPr>
            <p:spPr>
              <a:xfrm>
                <a:off x="8217261" y="2117165"/>
                <a:ext cx="64351" cy="84595"/>
              </a:xfrm>
              <a:custGeom>
                <a:avLst/>
                <a:gdLst>
                  <a:gd name="connsiteX0" fmla="*/ 38209 w 64351"/>
                  <a:gd name="connsiteY0" fmla="*/ 84596 h 84595"/>
                  <a:gd name="connsiteX1" fmla="*/ 38209 w 64351"/>
                  <a:gd name="connsiteY1" fmla="*/ 63145 h 84595"/>
                  <a:gd name="connsiteX2" fmla="*/ 0 w 64351"/>
                  <a:gd name="connsiteY2" fmla="*/ 63145 h 84595"/>
                  <a:gd name="connsiteX3" fmla="*/ 0 w 64351"/>
                  <a:gd name="connsiteY3" fmla="*/ 52688 h 84595"/>
                  <a:gd name="connsiteX4" fmla="*/ 34455 w 64351"/>
                  <a:gd name="connsiteY4" fmla="*/ 0 h 84595"/>
                  <a:gd name="connsiteX5" fmla="*/ 53359 w 64351"/>
                  <a:gd name="connsiteY5" fmla="*/ 0 h 84595"/>
                  <a:gd name="connsiteX6" fmla="*/ 53359 w 64351"/>
                  <a:gd name="connsiteY6" fmla="*/ 50945 h 84595"/>
                  <a:gd name="connsiteX7" fmla="*/ 64351 w 64351"/>
                  <a:gd name="connsiteY7" fmla="*/ 50945 h 84595"/>
                  <a:gd name="connsiteX8" fmla="*/ 64351 w 64351"/>
                  <a:gd name="connsiteY8" fmla="*/ 63011 h 84595"/>
                  <a:gd name="connsiteX9" fmla="*/ 53359 w 64351"/>
                  <a:gd name="connsiteY9" fmla="*/ 63011 h 84595"/>
                  <a:gd name="connsiteX10" fmla="*/ 53359 w 64351"/>
                  <a:gd name="connsiteY10" fmla="*/ 84462 h 84595"/>
                  <a:gd name="connsiteX11" fmla="*/ 38209 w 64351"/>
                  <a:gd name="connsiteY11" fmla="*/ 84462 h 84595"/>
                  <a:gd name="connsiteX12" fmla="*/ 38209 w 64351"/>
                  <a:gd name="connsiteY12" fmla="*/ 51079 h 84595"/>
                  <a:gd name="connsiteX13" fmla="*/ 38209 w 64351"/>
                  <a:gd name="connsiteY13" fmla="*/ 28020 h 84595"/>
                  <a:gd name="connsiteX14" fmla="*/ 38745 w 64351"/>
                  <a:gd name="connsiteY14" fmla="*/ 13273 h 84595"/>
                  <a:gd name="connsiteX15" fmla="*/ 38209 w 64351"/>
                  <a:gd name="connsiteY15" fmla="*/ 13273 h 84595"/>
                  <a:gd name="connsiteX16" fmla="*/ 30835 w 64351"/>
                  <a:gd name="connsiteY16" fmla="*/ 27618 h 84595"/>
                  <a:gd name="connsiteX17" fmla="*/ 15284 w 64351"/>
                  <a:gd name="connsiteY17" fmla="*/ 50811 h 84595"/>
                  <a:gd name="connsiteX18" fmla="*/ 15284 w 64351"/>
                  <a:gd name="connsiteY18" fmla="*/ 51079 h 84595"/>
                  <a:gd name="connsiteX19" fmla="*/ 38209 w 64351"/>
                  <a:gd name="connsiteY19" fmla="*/ 51079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4351" h="84595">
                    <a:moveTo>
                      <a:pt x="38209" y="84596"/>
                    </a:moveTo>
                    <a:lnTo>
                      <a:pt x="38209" y="63145"/>
                    </a:lnTo>
                    <a:lnTo>
                      <a:pt x="0" y="63145"/>
                    </a:lnTo>
                    <a:lnTo>
                      <a:pt x="0" y="52688"/>
                    </a:lnTo>
                    <a:lnTo>
                      <a:pt x="34455" y="0"/>
                    </a:lnTo>
                    <a:lnTo>
                      <a:pt x="53359" y="0"/>
                    </a:lnTo>
                    <a:lnTo>
                      <a:pt x="53359" y="50945"/>
                    </a:lnTo>
                    <a:lnTo>
                      <a:pt x="64351" y="50945"/>
                    </a:lnTo>
                    <a:lnTo>
                      <a:pt x="64351" y="63011"/>
                    </a:lnTo>
                    <a:lnTo>
                      <a:pt x="53359" y="63011"/>
                    </a:lnTo>
                    <a:lnTo>
                      <a:pt x="53359" y="84462"/>
                    </a:lnTo>
                    <a:lnTo>
                      <a:pt x="38209" y="84462"/>
                    </a:lnTo>
                    <a:close/>
                    <a:moveTo>
                      <a:pt x="38209" y="51079"/>
                    </a:moveTo>
                    <a:lnTo>
                      <a:pt x="38209" y="28020"/>
                    </a:lnTo>
                    <a:cubicBezTo>
                      <a:pt x="38209" y="23193"/>
                      <a:pt x="38209" y="18233"/>
                      <a:pt x="38745" y="13273"/>
                    </a:cubicBezTo>
                    <a:lnTo>
                      <a:pt x="38209" y="13273"/>
                    </a:lnTo>
                    <a:cubicBezTo>
                      <a:pt x="35662" y="18635"/>
                      <a:pt x="33382" y="22925"/>
                      <a:pt x="30835" y="27618"/>
                    </a:cubicBezTo>
                    <a:lnTo>
                      <a:pt x="15284" y="50811"/>
                    </a:lnTo>
                    <a:lnTo>
                      <a:pt x="15284" y="51079"/>
                    </a:lnTo>
                    <a:cubicBezTo>
                      <a:pt x="15284" y="51079"/>
                      <a:pt x="38209" y="51079"/>
                      <a:pt x="38209" y="51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B36C005-85EB-530B-944A-127DF85BD8EA}"/>
                  </a:ext>
                </a:extLst>
              </p:cNvPr>
              <p:cNvSpPr/>
              <p:nvPr/>
            </p:nvSpPr>
            <p:spPr>
              <a:xfrm>
                <a:off x="8288718" y="2115824"/>
                <a:ext cx="60865" cy="87410"/>
              </a:xfrm>
              <a:custGeom>
                <a:avLst/>
                <a:gdLst>
                  <a:gd name="connsiteX0" fmla="*/ 60866 w 60865"/>
                  <a:gd name="connsiteY0" fmla="*/ 43169 h 87410"/>
                  <a:gd name="connsiteX1" fmla="*/ 30031 w 60865"/>
                  <a:gd name="connsiteY1" fmla="*/ 87411 h 87410"/>
                  <a:gd name="connsiteX2" fmla="*/ 0 w 60865"/>
                  <a:gd name="connsiteY2" fmla="*/ 43974 h 87410"/>
                  <a:gd name="connsiteX3" fmla="*/ 30969 w 60865"/>
                  <a:gd name="connsiteY3" fmla="*/ 0 h 87410"/>
                  <a:gd name="connsiteX4" fmla="*/ 60866 w 60865"/>
                  <a:gd name="connsiteY4" fmla="*/ 43169 h 87410"/>
                  <a:gd name="connsiteX5" fmla="*/ 16088 w 60865"/>
                  <a:gd name="connsiteY5" fmla="*/ 43974 h 87410"/>
                  <a:gd name="connsiteX6" fmla="*/ 30567 w 60865"/>
                  <a:gd name="connsiteY6" fmla="*/ 75211 h 87410"/>
                  <a:gd name="connsiteX7" fmla="*/ 44912 w 60865"/>
                  <a:gd name="connsiteY7" fmla="*/ 43437 h 87410"/>
                  <a:gd name="connsiteX8" fmla="*/ 30567 w 60865"/>
                  <a:gd name="connsiteY8" fmla="*/ 12200 h 87410"/>
                  <a:gd name="connsiteX9" fmla="*/ 16088 w 60865"/>
                  <a:gd name="connsiteY9" fmla="*/ 43974 h 8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65" h="87410">
                    <a:moveTo>
                      <a:pt x="60866" y="43169"/>
                    </a:moveTo>
                    <a:cubicBezTo>
                      <a:pt x="60866" y="70385"/>
                      <a:pt x="50141" y="87411"/>
                      <a:pt x="30031" y="87411"/>
                    </a:cubicBezTo>
                    <a:cubicBezTo>
                      <a:pt x="9921" y="87411"/>
                      <a:pt x="134" y="69714"/>
                      <a:pt x="0" y="43974"/>
                    </a:cubicBezTo>
                    <a:cubicBezTo>
                      <a:pt x="0" y="17697"/>
                      <a:pt x="11128" y="0"/>
                      <a:pt x="30969" y="0"/>
                    </a:cubicBezTo>
                    <a:cubicBezTo>
                      <a:pt x="50811" y="0"/>
                      <a:pt x="60866" y="18233"/>
                      <a:pt x="60866" y="43169"/>
                    </a:cubicBezTo>
                    <a:close/>
                    <a:moveTo>
                      <a:pt x="16088" y="43974"/>
                    </a:moveTo>
                    <a:cubicBezTo>
                      <a:pt x="16088" y="64486"/>
                      <a:pt x="21719" y="75211"/>
                      <a:pt x="30567" y="75211"/>
                    </a:cubicBezTo>
                    <a:cubicBezTo>
                      <a:pt x="39951" y="75211"/>
                      <a:pt x="44912" y="63815"/>
                      <a:pt x="44912" y="43437"/>
                    </a:cubicBezTo>
                    <a:cubicBezTo>
                      <a:pt x="44912" y="23059"/>
                      <a:pt x="40220" y="12200"/>
                      <a:pt x="30567" y="12200"/>
                    </a:cubicBezTo>
                    <a:cubicBezTo>
                      <a:pt x="21987" y="12200"/>
                      <a:pt x="15954" y="22791"/>
                      <a:pt x="16088" y="43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0B23B1A-DA3C-A0C9-B787-B82487CD14D6}"/>
                  </a:ext>
                </a:extLst>
              </p:cNvPr>
              <p:cNvSpPr/>
              <p:nvPr/>
            </p:nvSpPr>
            <p:spPr>
              <a:xfrm>
                <a:off x="8358432" y="2115824"/>
                <a:ext cx="60865" cy="87410"/>
              </a:xfrm>
              <a:custGeom>
                <a:avLst/>
                <a:gdLst>
                  <a:gd name="connsiteX0" fmla="*/ 60866 w 60865"/>
                  <a:gd name="connsiteY0" fmla="*/ 43169 h 87410"/>
                  <a:gd name="connsiteX1" fmla="*/ 30031 w 60865"/>
                  <a:gd name="connsiteY1" fmla="*/ 87411 h 87410"/>
                  <a:gd name="connsiteX2" fmla="*/ 0 w 60865"/>
                  <a:gd name="connsiteY2" fmla="*/ 43974 h 87410"/>
                  <a:gd name="connsiteX3" fmla="*/ 30969 w 60865"/>
                  <a:gd name="connsiteY3" fmla="*/ 0 h 87410"/>
                  <a:gd name="connsiteX4" fmla="*/ 60866 w 60865"/>
                  <a:gd name="connsiteY4" fmla="*/ 43169 h 87410"/>
                  <a:gd name="connsiteX5" fmla="*/ 16088 w 60865"/>
                  <a:gd name="connsiteY5" fmla="*/ 43974 h 87410"/>
                  <a:gd name="connsiteX6" fmla="*/ 30567 w 60865"/>
                  <a:gd name="connsiteY6" fmla="*/ 75211 h 87410"/>
                  <a:gd name="connsiteX7" fmla="*/ 44912 w 60865"/>
                  <a:gd name="connsiteY7" fmla="*/ 43437 h 87410"/>
                  <a:gd name="connsiteX8" fmla="*/ 30567 w 60865"/>
                  <a:gd name="connsiteY8" fmla="*/ 12200 h 87410"/>
                  <a:gd name="connsiteX9" fmla="*/ 16088 w 60865"/>
                  <a:gd name="connsiteY9" fmla="*/ 43974 h 8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65" h="87410">
                    <a:moveTo>
                      <a:pt x="60866" y="43169"/>
                    </a:moveTo>
                    <a:cubicBezTo>
                      <a:pt x="60866" y="70385"/>
                      <a:pt x="50141" y="87411"/>
                      <a:pt x="30031" y="87411"/>
                    </a:cubicBezTo>
                    <a:cubicBezTo>
                      <a:pt x="9921" y="87411"/>
                      <a:pt x="134" y="69714"/>
                      <a:pt x="0" y="43974"/>
                    </a:cubicBezTo>
                    <a:cubicBezTo>
                      <a:pt x="0" y="17697"/>
                      <a:pt x="11127" y="0"/>
                      <a:pt x="30969" y="0"/>
                    </a:cubicBezTo>
                    <a:cubicBezTo>
                      <a:pt x="50811" y="0"/>
                      <a:pt x="60866" y="18233"/>
                      <a:pt x="60866" y="43169"/>
                    </a:cubicBezTo>
                    <a:close/>
                    <a:moveTo>
                      <a:pt x="16088" y="43974"/>
                    </a:moveTo>
                    <a:cubicBezTo>
                      <a:pt x="16088" y="64486"/>
                      <a:pt x="21719" y="75211"/>
                      <a:pt x="30567" y="75211"/>
                    </a:cubicBezTo>
                    <a:cubicBezTo>
                      <a:pt x="39951" y="75211"/>
                      <a:pt x="44912" y="63815"/>
                      <a:pt x="44912" y="43437"/>
                    </a:cubicBezTo>
                    <a:cubicBezTo>
                      <a:pt x="44912" y="23059"/>
                      <a:pt x="40220" y="12200"/>
                      <a:pt x="30567" y="12200"/>
                    </a:cubicBezTo>
                    <a:cubicBezTo>
                      <a:pt x="21987" y="12200"/>
                      <a:pt x="15954" y="22791"/>
                      <a:pt x="16088" y="43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B47219D-DDB5-1761-D7C4-3BA689C5C1D6}"/>
                  </a:ext>
                </a:extLst>
              </p:cNvPr>
              <p:cNvSpPr/>
              <p:nvPr/>
            </p:nvSpPr>
            <p:spPr>
              <a:xfrm>
                <a:off x="7887190" y="2258604"/>
                <a:ext cx="93444" cy="87679"/>
              </a:xfrm>
              <a:custGeom>
                <a:avLst/>
                <a:gdLst>
                  <a:gd name="connsiteX0" fmla="*/ 76418 w 93444"/>
                  <a:gd name="connsiteY0" fmla="*/ 51883 h 87679"/>
                  <a:gd name="connsiteX1" fmla="*/ 75345 w 93444"/>
                  <a:gd name="connsiteY1" fmla="*/ 15015 h 87679"/>
                  <a:gd name="connsiteX2" fmla="*/ 74943 w 93444"/>
                  <a:gd name="connsiteY2" fmla="*/ 15015 h 87679"/>
                  <a:gd name="connsiteX3" fmla="*/ 64486 w 93444"/>
                  <a:gd name="connsiteY3" fmla="*/ 48532 h 87679"/>
                  <a:gd name="connsiteX4" fmla="*/ 51749 w 93444"/>
                  <a:gd name="connsiteY4" fmla="*/ 86473 h 87679"/>
                  <a:gd name="connsiteX5" fmla="*/ 39415 w 93444"/>
                  <a:gd name="connsiteY5" fmla="*/ 86473 h 87679"/>
                  <a:gd name="connsiteX6" fmla="*/ 27752 w 93444"/>
                  <a:gd name="connsiteY6" fmla="*/ 49068 h 87679"/>
                  <a:gd name="connsiteX7" fmla="*/ 18904 w 93444"/>
                  <a:gd name="connsiteY7" fmla="*/ 15015 h 87679"/>
                  <a:gd name="connsiteX8" fmla="*/ 18635 w 93444"/>
                  <a:gd name="connsiteY8" fmla="*/ 15015 h 87679"/>
                  <a:gd name="connsiteX9" fmla="*/ 17027 w 93444"/>
                  <a:gd name="connsiteY9" fmla="*/ 52420 h 87679"/>
                  <a:gd name="connsiteX10" fmla="*/ 15015 w 93444"/>
                  <a:gd name="connsiteY10" fmla="*/ 87679 h 87679"/>
                  <a:gd name="connsiteX11" fmla="*/ 0 w 93444"/>
                  <a:gd name="connsiteY11" fmla="*/ 87679 h 87679"/>
                  <a:gd name="connsiteX12" fmla="*/ 5899 w 93444"/>
                  <a:gd name="connsiteY12" fmla="*/ 0 h 87679"/>
                  <a:gd name="connsiteX13" fmla="*/ 26947 w 93444"/>
                  <a:gd name="connsiteY13" fmla="*/ 0 h 87679"/>
                  <a:gd name="connsiteX14" fmla="*/ 38343 w 93444"/>
                  <a:gd name="connsiteY14" fmla="*/ 35259 h 87679"/>
                  <a:gd name="connsiteX15" fmla="*/ 46387 w 93444"/>
                  <a:gd name="connsiteY15" fmla="*/ 65692 h 87679"/>
                  <a:gd name="connsiteX16" fmla="*/ 46789 w 93444"/>
                  <a:gd name="connsiteY16" fmla="*/ 65692 h 87679"/>
                  <a:gd name="connsiteX17" fmla="*/ 55503 w 93444"/>
                  <a:gd name="connsiteY17" fmla="*/ 35125 h 87679"/>
                  <a:gd name="connsiteX18" fmla="*/ 67570 w 93444"/>
                  <a:gd name="connsiteY18" fmla="*/ 0 h 87679"/>
                  <a:gd name="connsiteX19" fmla="*/ 88350 w 93444"/>
                  <a:gd name="connsiteY19" fmla="*/ 0 h 87679"/>
                  <a:gd name="connsiteX20" fmla="*/ 93444 w 93444"/>
                  <a:gd name="connsiteY20" fmla="*/ 87679 h 87679"/>
                  <a:gd name="connsiteX21" fmla="*/ 77758 w 93444"/>
                  <a:gd name="connsiteY21" fmla="*/ 87679 h 87679"/>
                  <a:gd name="connsiteX22" fmla="*/ 76015 w 93444"/>
                  <a:gd name="connsiteY22" fmla="*/ 51883 h 8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3444" h="87679">
                    <a:moveTo>
                      <a:pt x="76418" y="51883"/>
                    </a:moveTo>
                    <a:cubicBezTo>
                      <a:pt x="75882" y="40622"/>
                      <a:pt x="75211" y="26947"/>
                      <a:pt x="75345" y="15015"/>
                    </a:cubicBezTo>
                    <a:lnTo>
                      <a:pt x="74943" y="15015"/>
                    </a:lnTo>
                    <a:cubicBezTo>
                      <a:pt x="72128" y="25741"/>
                      <a:pt x="68374" y="37538"/>
                      <a:pt x="64486" y="48532"/>
                    </a:cubicBezTo>
                    <a:lnTo>
                      <a:pt x="51749" y="86473"/>
                    </a:lnTo>
                    <a:lnTo>
                      <a:pt x="39415" y="86473"/>
                    </a:lnTo>
                    <a:lnTo>
                      <a:pt x="27752" y="49068"/>
                    </a:lnTo>
                    <a:cubicBezTo>
                      <a:pt x="24400" y="37941"/>
                      <a:pt x="21183" y="25875"/>
                      <a:pt x="18904" y="15015"/>
                    </a:cubicBezTo>
                    <a:lnTo>
                      <a:pt x="18635" y="15015"/>
                    </a:lnTo>
                    <a:cubicBezTo>
                      <a:pt x="18233" y="26411"/>
                      <a:pt x="17697" y="40354"/>
                      <a:pt x="17027" y="52420"/>
                    </a:cubicBezTo>
                    <a:lnTo>
                      <a:pt x="15015" y="87679"/>
                    </a:lnTo>
                    <a:lnTo>
                      <a:pt x="0" y="87679"/>
                    </a:lnTo>
                    <a:lnTo>
                      <a:pt x="5899" y="0"/>
                    </a:lnTo>
                    <a:lnTo>
                      <a:pt x="26947" y="0"/>
                    </a:lnTo>
                    <a:lnTo>
                      <a:pt x="38343" y="35259"/>
                    </a:lnTo>
                    <a:cubicBezTo>
                      <a:pt x="41427" y="45582"/>
                      <a:pt x="44242" y="55905"/>
                      <a:pt x="46387" y="65692"/>
                    </a:cubicBezTo>
                    <a:lnTo>
                      <a:pt x="46789" y="65692"/>
                    </a:lnTo>
                    <a:cubicBezTo>
                      <a:pt x="49069" y="56174"/>
                      <a:pt x="52152" y="45448"/>
                      <a:pt x="55503" y="35125"/>
                    </a:cubicBezTo>
                    <a:lnTo>
                      <a:pt x="67570" y="0"/>
                    </a:lnTo>
                    <a:lnTo>
                      <a:pt x="88350" y="0"/>
                    </a:lnTo>
                    <a:lnTo>
                      <a:pt x="93444" y="87679"/>
                    </a:lnTo>
                    <a:lnTo>
                      <a:pt x="77758" y="87679"/>
                    </a:lnTo>
                    <a:lnTo>
                      <a:pt x="76015" y="51883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DC2EC24-663C-D70B-307F-4C379C714CFE}"/>
                  </a:ext>
                </a:extLst>
              </p:cNvPr>
              <p:cNvSpPr/>
              <p:nvPr/>
            </p:nvSpPr>
            <p:spPr>
              <a:xfrm>
                <a:off x="7996186" y="2282736"/>
                <a:ext cx="57513" cy="64887"/>
              </a:xfrm>
              <a:custGeom>
                <a:avLst/>
                <a:gdLst>
                  <a:gd name="connsiteX0" fmla="*/ 56978 w 57513"/>
                  <a:gd name="connsiteY0" fmla="*/ 44510 h 64887"/>
                  <a:gd name="connsiteX1" fmla="*/ 57514 w 57513"/>
                  <a:gd name="connsiteY1" fmla="*/ 63547 h 64887"/>
                  <a:gd name="connsiteX2" fmla="*/ 43437 w 57513"/>
                  <a:gd name="connsiteY2" fmla="*/ 63547 h 64887"/>
                  <a:gd name="connsiteX3" fmla="*/ 42633 w 57513"/>
                  <a:gd name="connsiteY3" fmla="*/ 53895 h 64887"/>
                  <a:gd name="connsiteX4" fmla="*/ 42365 w 57513"/>
                  <a:gd name="connsiteY4" fmla="*/ 53895 h 64887"/>
                  <a:gd name="connsiteX5" fmla="*/ 22121 w 57513"/>
                  <a:gd name="connsiteY5" fmla="*/ 64888 h 64887"/>
                  <a:gd name="connsiteX6" fmla="*/ 0 w 57513"/>
                  <a:gd name="connsiteY6" fmla="*/ 37270 h 64887"/>
                  <a:gd name="connsiteX7" fmla="*/ 0 w 57513"/>
                  <a:gd name="connsiteY7" fmla="*/ 0 h 64887"/>
                  <a:gd name="connsiteX8" fmla="*/ 15954 w 57513"/>
                  <a:gd name="connsiteY8" fmla="*/ 0 h 64887"/>
                  <a:gd name="connsiteX9" fmla="*/ 15954 w 57513"/>
                  <a:gd name="connsiteY9" fmla="*/ 34455 h 64887"/>
                  <a:gd name="connsiteX10" fmla="*/ 27752 w 57513"/>
                  <a:gd name="connsiteY10" fmla="*/ 51749 h 64887"/>
                  <a:gd name="connsiteX11" fmla="*/ 39951 w 57513"/>
                  <a:gd name="connsiteY11" fmla="*/ 43169 h 64887"/>
                  <a:gd name="connsiteX12" fmla="*/ 40890 w 57513"/>
                  <a:gd name="connsiteY12" fmla="*/ 38209 h 64887"/>
                  <a:gd name="connsiteX13" fmla="*/ 40890 w 57513"/>
                  <a:gd name="connsiteY13" fmla="*/ 0 h 64887"/>
                  <a:gd name="connsiteX14" fmla="*/ 56844 w 57513"/>
                  <a:gd name="connsiteY14" fmla="*/ 0 h 64887"/>
                  <a:gd name="connsiteX15" fmla="*/ 56844 w 57513"/>
                  <a:gd name="connsiteY15" fmla="*/ 44376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513" h="64887">
                    <a:moveTo>
                      <a:pt x="56978" y="44510"/>
                    </a:moveTo>
                    <a:cubicBezTo>
                      <a:pt x="56978" y="52018"/>
                      <a:pt x="57246" y="58319"/>
                      <a:pt x="57514" y="63547"/>
                    </a:cubicBezTo>
                    <a:lnTo>
                      <a:pt x="43437" y="63547"/>
                    </a:lnTo>
                    <a:lnTo>
                      <a:pt x="42633" y="53895"/>
                    </a:lnTo>
                    <a:lnTo>
                      <a:pt x="42365" y="53895"/>
                    </a:lnTo>
                    <a:cubicBezTo>
                      <a:pt x="39684" y="58453"/>
                      <a:pt x="33382" y="64888"/>
                      <a:pt x="22121" y="64888"/>
                    </a:cubicBezTo>
                    <a:cubicBezTo>
                      <a:pt x="10859" y="64888"/>
                      <a:pt x="0" y="58051"/>
                      <a:pt x="0" y="37270"/>
                    </a:cubicBezTo>
                    <a:lnTo>
                      <a:pt x="0" y="0"/>
                    </a:lnTo>
                    <a:lnTo>
                      <a:pt x="15954" y="0"/>
                    </a:lnTo>
                    <a:lnTo>
                      <a:pt x="15954" y="34455"/>
                    </a:lnTo>
                    <a:cubicBezTo>
                      <a:pt x="15954" y="45046"/>
                      <a:pt x="19306" y="51749"/>
                      <a:pt x="27752" y="51749"/>
                    </a:cubicBezTo>
                    <a:cubicBezTo>
                      <a:pt x="34187" y="51749"/>
                      <a:pt x="38343" y="47191"/>
                      <a:pt x="39951" y="43169"/>
                    </a:cubicBezTo>
                    <a:cubicBezTo>
                      <a:pt x="40488" y="41695"/>
                      <a:pt x="40890" y="40086"/>
                      <a:pt x="40890" y="38209"/>
                    </a:cubicBezTo>
                    <a:lnTo>
                      <a:pt x="40890" y="0"/>
                    </a:lnTo>
                    <a:lnTo>
                      <a:pt x="56844" y="0"/>
                    </a:lnTo>
                    <a:lnTo>
                      <a:pt x="56844" y="4437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DDF261E-BD7F-613F-BCD8-B2E1520C7FC6}"/>
                  </a:ext>
                </a:extLst>
              </p:cNvPr>
              <p:cNvSpPr/>
              <p:nvPr/>
            </p:nvSpPr>
            <p:spPr>
              <a:xfrm>
                <a:off x="8070458" y="2253912"/>
                <a:ext cx="16088" cy="92371"/>
              </a:xfrm>
              <a:custGeom>
                <a:avLst/>
                <a:gdLst>
                  <a:gd name="connsiteX0" fmla="*/ 0 w 16088"/>
                  <a:gd name="connsiteY0" fmla="*/ 0 h 92371"/>
                  <a:gd name="connsiteX1" fmla="*/ 16088 w 16088"/>
                  <a:gd name="connsiteY1" fmla="*/ 0 h 92371"/>
                  <a:gd name="connsiteX2" fmla="*/ 16088 w 16088"/>
                  <a:gd name="connsiteY2" fmla="*/ 92371 h 92371"/>
                  <a:gd name="connsiteX3" fmla="*/ 0 w 16088"/>
                  <a:gd name="connsiteY3" fmla="*/ 92371 h 92371"/>
                  <a:gd name="connsiteX4" fmla="*/ 0 w 16088"/>
                  <a:gd name="connsiteY4" fmla="*/ 0 h 92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88" h="92371">
                    <a:moveTo>
                      <a:pt x="0" y="0"/>
                    </a:moveTo>
                    <a:lnTo>
                      <a:pt x="16088" y="0"/>
                    </a:lnTo>
                    <a:lnTo>
                      <a:pt x="16088" y="92371"/>
                    </a:lnTo>
                    <a:lnTo>
                      <a:pt x="0" y="923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25FA961-48D3-6005-5779-52DC5F5C8F20}"/>
                  </a:ext>
                </a:extLst>
              </p:cNvPr>
              <p:cNvSpPr/>
              <p:nvPr/>
            </p:nvSpPr>
            <p:spPr>
              <a:xfrm>
                <a:off x="8097540" y="2264771"/>
                <a:ext cx="39951" cy="82718"/>
              </a:xfrm>
              <a:custGeom>
                <a:avLst/>
                <a:gdLst>
                  <a:gd name="connsiteX0" fmla="*/ 24668 w 39951"/>
                  <a:gd name="connsiteY0" fmla="*/ 0 h 82718"/>
                  <a:gd name="connsiteX1" fmla="*/ 24668 w 39951"/>
                  <a:gd name="connsiteY1" fmla="*/ 18099 h 82718"/>
                  <a:gd name="connsiteX2" fmla="*/ 39951 w 39951"/>
                  <a:gd name="connsiteY2" fmla="*/ 18099 h 82718"/>
                  <a:gd name="connsiteX3" fmla="*/ 39951 w 39951"/>
                  <a:gd name="connsiteY3" fmla="*/ 30031 h 82718"/>
                  <a:gd name="connsiteX4" fmla="*/ 24668 w 39951"/>
                  <a:gd name="connsiteY4" fmla="*/ 30031 h 82718"/>
                  <a:gd name="connsiteX5" fmla="*/ 24668 w 39951"/>
                  <a:gd name="connsiteY5" fmla="*/ 58051 h 82718"/>
                  <a:gd name="connsiteX6" fmla="*/ 32846 w 39951"/>
                  <a:gd name="connsiteY6" fmla="*/ 69714 h 82718"/>
                  <a:gd name="connsiteX7" fmla="*/ 39147 w 39951"/>
                  <a:gd name="connsiteY7" fmla="*/ 68910 h 82718"/>
                  <a:gd name="connsiteX8" fmla="*/ 39415 w 39951"/>
                  <a:gd name="connsiteY8" fmla="*/ 81110 h 82718"/>
                  <a:gd name="connsiteX9" fmla="*/ 27886 w 39951"/>
                  <a:gd name="connsiteY9" fmla="*/ 82719 h 82718"/>
                  <a:gd name="connsiteX10" fmla="*/ 14077 w 39951"/>
                  <a:gd name="connsiteY10" fmla="*/ 77490 h 82718"/>
                  <a:gd name="connsiteX11" fmla="*/ 9116 w 39951"/>
                  <a:gd name="connsiteY11" fmla="*/ 59793 h 82718"/>
                  <a:gd name="connsiteX12" fmla="*/ 9116 w 39951"/>
                  <a:gd name="connsiteY12" fmla="*/ 30031 h 82718"/>
                  <a:gd name="connsiteX13" fmla="*/ 0 w 39951"/>
                  <a:gd name="connsiteY13" fmla="*/ 30031 h 82718"/>
                  <a:gd name="connsiteX14" fmla="*/ 0 w 39951"/>
                  <a:gd name="connsiteY14" fmla="*/ 18099 h 82718"/>
                  <a:gd name="connsiteX15" fmla="*/ 9116 w 39951"/>
                  <a:gd name="connsiteY15" fmla="*/ 18099 h 82718"/>
                  <a:gd name="connsiteX16" fmla="*/ 9116 w 39951"/>
                  <a:gd name="connsiteY16" fmla="*/ 3754 h 82718"/>
                  <a:gd name="connsiteX17" fmla="*/ 24668 w 39951"/>
                  <a:gd name="connsiteY17" fmla="*/ 0 h 8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951" h="82718">
                    <a:moveTo>
                      <a:pt x="24668" y="0"/>
                    </a:moveTo>
                    <a:lnTo>
                      <a:pt x="24668" y="18099"/>
                    </a:lnTo>
                    <a:lnTo>
                      <a:pt x="39951" y="18099"/>
                    </a:lnTo>
                    <a:lnTo>
                      <a:pt x="39951" y="30031"/>
                    </a:lnTo>
                    <a:lnTo>
                      <a:pt x="24668" y="30031"/>
                    </a:lnTo>
                    <a:lnTo>
                      <a:pt x="24668" y="58051"/>
                    </a:lnTo>
                    <a:cubicBezTo>
                      <a:pt x="24668" y="65692"/>
                      <a:pt x="26813" y="69714"/>
                      <a:pt x="32846" y="69714"/>
                    </a:cubicBezTo>
                    <a:cubicBezTo>
                      <a:pt x="35528" y="69714"/>
                      <a:pt x="37672" y="69312"/>
                      <a:pt x="39147" y="68910"/>
                    </a:cubicBezTo>
                    <a:lnTo>
                      <a:pt x="39415" y="81110"/>
                    </a:lnTo>
                    <a:cubicBezTo>
                      <a:pt x="37137" y="82048"/>
                      <a:pt x="32846" y="82719"/>
                      <a:pt x="27886" y="82719"/>
                    </a:cubicBezTo>
                    <a:cubicBezTo>
                      <a:pt x="21987" y="82719"/>
                      <a:pt x="17027" y="80708"/>
                      <a:pt x="14077" y="77490"/>
                    </a:cubicBezTo>
                    <a:cubicBezTo>
                      <a:pt x="10725" y="73870"/>
                      <a:pt x="9116" y="68106"/>
                      <a:pt x="9116" y="59793"/>
                    </a:cubicBezTo>
                    <a:lnTo>
                      <a:pt x="9116" y="30031"/>
                    </a:lnTo>
                    <a:lnTo>
                      <a:pt x="0" y="30031"/>
                    </a:lnTo>
                    <a:lnTo>
                      <a:pt x="0" y="18099"/>
                    </a:lnTo>
                    <a:lnTo>
                      <a:pt x="9116" y="18099"/>
                    </a:lnTo>
                    <a:lnTo>
                      <a:pt x="9116" y="3754"/>
                    </a:lnTo>
                    <a:lnTo>
                      <a:pt x="246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DF20368-F3BD-A8A0-E910-627EE096B005}"/>
                  </a:ext>
                </a:extLst>
              </p:cNvPr>
              <p:cNvSpPr/>
              <p:nvPr/>
            </p:nvSpPr>
            <p:spPr>
              <a:xfrm>
                <a:off x="8148619" y="2256459"/>
                <a:ext cx="17965" cy="89824"/>
              </a:xfrm>
              <a:custGeom>
                <a:avLst/>
                <a:gdLst>
                  <a:gd name="connsiteX0" fmla="*/ 17965 w 17965"/>
                  <a:gd name="connsiteY0" fmla="*/ 8714 h 89824"/>
                  <a:gd name="connsiteX1" fmla="*/ 8849 w 17965"/>
                  <a:gd name="connsiteY1" fmla="*/ 17295 h 89824"/>
                  <a:gd name="connsiteX2" fmla="*/ 0 w 17965"/>
                  <a:gd name="connsiteY2" fmla="*/ 8714 h 89824"/>
                  <a:gd name="connsiteX3" fmla="*/ 8982 w 17965"/>
                  <a:gd name="connsiteY3" fmla="*/ 0 h 89824"/>
                  <a:gd name="connsiteX4" fmla="*/ 17965 w 17965"/>
                  <a:gd name="connsiteY4" fmla="*/ 8714 h 89824"/>
                  <a:gd name="connsiteX5" fmla="*/ 939 w 17965"/>
                  <a:gd name="connsiteY5" fmla="*/ 89824 h 89824"/>
                  <a:gd name="connsiteX6" fmla="*/ 939 w 17965"/>
                  <a:gd name="connsiteY6" fmla="*/ 26411 h 89824"/>
                  <a:gd name="connsiteX7" fmla="*/ 17027 w 17965"/>
                  <a:gd name="connsiteY7" fmla="*/ 26411 h 89824"/>
                  <a:gd name="connsiteX8" fmla="*/ 17027 w 17965"/>
                  <a:gd name="connsiteY8" fmla="*/ 89824 h 89824"/>
                  <a:gd name="connsiteX9" fmla="*/ 939 w 17965"/>
                  <a:gd name="connsiteY9" fmla="*/ 89824 h 8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65" h="89824">
                    <a:moveTo>
                      <a:pt x="17965" y="8714"/>
                    </a:moveTo>
                    <a:cubicBezTo>
                      <a:pt x="17965" y="13541"/>
                      <a:pt x="14479" y="17295"/>
                      <a:pt x="8849" y="17295"/>
                    </a:cubicBezTo>
                    <a:cubicBezTo>
                      <a:pt x="3217" y="17295"/>
                      <a:pt x="0" y="13541"/>
                      <a:pt x="0" y="8714"/>
                    </a:cubicBezTo>
                    <a:cubicBezTo>
                      <a:pt x="0" y="3888"/>
                      <a:pt x="3620" y="0"/>
                      <a:pt x="8982" y="0"/>
                    </a:cubicBezTo>
                    <a:cubicBezTo>
                      <a:pt x="14345" y="0"/>
                      <a:pt x="17831" y="3754"/>
                      <a:pt x="17965" y="8714"/>
                    </a:cubicBezTo>
                    <a:close/>
                    <a:moveTo>
                      <a:pt x="939" y="89824"/>
                    </a:moveTo>
                    <a:lnTo>
                      <a:pt x="939" y="26411"/>
                    </a:lnTo>
                    <a:lnTo>
                      <a:pt x="17027" y="26411"/>
                    </a:lnTo>
                    <a:lnTo>
                      <a:pt x="17027" y="89824"/>
                    </a:lnTo>
                    <a:lnTo>
                      <a:pt x="939" y="8982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28470D2-EA48-2BDA-49B2-2CDF23AE9CCD}"/>
                  </a:ext>
                </a:extLst>
              </p:cNvPr>
              <p:cNvSpPr/>
              <p:nvPr/>
            </p:nvSpPr>
            <p:spPr>
              <a:xfrm>
                <a:off x="8182270" y="2281529"/>
                <a:ext cx="63547" cy="90628"/>
              </a:xfrm>
              <a:custGeom>
                <a:avLst/>
                <a:gdLst>
                  <a:gd name="connsiteX0" fmla="*/ 536 w 63547"/>
                  <a:gd name="connsiteY0" fmla="*/ 22389 h 90628"/>
                  <a:gd name="connsiteX1" fmla="*/ 0 w 63547"/>
                  <a:gd name="connsiteY1" fmla="*/ 1341 h 90628"/>
                  <a:gd name="connsiteX2" fmla="*/ 14077 w 63547"/>
                  <a:gd name="connsiteY2" fmla="*/ 1341 h 90628"/>
                  <a:gd name="connsiteX3" fmla="*/ 14881 w 63547"/>
                  <a:gd name="connsiteY3" fmla="*/ 11127 h 90628"/>
                  <a:gd name="connsiteX4" fmla="*/ 15150 w 63547"/>
                  <a:gd name="connsiteY4" fmla="*/ 11127 h 90628"/>
                  <a:gd name="connsiteX5" fmla="*/ 36868 w 63547"/>
                  <a:gd name="connsiteY5" fmla="*/ 0 h 90628"/>
                  <a:gd name="connsiteX6" fmla="*/ 63547 w 63547"/>
                  <a:gd name="connsiteY6" fmla="*/ 32310 h 90628"/>
                  <a:gd name="connsiteX7" fmla="*/ 34589 w 63547"/>
                  <a:gd name="connsiteY7" fmla="*/ 66229 h 90628"/>
                  <a:gd name="connsiteX8" fmla="*/ 16758 w 63547"/>
                  <a:gd name="connsiteY8" fmla="*/ 57782 h 90628"/>
                  <a:gd name="connsiteX9" fmla="*/ 16490 w 63547"/>
                  <a:gd name="connsiteY9" fmla="*/ 57782 h 90628"/>
                  <a:gd name="connsiteX10" fmla="*/ 16490 w 63547"/>
                  <a:gd name="connsiteY10" fmla="*/ 90629 h 90628"/>
                  <a:gd name="connsiteX11" fmla="*/ 536 w 63547"/>
                  <a:gd name="connsiteY11" fmla="*/ 90629 h 90628"/>
                  <a:gd name="connsiteX12" fmla="*/ 536 w 63547"/>
                  <a:gd name="connsiteY12" fmla="*/ 22523 h 90628"/>
                  <a:gd name="connsiteX13" fmla="*/ 16490 w 63547"/>
                  <a:gd name="connsiteY13" fmla="*/ 38075 h 90628"/>
                  <a:gd name="connsiteX14" fmla="*/ 17027 w 63547"/>
                  <a:gd name="connsiteY14" fmla="*/ 42499 h 90628"/>
                  <a:gd name="connsiteX15" fmla="*/ 31103 w 63547"/>
                  <a:gd name="connsiteY15" fmla="*/ 53626 h 90628"/>
                  <a:gd name="connsiteX16" fmla="*/ 47191 w 63547"/>
                  <a:gd name="connsiteY16" fmla="*/ 32712 h 90628"/>
                  <a:gd name="connsiteX17" fmla="*/ 31505 w 63547"/>
                  <a:gd name="connsiteY17" fmla="*/ 12468 h 90628"/>
                  <a:gd name="connsiteX18" fmla="*/ 17161 w 63547"/>
                  <a:gd name="connsiteY18" fmla="*/ 24266 h 90628"/>
                  <a:gd name="connsiteX19" fmla="*/ 16490 w 63547"/>
                  <a:gd name="connsiteY19" fmla="*/ 28288 h 90628"/>
                  <a:gd name="connsiteX20" fmla="*/ 16490 w 63547"/>
                  <a:gd name="connsiteY20" fmla="*/ 38075 h 9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547" h="90628">
                    <a:moveTo>
                      <a:pt x="536" y="22389"/>
                    </a:moveTo>
                    <a:cubicBezTo>
                      <a:pt x="536" y="14077"/>
                      <a:pt x="268" y="7374"/>
                      <a:pt x="0" y="1341"/>
                    </a:cubicBezTo>
                    <a:lnTo>
                      <a:pt x="14077" y="1341"/>
                    </a:lnTo>
                    <a:lnTo>
                      <a:pt x="14881" y="11127"/>
                    </a:lnTo>
                    <a:lnTo>
                      <a:pt x="15150" y="11127"/>
                    </a:lnTo>
                    <a:cubicBezTo>
                      <a:pt x="19841" y="4022"/>
                      <a:pt x="27216" y="0"/>
                      <a:pt x="36868" y="0"/>
                    </a:cubicBezTo>
                    <a:cubicBezTo>
                      <a:pt x="51482" y="0"/>
                      <a:pt x="63547" y="12468"/>
                      <a:pt x="63547" y="32310"/>
                    </a:cubicBezTo>
                    <a:cubicBezTo>
                      <a:pt x="63547" y="55235"/>
                      <a:pt x="49068" y="66229"/>
                      <a:pt x="34589" y="66229"/>
                    </a:cubicBezTo>
                    <a:cubicBezTo>
                      <a:pt x="26679" y="66229"/>
                      <a:pt x="19976" y="62877"/>
                      <a:pt x="16758" y="57782"/>
                    </a:cubicBezTo>
                    <a:lnTo>
                      <a:pt x="16490" y="57782"/>
                    </a:lnTo>
                    <a:lnTo>
                      <a:pt x="16490" y="90629"/>
                    </a:lnTo>
                    <a:lnTo>
                      <a:pt x="536" y="90629"/>
                    </a:lnTo>
                    <a:lnTo>
                      <a:pt x="536" y="22523"/>
                    </a:lnTo>
                    <a:close/>
                    <a:moveTo>
                      <a:pt x="16490" y="38075"/>
                    </a:moveTo>
                    <a:cubicBezTo>
                      <a:pt x="16490" y="39683"/>
                      <a:pt x="16490" y="41024"/>
                      <a:pt x="17027" y="42499"/>
                    </a:cubicBezTo>
                    <a:cubicBezTo>
                      <a:pt x="18635" y="49068"/>
                      <a:pt x="24266" y="53626"/>
                      <a:pt x="31103" y="53626"/>
                    </a:cubicBezTo>
                    <a:cubicBezTo>
                      <a:pt x="41293" y="53626"/>
                      <a:pt x="47191" y="45180"/>
                      <a:pt x="47191" y="32712"/>
                    </a:cubicBezTo>
                    <a:cubicBezTo>
                      <a:pt x="47191" y="21585"/>
                      <a:pt x="41694" y="12468"/>
                      <a:pt x="31505" y="12468"/>
                    </a:cubicBezTo>
                    <a:cubicBezTo>
                      <a:pt x="24802" y="12468"/>
                      <a:pt x="18770" y="17295"/>
                      <a:pt x="17161" y="24266"/>
                    </a:cubicBezTo>
                    <a:cubicBezTo>
                      <a:pt x="16758" y="25607"/>
                      <a:pt x="16490" y="26947"/>
                      <a:pt x="16490" y="28288"/>
                    </a:cubicBezTo>
                    <a:lnTo>
                      <a:pt x="16490" y="3807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E26B134-8956-F6AE-FD84-C85646089811}"/>
                  </a:ext>
                </a:extLst>
              </p:cNvPr>
              <p:cNvSpPr/>
              <p:nvPr/>
            </p:nvSpPr>
            <p:spPr>
              <a:xfrm>
                <a:off x="8258955" y="2253912"/>
                <a:ext cx="16088" cy="92371"/>
              </a:xfrm>
              <a:custGeom>
                <a:avLst/>
                <a:gdLst>
                  <a:gd name="connsiteX0" fmla="*/ 0 w 16088"/>
                  <a:gd name="connsiteY0" fmla="*/ 0 h 92371"/>
                  <a:gd name="connsiteX1" fmla="*/ 16088 w 16088"/>
                  <a:gd name="connsiteY1" fmla="*/ 0 h 92371"/>
                  <a:gd name="connsiteX2" fmla="*/ 16088 w 16088"/>
                  <a:gd name="connsiteY2" fmla="*/ 92371 h 92371"/>
                  <a:gd name="connsiteX3" fmla="*/ 0 w 16088"/>
                  <a:gd name="connsiteY3" fmla="*/ 92371 h 92371"/>
                  <a:gd name="connsiteX4" fmla="*/ 0 w 16088"/>
                  <a:gd name="connsiteY4" fmla="*/ 0 h 92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88" h="92371">
                    <a:moveTo>
                      <a:pt x="0" y="0"/>
                    </a:moveTo>
                    <a:lnTo>
                      <a:pt x="16088" y="0"/>
                    </a:lnTo>
                    <a:lnTo>
                      <a:pt x="16088" y="92371"/>
                    </a:lnTo>
                    <a:lnTo>
                      <a:pt x="0" y="923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E9586CD-6FC0-45A4-3F07-23A77DCB109B}"/>
                  </a:ext>
                </a:extLst>
              </p:cNvPr>
              <p:cNvSpPr/>
              <p:nvPr/>
            </p:nvSpPr>
            <p:spPr>
              <a:xfrm>
                <a:off x="8288315" y="2281395"/>
                <a:ext cx="58319" cy="66094"/>
              </a:xfrm>
              <a:custGeom>
                <a:avLst/>
                <a:gdLst>
                  <a:gd name="connsiteX0" fmla="*/ 15418 w 58319"/>
                  <a:gd name="connsiteY0" fmla="*/ 37672 h 66094"/>
                  <a:gd name="connsiteX1" fmla="*/ 34992 w 58319"/>
                  <a:gd name="connsiteY1" fmla="*/ 54029 h 66094"/>
                  <a:gd name="connsiteX2" fmla="*/ 52554 w 58319"/>
                  <a:gd name="connsiteY2" fmla="*/ 51213 h 66094"/>
                  <a:gd name="connsiteX3" fmla="*/ 54833 w 58319"/>
                  <a:gd name="connsiteY3" fmla="*/ 62207 h 66094"/>
                  <a:gd name="connsiteX4" fmla="*/ 32712 w 58319"/>
                  <a:gd name="connsiteY4" fmla="*/ 66094 h 66094"/>
                  <a:gd name="connsiteX5" fmla="*/ 0 w 58319"/>
                  <a:gd name="connsiteY5" fmla="*/ 34053 h 66094"/>
                  <a:gd name="connsiteX6" fmla="*/ 30969 w 58319"/>
                  <a:gd name="connsiteY6" fmla="*/ 0 h 66094"/>
                  <a:gd name="connsiteX7" fmla="*/ 58319 w 58319"/>
                  <a:gd name="connsiteY7" fmla="*/ 30835 h 66094"/>
                  <a:gd name="connsiteX8" fmla="*/ 57782 w 58319"/>
                  <a:gd name="connsiteY8" fmla="*/ 37538 h 66094"/>
                  <a:gd name="connsiteX9" fmla="*/ 15418 w 58319"/>
                  <a:gd name="connsiteY9" fmla="*/ 37538 h 66094"/>
                  <a:gd name="connsiteX10" fmla="*/ 43304 w 58319"/>
                  <a:gd name="connsiteY10" fmla="*/ 26545 h 66094"/>
                  <a:gd name="connsiteX11" fmla="*/ 30165 w 58319"/>
                  <a:gd name="connsiteY11" fmla="*/ 11127 h 66094"/>
                  <a:gd name="connsiteX12" fmla="*/ 15418 w 58319"/>
                  <a:gd name="connsiteY12" fmla="*/ 26545 h 66094"/>
                  <a:gd name="connsiteX13" fmla="*/ 43304 w 58319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9" h="66094">
                    <a:moveTo>
                      <a:pt x="15418" y="37672"/>
                    </a:moveTo>
                    <a:cubicBezTo>
                      <a:pt x="15820" y="49068"/>
                      <a:pt x="24803" y="54029"/>
                      <a:pt x="34992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7" y="64486"/>
                      <a:pt x="41829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6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8" y="37538"/>
                    </a:lnTo>
                    <a:close/>
                    <a:moveTo>
                      <a:pt x="43304" y="26545"/>
                    </a:moveTo>
                    <a:cubicBezTo>
                      <a:pt x="43304" y="20646"/>
                      <a:pt x="40891" y="11127"/>
                      <a:pt x="30165" y="11127"/>
                    </a:cubicBezTo>
                    <a:cubicBezTo>
                      <a:pt x="20244" y="11127"/>
                      <a:pt x="16088" y="20110"/>
                      <a:pt x="15418" y="26545"/>
                    </a:cubicBezTo>
                    <a:lnTo>
                      <a:pt x="43304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BF040D2-8726-898C-91E8-83EBBD59AECF}"/>
                  </a:ext>
                </a:extLst>
              </p:cNvPr>
              <p:cNvSpPr/>
              <p:nvPr/>
            </p:nvSpPr>
            <p:spPr>
              <a:xfrm>
                <a:off x="8382430" y="2281395"/>
                <a:ext cx="45045" cy="65960"/>
              </a:xfrm>
              <a:custGeom>
                <a:avLst/>
                <a:gdLst>
                  <a:gd name="connsiteX0" fmla="*/ 3217 w 45045"/>
                  <a:gd name="connsiteY0" fmla="*/ 50141 h 65960"/>
                  <a:gd name="connsiteX1" fmla="*/ 19440 w 45045"/>
                  <a:gd name="connsiteY1" fmla="*/ 54699 h 65960"/>
                  <a:gd name="connsiteX2" fmla="*/ 29629 w 45045"/>
                  <a:gd name="connsiteY2" fmla="*/ 47727 h 65960"/>
                  <a:gd name="connsiteX3" fmla="*/ 19171 w 45045"/>
                  <a:gd name="connsiteY3" fmla="*/ 38477 h 65960"/>
                  <a:gd name="connsiteX4" fmla="*/ 1743 w 45045"/>
                  <a:gd name="connsiteY4" fmla="*/ 19976 h 65960"/>
                  <a:gd name="connsiteX5" fmla="*/ 25740 w 45045"/>
                  <a:gd name="connsiteY5" fmla="*/ 0 h 65960"/>
                  <a:gd name="connsiteX6" fmla="*/ 42499 w 45045"/>
                  <a:gd name="connsiteY6" fmla="*/ 3754 h 65960"/>
                  <a:gd name="connsiteX7" fmla="*/ 39415 w 45045"/>
                  <a:gd name="connsiteY7" fmla="*/ 15015 h 65960"/>
                  <a:gd name="connsiteX8" fmla="*/ 26009 w 45045"/>
                  <a:gd name="connsiteY8" fmla="*/ 11396 h 65960"/>
                  <a:gd name="connsiteX9" fmla="*/ 17161 w 45045"/>
                  <a:gd name="connsiteY9" fmla="*/ 17965 h 65960"/>
                  <a:gd name="connsiteX10" fmla="*/ 28154 w 45045"/>
                  <a:gd name="connsiteY10" fmla="*/ 26813 h 65960"/>
                  <a:gd name="connsiteX11" fmla="*/ 45046 w 45045"/>
                  <a:gd name="connsiteY11" fmla="*/ 46253 h 65960"/>
                  <a:gd name="connsiteX12" fmla="*/ 19306 w 45045"/>
                  <a:gd name="connsiteY12" fmla="*/ 65960 h 65960"/>
                  <a:gd name="connsiteX13" fmla="*/ 0 w 45045"/>
                  <a:gd name="connsiteY13" fmla="*/ 61536 h 65960"/>
                  <a:gd name="connsiteX14" fmla="*/ 3083 w 45045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5" h="65960">
                    <a:moveTo>
                      <a:pt x="3217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9" y="51883"/>
                      <a:pt x="29629" y="47727"/>
                    </a:cubicBezTo>
                    <a:cubicBezTo>
                      <a:pt x="29629" y="43571"/>
                      <a:pt x="27082" y="41158"/>
                      <a:pt x="19171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4" y="0"/>
                      <a:pt x="25740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39" y="11396"/>
                      <a:pt x="26009" y="11396"/>
                    </a:cubicBezTo>
                    <a:cubicBezTo>
                      <a:pt x="20378" y="11396"/>
                      <a:pt x="17161" y="14077"/>
                      <a:pt x="17161" y="17965"/>
                    </a:cubicBezTo>
                    <a:cubicBezTo>
                      <a:pt x="17161" y="21853"/>
                      <a:pt x="20110" y="23998"/>
                      <a:pt x="28154" y="26813"/>
                    </a:cubicBezTo>
                    <a:cubicBezTo>
                      <a:pt x="39550" y="30969"/>
                      <a:pt x="44913" y="36868"/>
                      <a:pt x="45046" y="46253"/>
                    </a:cubicBezTo>
                    <a:cubicBezTo>
                      <a:pt x="45046" y="57648"/>
                      <a:pt x="36064" y="65960"/>
                      <a:pt x="19306" y="65960"/>
                    </a:cubicBezTo>
                    <a:cubicBezTo>
                      <a:pt x="11664" y="65960"/>
                      <a:pt x="4693" y="64083"/>
                      <a:pt x="0" y="61536"/>
                    </a:cubicBezTo>
                    <a:lnTo>
                      <a:pt x="3083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4C7C778-84CC-3B66-0D0C-C1536853C365}"/>
                  </a:ext>
                </a:extLst>
              </p:cNvPr>
              <p:cNvSpPr/>
              <p:nvPr/>
            </p:nvSpPr>
            <p:spPr>
              <a:xfrm>
                <a:off x="8439810" y="2256459"/>
                <a:ext cx="17964" cy="89824"/>
              </a:xfrm>
              <a:custGeom>
                <a:avLst/>
                <a:gdLst>
                  <a:gd name="connsiteX0" fmla="*/ 17964 w 17964"/>
                  <a:gd name="connsiteY0" fmla="*/ 8714 h 89824"/>
                  <a:gd name="connsiteX1" fmla="*/ 8848 w 17964"/>
                  <a:gd name="connsiteY1" fmla="*/ 17295 h 89824"/>
                  <a:gd name="connsiteX2" fmla="*/ 0 w 17964"/>
                  <a:gd name="connsiteY2" fmla="*/ 8714 h 89824"/>
                  <a:gd name="connsiteX3" fmla="*/ 8982 w 17964"/>
                  <a:gd name="connsiteY3" fmla="*/ 0 h 89824"/>
                  <a:gd name="connsiteX4" fmla="*/ 17964 w 17964"/>
                  <a:gd name="connsiteY4" fmla="*/ 8714 h 89824"/>
                  <a:gd name="connsiteX5" fmla="*/ 939 w 17964"/>
                  <a:gd name="connsiteY5" fmla="*/ 89824 h 89824"/>
                  <a:gd name="connsiteX6" fmla="*/ 939 w 17964"/>
                  <a:gd name="connsiteY6" fmla="*/ 26411 h 89824"/>
                  <a:gd name="connsiteX7" fmla="*/ 17026 w 17964"/>
                  <a:gd name="connsiteY7" fmla="*/ 26411 h 89824"/>
                  <a:gd name="connsiteX8" fmla="*/ 17026 w 17964"/>
                  <a:gd name="connsiteY8" fmla="*/ 89824 h 89824"/>
                  <a:gd name="connsiteX9" fmla="*/ 939 w 17964"/>
                  <a:gd name="connsiteY9" fmla="*/ 89824 h 8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64" h="89824">
                    <a:moveTo>
                      <a:pt x="17964" y="8714"/>
                    </a:moveTo>
                    <a:cubicBezTo>
                      <a:pt x="17964" y="13541"/>
                      <a:pt x="14479" y="17295"/>
                      <a:pt x="8848" y="17295"/>
                    </a:cubicBezTo>
                    <a:cubicBezTo>
                      <a:pt x="3217" y="17295"/>
                      <a:pt x="0" y="13541"/>
                      <a:pt x="0" y="8714"/>
                    </a:cubicBezTo>
                    <a:cubicBezTo>
                      <a:pt x="0" y="3888"/>
                      <a:pt x="3619" y="0"/>
                      <a:pt x="8982" y="0"/>
                    </a:cubicBezTo>
                    <a:cubicBezTo>
                      <a:pt x="14345" y="0"/>
                      <a:pt x="17830" y="3754"/>
                      <a:pt x="17964" y="8714"/>
                    </a:cubicBezTo>
                    <a:close/>
                    <a:moveTo>
                      <a:pt x="939" y="89824"/>
                    </a:moveTo>
                    <a:lnTo>
                      <a:pt x="939" y="26411"/>
                    </a:lnTo>
                    <a:lnTo>
                      <a:pt x="17026" y="26411"/>
                    </a:lnTo>
                    <a:lnTo>
                      <a:pt x="17026" y="89824"/>
                    </a:lnTo>
                    <a:lnTo>
                      <a:pt x="939" y="8982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4849DA5-29B0-BDF3-FC0A-4D7EDEF33D7B}"/>
                  </a:ext>
                </a:extLst>
              </p:cNvPr>
              <p:cNvSpPr/>
              <p:nvPr/>
            </p:nvSpPr>
            <p:spPr>
              <a:xfrm>
                <a:off x="8467696" y="2264771"/>
                <a:ext cx="39952" cy="82718"/>
              </a:xfrm>
              <a:custGeom>
                <a:avLst/>
                <a:gdLst>
                  <a:gd name="connsiteX0" fmla="*/ 24668 w 39952"/>
                  <a:gd name="connsiteY0" fmla="*/ 0 h 82718"/>
                  <a:gd name="connsiteX1" fmla="*/ 24668 w 39952"/>
                  <a:gd name="connsiteY1" fmla="*/ 18099 h 82718"/>
                  <a:gd name="connsiteX2" fmla="*/ 39952 w 39952"/>
                  <a:gd name="connsiteY2" fmla="*/ 18099 h 82718"/>
                  <a:gd name="connsiteX3" fmla="*/ 39952 w 39952"/>
                  <a:gd name="connsiteY3" fmla="*/ 30031 h 82718"/>
                  <a:gd name="connsiteX4" fmla="*/ 24668 w 39952"/>
                  <a:gd name="connsiteY4" fmla="*/ 30031 h 82718"/>
                  <a:gd name="connsiteX5" fmla="*/ 24668 w 39952"/>
                  <a:gd name="connsiteY5" fmla="*/ 58051 h 82718"/>
                  <a:gd name="connsiteX6" fmla="*/ 32846 w 39952"/>
                  <a:gd name="connsiteY6" fmla="*/ 69714 h 82718"/>
                  <a:gd name="connsiteX7" fmla="*/ 39148 w 39952"/>
                  <a:gd name="connsiteY7" fmla="*/ 68910 h 82718"/>
                  <a:gd name="connsiteX8" fmla="*/ 39415 w 39952"/>
                  <a:gd name="connsiteY8" fmla="*/ 81110 h 82718"/>
                  <a:gd name="connsiteX9" fmla="*/ 27886 w 39952"/>
                  <a:gd name="connsiteY9" fmla="*/ 82719 h 82718"/>
                  <a:gd name="connsiteX10" fmla="*/ 14078 w 39952"/>
                  <a:gd name="connsiteY10" fmla="*/ 77490 h 82718"/>
                  <a:gd name="connsiteX11" fmla="*/ 9116 w 39952"/>
                  <a:gd name="connsiteY11" fmla="*/ 59793 h 82718"/>
                  <a:gd name="connsiteX12" fmla="*/ 9116 w 39952"/>
                  <a:gd name="connsiteY12" fmla="*/ 30031 h 82718"/>
                  <a:gd name="connsiteX13" fmla="*/ 0 w 39952"/>
                  <a:gd name="connsiteY13" fmla="*/ 30031 h 82718"/>
                  <a:gd name="connsiteX14" fmla="*/ 0 w 39952"/>
                  <a:gd name="connsiteY14" fmla="*/ 18099 h 82718"/>
                  <a:gd name="connsiteX15" fmla="*/ 9116 w 39952"/>
                  <a:gd name="connsiteY15" fmla="*/ 18099 h 82718"/>
                  <a:gd name="connsiteX16" fmla="*/ 9116 w 39952"/>
                  <a:gd name="connsiteY16" fmla="*/ 3754 h 82718"/>
                  <a:gd name="connsiteX17" fmla="*/ 24668 w 39952"/>
                  <a:gd name="connsiteY17" fmla="*/ 0 h 8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952" h="82718">
                    <a:moveTo>
                      <a:pt x="24668" y="0"/>
                    </a:moveTo>
                    <a:lnTo>
                      <a:pt x="24668" y="18099"/>
                    </a:lnTo>
                    <a:lnTo>
                      <a:pt x="39952" y="18099"/>
                    </a:lnTo>
                    <a:lnTo>
                      <a:pt x="39952" y="30031"/>
                    </a:lnTo>
                    <a:lnTo>
                      <a:pt x="24668" y="30031"/>
                    </a:lnTo>
                    <a:lnTo>
                      <a:pt x="24668" y="58051"/>
                    </a:lnTo>
                    <a:cubicBezTo>
                      <a:pt x="24668" y="65692"/>
                      <a:pt x="26813" y="69714"/>
                      <a:pt x="32846" y="69714"/>
                    </a:cubicBezTo>
                    <a:cubicBezTo>
                      <a:pt x="35528" y="69714"/>
                      <a:pt x="37672" y="69312"/>
                      <a:pt x="39148" y="68910"/>
                    </a:cubicBezTo>
                    <a:lnTo>
                      <a:pt x="39415" y="81110"/>
                    </a:lnTo>
                    <a:cubicBezTo>
                      <a:pt x="37137" y="82048"/>
                      <a:pt x="32846" y="82719"/>
                      <a:pt x="27886" y="82719"/>
                    </a:cubicBezTo>
                    <a:cubicBezTo>
                      <a:pt x="21987" y="82719"/>
                      <a:pt x="17027" y="80708"/>
                      <a:pt x="14078" y="77490"/>
                    </a:cubicBezTo>
                    <a:cubicBezTo>
                      <a:pt x="10726" y="73870"/>
                      <a:pt x="9116" y="68106"/>
                      <a:pt x="9116" y="59793"/>
                    </a:cubicBezTo>
                    <a:lnTo>
                      <a:pt x="9116" y="30031"/>
                    </a:lnTo>
                    <a:lnTo>
                      <a:pt x="0" y="30031"/>
                    </a:lnTo>
                    <a:lnTo>
                      <a:pt x="0" y="18099"/>
                    </a:lnTo>
                    <a:lnTo>
                      <a:pt x="9116" y="18099"/>
                    </a:lnTo>
                    <a:lnTo>
                      <a:pt x="9116" y="3754"/>
                    </a:lnTo>
                    <a:lnTo>
                      <a:pt x="246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F8A51E0-9BC2-ED98-3F17-9928EB3FE37B}"/>
                  </a:ext>
                </a:extLst>
              </p:cNvPr>
              <p:cNvSpPr/>
              <p:nvPr/>
            </p:nvSpPr>
            <p:spPr>
              <a:xfrm>
                <a:off x="8514753" y="2281395"/>
                <a:ext cx="58319" cy="66094"/>
              </a:xfrm>
              <a:custGeom>
                <a:avLst/>
                <a:gdLst>
                  <a:gd name="connsiteX0" fmla="*/ 15418 w 58319"/>
                  <a:gd name="connsiteY0" fmla="*/ 37672 h 66094"/>
                  <a:gd name="connsiteX1" fmla="*/ 34991 w 58319"/>
                  <a:gd name="connsiteY1" fmla="*/ 54029 h 66094"/>
                  <a:gd name="connsiteX2" fmla="*/ 52554 w 58319"/>
                  <a:gd name="connsiteY2" fmla="*/ 51213 h 66094"/>
                  <a:gd name="connsiteX3" fmla="*/ 54833 w 58319"/>
                  <a:gd name="connsiteY3" fmla="*/ 62207 h 66094"/>
                  <a:gd name="connsiteX4" fmla="*/ 32712 w 58319"/>
                  <a:gd name="connsiteY4" fmla="*/ 66094 h 66094"/>
                  <a:gd name="connsiteX5" fmla="*/ 0 w 58319"/>
                  <a:gd name="connsiteY5" fmla="*/ 34053 h 66094"/>
                  <a:gd name="connsiteX6" fmla="*/ 30969 w 58319"/>
                  <a:gd name="connsiteY6" fmla="*/ 0 h 66094"/>
                  <a:gd name="connsiteX7" fmla="*/ 58319 w 58319"/>
                  <a:gd name="connsiteY7" fmla="*/ 30835 h 66094"/>
                  <a:gd name="connsiteX8" fmla="*/ 57782 w 58319"/>
                  <a:gd name="connsiteY8" fmla="*/ 37538 h 66094"/>
                  <a:gd name="connsiteX9" fmla="*/ 15418 w 58319"/>
                  <a:gd name="connsiteY9" fmla="*/ 37538 h 66094"/>
                  <a:gd name="connsiteX10" fmla="*/ 43304 w 58319"/>
                  <a:gd name="connsiteY10" fmla="*/ 26545 h 66094"/>
                  <a:gd name="connsiteX11" fmla="*/ 30165 w 58319"/>
                  <a:gd name="connsiteY11" fmla="*/ 11127 h 66094"/>
                  <a:gd name="connsiteX12" fmla="*/ 15418 w 58319"/>
                  <a:gd name="connsiteY12" fmla="*/ 26545 h 66094"/>
                  <a:gd name="connsiteX13" fmla="*/ 43304 w 58319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9" h="66094">
                    <a:moveTo>
                      <a:pt x="15418" y="37672"/>
                    </a:moveTo>
                    <a:cubicBezTo>
                      <a:pt x="15820" y="49068"/>
                      <a:pt x="24803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6" y="64486"/>
                      <a:pt x="41828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5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8" y="37538"/>
                    </a:lnTo>
                    <a:close/>
                    <a:moveTo>
                      <a:pt x="43304" y="26545"/>
                    </a:moveTo>
                    <a:cubicBezTo>
                      <a:pt x="43304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8" y="26545"/>
                    </a:cubicBezTo>
                    <a:lnTo>
                      <a:pt x="43304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76544FE-B04D-3E42-CAB5-62DAD2BAB1C9}"/>
                  </a:ext>
                </a:extLst>
              </p:cNvPr>
              <p:cNvSpPr/>
              <p:nvPr/>
            </p:nvSpPr>
            <p:spPr>
              <a:xfrm>
                <a:off x="8581920" y="2281395"/>
                <a:ext cx="45045" cy="65960"/>
              </a:xfrm>
              <a:custGeom>
                <a:avLst/>
                <a:gdLst>
                  <a:gd name="connsiteX0" fmla="*/ 3217 w 45045"/>
                  <a:gd name="connsiteY0" fmla="*/ 50141 h 65960"/>
                  <a:gd name="connsiteX1" fmla="*/ 19440 w 45045"/>
                  <a:gd name="connsiteY1" fmla="*/ 54699 h 65960"/>
                  <a:gd name="connsiteX2" fmla="*/ 29629 w 45045"/>
                  <a:gd name="connsiteY2" fmla="*/ 47727 h 65960"/>
                  <a:gd name="connsiteX3" fmla="*/ 19171 w 45045"/>
                  <a:gd name="connsiteY3" fmla="*/ 38477 h 65960"/>
                  <a:gd name="connsiteX4" fmla="*/ 1743 w 45045"/>
                  <a:gd name="connsiteY4" fmla="*/ 19976 h 65960"/>
                  <a:gd name="connsiteX5" fmla="*/ 25740 w 45045"/>
                  <a:gd name="connsiteY5" fmla="*/ 0 h 65960"/>
                  <a:gd name="connsiteX6" fmla="*/ 42499 w 45045"/>
                  <a:gd name="connsiteY6" fmla="*/ 3754 h 65960"/>
                  <a:gd name="connsiteX7" fmla="*/ 39415 w 45045"/>
                  <a:gd name="connsiteY7" fmla="*/ 15015 h 65960"/>
                  <a:gd name="connsiteX8" fmla="*/ 26009 w 45045"/>
                  <a:gd name="connsiteY8" fmla="*/ 11396 h 65960"/>
                  <a:gd name="connsiteX9" fmla="*/ 17161 w 45045"/>
                  <a:gd name="connsiteY9" fmla="*/ 17965 h 65960"/>
                  <a:gd name="connsiteX10" fmla="*/ 28154 w 45045"/>
                  <a:gd name="connsiteY10" fmla="*/ 26813 h 65960"/>
                  <a:gd name="connsiteX11" fmla="*/ 45046 w 45045"/>
                  <a:gd name="connsiteY11" fmla="*/ 46253 h 65960"/>
                  <a:gd name="connsiteX12" fmla="*/ 19306 w 45045"/>
                  <a:gd name="connsiteY12" fmla="*/ 65960 h 65960"/>
                  <a:gd name="connsiteX13" fmla="*/ 0 w 45045"/>
                  <a:gd name="connsiteY13" fmla="*/ 61536 h 65960"/>
                  <a:gd name="connsiteX14" fmla="*/ 3083 w 45045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5" h="65960">
                    <a:moveTo>
                      <a:pt x="3217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9" y="51883"/>
                      <a:pt x="29629" y="47727"/>
                    </a:cubicBezTo>
                    <a:cubicBezTo>
                      <a:pt x="29629" y="43571"/>
                      <a:pt x="27082" y="41158"/>
                      <a:pt x="19171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4" y="0"/>
                      <a:pt x="25740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39" y="11396"/>
                      <a:pt x="26009" y="11396"/>
                    </a:cubicBezTo>
                    <a:cubicBezTo>
                      <a:pt x="20378" y="11396"/>
                      <a:pt x="17161" y="14077"/>
                      <a:pt x="17161" y="17965"/>
                    </a:cubicBezTo>
                    <a:cubicBezTo>
                      <a:pt x="17161" y="21853"/>
                      <a:pt x="20110" y="23998"/>
                      <a:pt x="28154" y="26813"/>
                    </a:cubicBezTo>
                    <a:cubicBezTo>
                      <a:pt x="39550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0"/>
                      <a:pt x="19306" y="65960"/>
                    </a:cubicBezTo>
                    <a:cubicBezTo>
                      <a:pt x="11664" y="65960"/>
                      <a:pt x="4692" y="64083"/>
                      <a:pt x="0" y="61536"/>
                    </a:cubicBezTo>
                    <a:lnTo>
                      <a:pt x="3083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D864907-D3FC-36B6-F72B-C77AF226E22F}"/>
                  </a:ext>
                </a:extLst>
              </p:cNvPr>
              <p:cNvSpPr/>
              <p:nvPr/>
            </p:nvSpPr>
            <p:spPr>
              <a:xfrm>
                <a:off x="7889603" y="2403127"/>
                <a:ext cx="52956" cy="87679"/>
              </a:xfrm>
              <a:custGeom>
                <a:avLst/>
                <a:gdLst>
                  <a:gd name="connsiteX0" fmla="*/ 48934 w 52956"/>
                  <a:gd name="connsiteY0" fmla="*/ 48800 h 87679"/>
                  <a:gd name="connsiteX1" fmla="*/ 15954 w 52956"/>
                  <a:gd name="connsiteY1" fmla="*/ 48800 h 87679"/>
                  <a:gd name="connsiteX2" fmla="*/ 15954 w 52956"/>
                  <a:gd name="connsiteY2" fmla="*/ 74541 h 87679"/>
                  <a:gd name="connsiteX3" fmla="*/ 52956 w 52956"/>
                  <a:gd name="connsiteY3" fmla="*/ 74541 h 87679"/>
                  <a:gd name="connsiteX4" fmla="*/ 52956 w 52956"/>
                  <a:gd name="connsiteY4" fmla="*/ 87679 h 87679"/>
                  <a:gd name="connsiteX5" fmla="*/ 0 w 52956"/>
                  <a:gd name="connsiteY5" fmla="*/ 87679 h 87679"/>
                  <a:gd name="connsiteX6" fmla="*/ 0 w 52956"/>
                  <a:gd name="connsiteY6" fmla="*/ 0 h 87679"/>
                  <a:gd name="connsiteX7" fmla="*/ 50945 w 52956"/>
                  <a:gd name="connsiteY7" fmla="*/ 0 h 87679"/>
                  <a:gd name="connsiteX8" fmla="*/ 50945 w 52956"/>
                  <a:gd name="connsiteY8" fmla="*/ 13138 h 87679"/>
                  <a:gd name="connsiteX9" fmla="*/ 15954 w 52956"/>
                  <a:gd name="connsiteY9" fmla="*/ 13138 h 87679"/>
                  <a:gd name="connsiteX10" fmla="*/ 15954 w 52956"/>
                  <a:gd name="connsiteY10" fmla="*/ 35796 h 87679"/>
                  <a:gd name="connsiteX11" fmla="*/ 48934 w 52956"/>
                  <a:gd name="connsiteY11" fmla="*/ 35796 h 87679"/>
                  <a:gd name="connsiteX12" fmla="*/ 48934 w 52956"/>
                  <a:gd name="connsiteY12" fmla="*/ 48800 h 8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956" h="87679">
                    <a:moveTo>
                      <a:pt x="48934" y="48800"/>
                    </a:moveTo>
                    <a:lnTo>
                      <a:pt x="15954" y="48800"/>
                    </a:lnTo>
                    <a:lnTo>
                      <a:pt x="15954" y="74541"/>
                    </a:lnTo>
                    <a:lnTo>
                      <a:pt x="52956" y="74541"/>
                    </a:lnTo>
                    <a:lnTo>
                      <a:pt x="52956" y="87679"/>
                    </a:lnTo>
                    <a:lnTo>
                      <a:pt x="0" y="87679"/>
                    </a:lnTo>
                    <a:lnTo>
                      <a:pt x="0" y="0"/>
                    </a:lnTo>
                    <a:lnTo>
                      <a:pt x="50945" y="0"/>
                    </a:lnTo>
                    <a:lnTo>
                      <a:pt x="50945" y="13138"/>
                    </a:lnTo>
                    <a:lnTo>
                      <a:pt x="15954" y="13138"/>
                    </a:lnTo>
                    <a:lnTo>
                      <a:pt x="15954" y="35796"/>
                    </a:lnTo>
                    <a:lnTo>
                      <a:pt x="48934" y="35796"/>
                    </a:lnTo>
                    <a:lnTo>
                      <a:pt x="48934" y="488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895C51E-01A0-8175-E8E1-C1BA25E4A66D}"/>
                  </a:ext>
                </a:extLst>
              </p:cNvPr>
              <p:cNvSpPr/>
              <p:nvPr/>
            </p:nvSpPr>
            <p:spPr>
              <a:xfrm>
                <a:off x="7954492" y="2427259"/>
                <a:ext cx="57513" cy="64887"/>
              </a:xfrm>
              <a:custGeom>
                <a:avLst/>
                <a:gdLst>
                  <a:gd name="connsiteX0" fmla="*/ 56978 w 57513"/>
                  <a:gd name="connsiteY0" fmla="*/ 44510 h 64887"/>
                  <a:gd name="connsiteX1" fmla="*/ 57514 w 57513"/>
                  <a:gd name="connsiteY1" fmla="*/ 63547 h 64887"/>
                  <a:gd name="connsiteX2" fmla="*/ 43437 w 57513"/>
                  <a:gd name="connsiteY2" fmla="*/ 63547 h 64887"/>
                  <a:gd name="connsiteX3" fmla="*/ 42633 w 57513"/>
                  <a:gd name="connsiteY3" fmla="*/ 53895 h 64887"/>
                  <a:gd name="connsiteX4" fmla="*/ 42364 w 57513"/>
                  <a:gd name="connsiteY4" fmla="*/ 53895 h 64887"/>
                  <a:gd name="connsiteX5" fmla="*/ 22120 w 57513"/>
                  <a:gd name="connsiteY5" fmla="*/ 64888 h 64887"/>
                  <a:gd name="connsiteX6" fmla="*/ 0 w 57513"/>
                  <a:gd name="connsiteY6" fmla="*/ 37270 h 64887"/>
                  <a:gd name="connsiteX7" fmla="*/ 0 w 57513"/>
                  <a:gd name="connsiteY7" fmla="*/ 0 h 64887"/>
                  <a:gd name="connsiteX8" fmla="*/ 15954 w 57513"/>
                  <a:gd name="connsiteY8" fmla="*/ 0 h 64887"/>
                  <a:gd name="connsiteX9" fmla="*/ 15954 w 57513"/>
                  <a:gd name="connsiteY9" fmla="*/ 34455 h 64887"/>
                  <a:gd name="connsiteX10" fmla="*/ 27752 w 57513"/>
                  <a:gd name="connsiteY10" fmla="*/ 51749 h 64887"/>
                  <a:gd name="connsiteX11" fmla="*/ 39951 w 57513"/>
                  <a:gd name="connsiteY11" fmla="*/ 43169 h 64887"/>
                  <a:gd name="connsiteX12" fmla="*/ 40890 w 57513"/>
                  <a:gd name="connsiteY12" fmla="*/ 38209 h 64887"/>
                  <a:gd name="connsiteX13" fmla="*/ 40890 w 57513"/>
                  <a:gd name="connsiteY13" fmla="*/ 0 h 64887"/>
                  <a:gd name="connsiteX14" fmla="*/ 56844 w 57513"/>
                  <a:gd name="connsiteY14" fmla="*/ 0 h 64887"/>
                  <a:gd name="connsiteX15" fmla="*/ 56844 w 57513"/>
                  <a:gd name="connsiteY15" fmla="*/ 44376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513" h="64887">
                    <a:moveTo>
                      <a:pt x="56978" y="44510"/>
                    </a:moveTo>
                    <a:cubicBezTo>
                      <a:pt x="56978" y="52018"/>
                      <a:pt x="57246" y="58319"/>
                      <a:pt x="57514" y="63547"/>
                    </a:cubicBezTo>
                    <a:lnTo>
                      <a:pt x="43437" y="63547"/>
                    </a:lnTo>
                    <a:lnTo>
                      <a:pt x="42633" y="53895"/>
                    </a:lnTo>
                    <a:lnTo>
                      <a:pt x="42364" y="53895"/>
                    </a:lnTo>
                    <a:cubicBezTo>
                      <a:pt x="39683" y="58453"/>
                      <a:pt x="33382" y="64888"/>
                      <a:pt x="22120" y="64888"/>
                    </a:cubicBezTo>
                    <a:cubicBezTo>
                      <a:pt x="10859" y="64888"/>
                      <a:pt x="0" y="58051"/>
                      <a:pt x="0" y="37270"/>
                    </a:cubicBezTo>
                    <a:lnTo>
                      <a:pt x="0" y="0"/>
                    </a:lnTo>
                    <a:lnTo>
                      <a:pt x="15954" y="0"/>
                    </a:lnTo>
                    <a:lnTo>
                      <a:pt x="15954" y="34455"/>
                    </a:lnTo>
                    <a:cubicBezTo>
                      <a:pt x="15954" y="45046"/>
                      <a:pt x="19306" y="51749"/>
                      <a:pt x="27752" y="51749"/>
                    </a:cubicBezTo>
                    <a:cubicBezTo>
                      <a:pt x="34187" y="51749"/>
                      <a:pt x="38343" y="47191"/>
                      <a:pt x="39951" y="43169"/>
                    </a:cubicBezTo>
                    <a:cubicBezTo>
                      <a:pt x="40488" y="41695"/>
                      <a:pt x="40890" y="40086"/>
                      <a:pt x="40890" y="38209"/>
                    </a:cubicBezTo>
                    <a:lnTo>
                      <a:pt x="40890" y="0"/>
                    </a:lnTo>
                    <a:lnTo>
                      <a:pt x="56844" y="0"/>
                    </a:lnTo>
                    <a:lnTo>
                      <a:pt x="56844" y="4437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5C557BD-7306-CF16-7AA7-B1BDDBA669AB}"/>
                  </a:ext>
                </a:extLst>
              </p:cNvPr>
              <p:cNvSpPr/>
              <p:nvPr/>
            </p:nvSpPr>
            <p:spPr>
              <a:xfrm>
                <a:off x="8028228" y="2426052"/>
                <a:ext cx="36063" cy="64887"/>
              </a:xfrm>
              <a:custGeom>
                <a:avLst/>
                <a:gdLst>
                  <a:gd name="connsiteX0" fmla="*/ 536 w 36063"/>
                  <a:gd name="connsiteY0" fmla="*/ 21853 h 64887"/>
                  <a:gd name="connsiteX1" fmla="*/ 0 w 36063"/>
                  <a:gd name="connsiteY1" fmla="*/ 1475 h 64887"/>
                  <a:gd name="connsiteX2" fmla="*/ 13943 w 36063"/>
                  <a:gd name="connsiteY2" fmla="*/ 1475 h 64887"/>
                  <a:gd name="connsiteX3" fmla="*/ 14479 w 36063"/>
                  <a:gd name="connsiteY3" fmla="*/ 13541 h 64887"/>
                  <a:gd name="connsiteX4" fmla="*/ 15015 w 36063"/>
                  <a:gd name="connsiteY4" fmla="*/ 13541 h 64887"/>
                  <a:gd name="connsiteX5" fmla="*/ 32310 w 36063"/>
                  <a:gd name="connsiteY5" fmla="*/ 0 h 64887"/>
                  <a:gd name="connsiteX6" fmla="*/ 36064 w 36063"/>
                  <a:gd name="connsiteY6" fmla="*/ 402 h 64887"/>
                  <a:gd name="connsiteX7" fmla="*/ 36064 w 36063"/>
                  <a:gd name="connsiteY7" fmla="*/ 15552 h 64887"/>
                  <a:gd name="connsiteX8" fmla="*/ 31371 w 36063"/>
                  <a:gd name="connsiteY8" fmla="*/ 15015 h 64887"/>
                  <a:gd name="connsiteX9" fmla="*/ 17027 w 36063"/>
                  <a:gd name="connsiteY9" fmla="*/ 27081 h 64887"/>
                  <a:gd name="connsiteX10" fmla="*/ 16490 w 36063"/>
                  <a:gd name="connsiteY10" fmla="*/ 32042 h 64887"/>
                  <a:gd name="connsiteX11" fmla="*/ 16490 w 36063"/>
                  <a:gd name="connsiteY11" fmla="*/ 64888 h 64887"/>
                  <a:gd name="connsiteX12" fmla="*/ 536 w 36063"/>
                  <a:gd name="connsiteY12" fmla="*/ 64888 h 64887"/>
                  <a:gd name="connsiteX13" fmla="*/ 536 w 36063"/>
                  <a:gd name="connsiteY13" fmla="*/ 21987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063" h="64887">
                    <a:moveTo>
                      <a:pt x="536" y="21853"/>
                    </a:moveTo>
                    <a:cubicBezTo>
                      <a:pt x="536" y="13273"/>
                      <a:pt x="536" y="7106"/>
                      <a:pt x="0" y="1475"/>
                    </a:cubicBezTo>
                    <a:lnTo>
                      <a:pt x="13943" y="1475"/>
                    </a:lnTo>
                    <a:lnTo>
                      <a:pt x="14479" y="13541"/>
                    </a:lnTo>
                    <a:lnTo>
                      <a:pt x="15015" y="13541"/>
                    </a:lnTo>
                    <a:cubicBezTo>
                      <a:pt x="18099" y="4558"/>
                      <a:pt x="25606" y="0"/>
                      <a:pt x="32310" y="0"/>
                    </a:cubicBezTo>
                    <a:cubicBezTo>
                      <a:pt x="33918" y="0"/>
                      <a:pt x="34723" y="0"/>
                      <a:pt x="36064" y="402"/>
                    </a:cubicBezTo>
                    <a:lnTo>
                      <a:pt x="36064" y="15552"/>
                    </a:lnTo>
                    <a:cubicBezTo>
                      <a:pt x="34723" y="15284"/>
                      <a:pt x="33382" y="15015"/>
                      <a:pt x="31371" y="15015"/>
                    </a:cubicBezTo>
                    <a:cubicBezTo>
                      <a:pt x="23730" y="15015"/>
                      <a:pt x="18501" y="19976"/>
                      <a:pt x="17027" y="27081"/>
                    </a:cubicBezTo>
                    <a:cubicBezTo>
                      <a:pt x="16758" y="28556"/>
                      <a:pt x="16490" y="30165"/>
                      <a:pt x="16490" y="32042"/>
                    </a:cubicBezTo>
                    <a:lnTo>
                      <a:pt x="16490" y="64888"/>
                    </a:lnTo>
                    <a:lnTo>
                      <a:pt x="536" y="64888"/>
                    </a:lnTo>
                    <a:lnTo>
                      <a:pt x="536" y="2198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6C16DBF-F930-5AB2-44B0-B0ECA9CB7887}"/>
                  </a:ext>
                </a:extLst>
              </p:cNvPr>
              <p:cNvSpPr/>
              <p:nvPr/>
            </p:nvSpPr>
            <p:spPr>
              <a:xfrm>
                <a:off x="8069788" y="2425918"/>
                <a:ext cx="64351" cy="66228"/>
              </a:xfrm>
              <a:custGeom>
                <a:avLst/>
                <a:gdLst>
                  <a:gd name="connsiteX0" fmla="*/ 64351 w 64351"/>
                  <a:gd name="connsiteY0" fmla="*/ 32578 h 66228"/>
                  <a:gd name="connsiteX1" fmla="*/ 31774 w 64351"/>
                  <a:gd name="connsiteY1" fmla="*/ 66229 h 66228"/>
                  <a:gd name="connsiteX2" fmla="*/ 0 w 64351"/>
                  <a:gd name="connsiteY2" fmla="*/ 33516 h 66228"/>
                  <a:gd name="connsiteX3" fmla="*/ 32846 w 64351"/>
                  <a:gd name="connsiteY3" fmla="*/ 0 h 66228"/>
                  <a:gd name="connsiteX4" fmla="*/ 64351 w 64351"/>
                  <a:gd name="connsiteY4" fmla="*/ 32578 h 66228"/>
                  <a:gd name="connsiteX5" fmla="*/ 16624 w 64351"/>
                  <a:gd name="connsiteY5" fmla="*/ 33248 h 66228"/>
                  <a:gd name="connsiteX6" fmla="*/ 32310 w 64351"/>
                  <a:gd name="connsiteY6" fmla="*/ 54699 h 66228"/>
                  <a:gd name="connsiteX7" fmla="*/ 47862 w 64351"/>
                  <a:gd name="connsiteY7" fmla="*/ 32980 h 66228"/>
                  <a:gd name="connsiteX8" fmla="*/ 32445 w 64351"/>
                  <a:gd name="connsiteY8" fmla="*/ 11798 h 66228"/>
                  <a:gd name="connsiteX9" fmla="*/ 16624 w 64351"/>
                  <a:gd name="connsiteY9" fmla="*/ 33248 h 66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51" h="66228">
                    <a:moveTo>
                      <a:pt x="64351" y="32578"/>
                    </a:moveTo>
                    <a:cubicBezTo>
                      <a:pt x="64351" y="55905"/>
                      <a:pt x="47996" y="66229"/>
                      <a:pt x="31774" y="66229"/>
                    </a:cubicBezTo>
                    <a:cubicBezTo>
                      <a:pt x="13809" y="66229"/>
                      <a:pt x="0" y="53895"/>
                      <a:pt x="0" y="33516"/>
                    </a:cubicBezTo>
                    <a:cubicBezTo>
                      <a:pt x="0" y="13138"/>
                      <a:pt x="13675" y="0"/>
                      <a:pt x="32846" y="0"/>
                    </a:cubicBezTo>
                    <a:cubicBezTo>
                      <a:pt x="52018" y="0"/>
                      <a:pt x="64351" y="13272"/>
                      <a:pt x="64351" y="32578"/>
                    </a:cubicBezTo>
                    <a:close/>
                    <a:moveTo>
                      <a:pt x="16624" y="33248"/>
                    </a:moveTo>
                    <a:cubicBezTo>
                      <a:pt x="16624" y="45448"/>
                      <a:pt x="22657" y="54699"/>
                      <a:pt x="32310" y="54699"/>
                    </a:cubicBezTo>
                    <a:cubicBezTo>
                      <a:pt x="41427" y="54699"/>
                      <a:pt x="47862" y="45716"/>
                      <a:pt x="47862" y="32980"/>
                    </a:cubicBezTo>
                    <a:cubicBezTo>
                      <a:pt x="47862" y="23059"/>
                      <a:pt x="43437" y="11798"/>
                      <a:pt x="32445" y="11798"/>
                    </a:cubicBezTo>
                    <a:cubicBezTo>
                      <a:pt x="21451" y="11798"/>
                      <a:pt x="16624" y="22791"/>
                      <a:pt x="16624" y="332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705CA18-DAC7-430C-C1BB-8F4423260C3B}"/>
                  </a:ext>
                </a:extLst>
              </p:cNvPr>
              <p:cNvSpPr/>
              <p:nvPr/>
            </p:nvSpPr>
            <p:spPr>
              <a:xfrm>
                <a:off x="8146742" y="2426187"/>
                <a:ext cx="63547" cy="90628"/>
              </a:xfrm>
              <a:custGeom>
                <a:avLst/>
                <a:gdLst>
                  <a:gd name="connsiteX0" fmla="*/ 537 w 63547"/>
                  <a:gd name="connsiteY0" fmla="*/ 22389 h 90628"/>
                  <a:gd name="connsiteX1" fmla="*/ 0 w 63547"/>
                  <a:gd name="connsiteY1" fmla="*/ 1341 h 90628"/>
                  <a:gd name="connsiteX2" fmla="*/ 14078 w 63547"/>
                  <a:gd name="connsiteY2" fmla="*/ 1341 h 90628"/>
                  <a:gd name="connsiteX3" fmla="*/ 14882 w 63547"/>
                  <a:gd name="connsiteY3" fmla="*/ 11127 h 90628"/>
                  <a:gd name="connsiteX4" fmla="*/ 15150 w 63547"/>
                  <a:gd name="connsiteY4" fmla="*/ 11127 h 90628"/>
                  <a:gd name="connsiteX5" fmla="*/ 36868 w 63547"/>
                  <a:gd name="connsiteY5" fmla="*/ 0 h 90628"/>
                  <a:gd name="connsiteX6" fmla="*/ 63548 w 63547"/>
                  <a:gd name="connsiteY6" fmla="*/ 32310 h 90628"/>
                  <a:gd name="connsiteX7" fmla="*/ 34589 w 63547"/>
                  <a:gd name="connsiteY7" fmla="*/ 66229 h 90628"/>
                  <a:gd name="connsiteX8" fmla="*/ 16758 w 63547"/>
                  <a:gd name="connsiteY8" fmla="*/ 57782 h 90628"/>
                  <a:gd name="connsiteX9" fmla="*/ 16491 w 63547"/>
                  <a:gd name="connsiteY9" fmla="*/ 57782 h 90628"/>
                  <a:gd name="connsiteX10" fmla="*/ 16491 w 63547"/>
                  <a:gd name="connsiteY10" fmla="*/ 90629 h 90628"/>
                  <a:gd name="connsiteX11" fmla="*/ 537 w 63547"/>
                  <a:gd name="connsiteY11" fmla="*/ 90629 h 90628"/>
                  <a:gd name="connsiteX12" fmla="*/ 537 w 63547"/>
                  <a:gd name="connsiteY12" fmla="*/ 22523 h 90628"/>
                  <a:gd name="connsiteX13" fmla="*/ 16491 w 63547"/>
                  <a:gd name="connsiteY13" fmla="*/ 38075 h 90628"/>
                  <a:gd name="connsiteX14" fmla="*/ 17027 w 63547"/>
                  <a:gd name="connsiteY14" fmla="*/ 42499 h 90628"/>
                  <a:gd name="connsiteX15" fmla="*/ 31103 w 63547"/>
                  <a:gd name="connsiteY15" fmla="*/ 53626 h 90628"/>
                  <a:gd name="connsiteX16" fmla="*/ 47191 w 63547"/>
                  <a:gd name="connsiteY16" fmla="*/ 32712 h 90628"/>
                  <a:gd name="connsiteX17" fmla="*/ 31506 w 63547"/>
                  <a:gd name="connsiteY17" fmla="*/ 12468 h 90628"/>
                  <a:gd name="connsiteX18" fmla="*/ 17161 w 63547"/>
                  <a:gd name="connsiteY18" fmla="*/ 24266 h 90628"/>
                  <a:gd name="connsiteX19" fmla="*/ 16491 w 63547"/>
                  <a:gd name="connsiteY19" fmla="*/ 28288 h 90628"/>
                  <a:gd name="connsiteX20" fmla="*/ 16491 w 63547"/>
                  <a:gd name="connsiteY20" fmla="*/ 38075 h 9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547" h="90628">
                    <a:moveTo>
                      <a:pt x="537" y="22389"/>
                    </a:moveTo>
                    <a:cubicBezTo>
                      <a:pt x="537" y="14077"/>
                      <a:pt x="268" y="7374"/>
                      <a:pt x="0" y="1341"/>
                    </a:cubicBezTo>
                    <a:lnTo>
                      <a:pt x="14078" y="1341"/>
                    </a:lnTo>
                    <a:lnTo>
                      <a:pt x="14882" y="11127"/>
                    </a:lnTo>
                    <a:lnTo>
                      <a:pt x="15150" y="11127"/>
                    </a:lnTo>
                    <a:cubicBezTo>
                      <a:pt x="19842" y="4022"/>
                      <a:pt x="27216" y="0"/>
                      <a:pt x="36868" y="0"/>
                    </a:cubicBezTo>
                    <a:cubicBezTo>
                      <a:pt x="51482" y="0"/>
                      <a:pt x="63548" y="12468"/>
                      <a:pt x="63548" y="32310"/>
                    </a:cubicBezTo>
                    <a:cubicBezTo>
                      <a:pt x="63548" y="55235"/>
                      <a:pt x="49069" y="66229"/>
                      <a:pt x="34589" y="66229"/>
                    </a:cubicBezTo>
                    <a:cubicBezTo>
                      <a:pt x="26680" y="66229"/>
                      <a:pt x="19977" y="62877"/>
                      <a:pt x="16758" y="57782"/>
                    </a:cubicBezTo>
                    <a:lnTo>
                      <a:pt x="16491" y="57782"/>
                    </a:lnTo>
                    <a:lnTo>
                      <a:pt x="16491" y="90629"/>
                    </a:lnTo>
                    <a:lnTo>
                      <a:pt x="537" y="90629"/>
                    </a:lnTo>
                    <a:lnTo>
                      <a:pt x="537" y="22523"/>
                    </a:lnTo>
                    <a:close/>
                    <a:moveTo>
                      <a:pt x="16491" y="38075"/>
                    </a:moveTo>
                    <a:cubicBezTo>
                      <a:pt x="16491" y="39683"/>
                      <a:pt x="16491" y="41024"/>
                      <a:pt x="17027" y="42499"/>
                    </a:cubicBezTo>
                    <a:cubicBezTo>
                      <a:pt x="18635" y="48934"/>
                      <a:pt x="24266" y="53626"/>
                      <a:pt x="31103" y="53626"/>
                    </a:cubicBezTo>
                    <a:cubicBezTo>
                      <a:pt x="41293" y="53626"/>
                      <a:pt x="47191" y="45180"/>
                      <a:pt x="47191" y="32712"/>
                    </a:cubicBezTo>
                    <a:cubicBezTo>
                      <a:pt x="47191" y="21585"/>
                      <a:pt x="41695" y="12468"/>
                      <a:pt x="31506" y="12468"/>
                    </a:cubicBezTo>
                    <a:cubicBezTo>
                      <a:pt x="24803" y="12468"/>
                      <a:pt x="18770" y="17295"/>
                      <a:pt x="17161" y="24266"/>
                    </a:cubicBezTo>
                    <a:cubicBezTo>
                      <a:pt x="16758" y="25607"/>
                      <a:pt x="16491" y="26947"/>
                      <a:pt x="16491" y="28288"/>
                    </a:cubicBezTo>
                    <a:lnTo>
                      <a:pt x="16491" y="3807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5C5DB76-A183-E939-BB58-5B189BB88118}"/>
                  </a:ext>
                </a:extLst>
              </p:cNvPr>
              <p:cNvSpPr/>
              <p:nvPr/>
            </p:nvSpPr>
            <p:spPr>
              <a:xfrm>
                <a:off x="8219272" y="2425918"/>
                <a:ext cx="58318" cy="66094"/>
              </a:xfrm>
              <a:custGeom>
                <a:avLst/>
                <a:gdLst>
                  <a:gd name="connsiteX0" fmla="*/ 15417 w 58318"/>
                  <a:gd name="connsiteY0" fmla="*/ 37673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2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8 w 58318"/>
                  <a:gd name="connsiteY7" fmla="*/ 30835 h 66094"/>
                  <a:gd name="connsiteX8" fmla="*/ 57782 w 58318"/>
                  <a:gd name="connsiteY8" fmla="*/ 37538 h 66094"/>
                  <a:gd name="connsiteX9" fmla="*/ 15417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7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7" y="37673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4" y="54029"/>
                      <a:pt x="47727" y="52956"/>
                      <a:pt x="52554" y="51213"/>
                    </a:cubicBezTo>
                    <a:lnTo>
                      <a:pt x="54832" y="62207"/>
                    </a:lnTo>
                    <a:cubicBezTo>
                      <a:pt x="49336" y="64486"/>
                      <a:pt x="41828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5" y="0"/>
                      <a:pt x="30969" y="0"/>
                    </a:cubicBezTo>
                    <a:cubicBezTo>
                      <a:pt x="51213" y="0"/>
                      <a:pt x="58318" y="16892"/>
                      <a:pt x="58318" y="30835"/>
                    </a:cubicBezTo>
                    <a:cubicBezTo>
                      <a:pt x="58318" y="33785"/>
                      <a:pt x="58051" y="36198"/>
                      <a:pt x="57782" y="37538"/>
                    </a:cubicBezTo>
                    <a:lnTo>
                      <a:pt x="15417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7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aphic 2">
              <a:extLst>
                <a:ext uri="{FF2B5EF4-FFF2-40B4-BE49-F238E27FC236}">
                  <a16:creationId xmlns:a16="http://schemas.microsoft.com/office/drawing/2014/main" id="{F9977081-D49C-C601-D2F2-14FC4F645836}"/>
                </a:ext>
              </a:extLst>
            </p:cNvPr>
            <p:cNvGrpSpPr/>
            <p:nvPr/>
          </p:nvGrpSpPr>
          <p:grpSpPr>
            <a:xfrm>
              <a:off x="7869485" y="2718048"/>
              <a:ext cx="1021992" cy="800105"/>
              <a:chOff x="7869485" y="2718048"/>
              <a:chExt cx="1021992" cy="800105"/>
            </a:xfrm>
            <a:solidFill>
              <a:srgbClr val="FFFFFF"/>
            </a:solidFill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67F5B6A-CE54-7A2C-14BB-4022A916E4E3}"/>
                  </a:ext>
                </a:extLst>
              </p:cNvPr>
              <p:cNvSpPr/>
              <p:nvPr/>
            </p:nvSpPr>
            <p:spPr>
              <a:xfrm>
                <a:off x="7869485" y="2756123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1" y="0"/>
                      <a:pt x="27491" y="6033"/>
                      <a:pt x="27491" y="13809"/>
                    </a:cubicBezTo>
                    <a:cubicBezTo>
                      <a:pt x="27491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32D8C35-64E8-80D0-4ABB-C739CA28E2D1}"/>
                  </a:ext>
                </a:extLst>
              </p:cNvPr>
              <p:cNvSpPr/>
              <p:nvPr/>
            </p:nvSpPr>
            <p:spPr>
              <a:xfrm>
                <a:off x="7933443" y="2721534"/>
                <a:ext cx="52419" cy="78562"/>
              </a:xfrm>
              <a:custGeom>
                <a:avLst/>
                <a:gdLst>
                  <a:gd name="connsiteX0" fmla="*/ 0 w 52419"/>
                  <a:gd name="connsiteY0" fmla="*/ 1609 h 78562"/>
                  <a:gd name="connsiteX1" fmla="*/ 21719 w 52419"/>
                  <a:gd name="connsiteY1" fmla="*/ 0 h 78562"/>
                  <a:gd name="connsiteX2" fmla="*/ 44778 w 52419"/>
                  <a:gd name="connsiteY2" fmla="*/ 6301 h 78562"/>
                  <a:gd name="connsiteX3" fmla="*/ 52419 w 52419"/>
                  <a:gd name="connsiteY3" fmla="*/ 23596 h 78562"/>
                  <a:gd name="connsiteX4" fmla="*/ 45716 w 52419"/>
                  <a:gd name="connsiteY4" fmla="*/ 41292 h 78562"/>
                  <a:gd name="connsiteX5" fmla="*/ 21048 w 52419"/>
                  <a:gd name="connsiteY5" fmla="*/ 49604 h 78562"/>
                  <a:gd name="connsiteX6" fmla="*/ 14077 w 52419"/>
                  <a:gd name="connsiteY6" fmla="*/ 49202 h 78562"/>
                  <a:gd name="connsiteX7" fmla="*/ 14077 w 52419"/>
                  <a:gd name="connsiteY7" fmla="*/ 78563 h 78562"/>
                  <a:gd name="connsiteX8" fmla="*/ 0 w 52419"/>
                  <a:gd name="connsiteY8" fmla="*/ 78563 h 78562"/>
                  <a:gd name="connsiteX9" fmla="*/ 0 w 52419"/>
                  <a:gd name="connsiteY9" fmla="*/ 1743 h 78562"/>
                  <a:gd name="connsiteX10" fmla="*/ 14077 w 52419"/>
                  <a:gd name="connsiteY10" fmla="*/ 37941 h 78562"/>
                  <a:gd name="connsiteX11" fmla="*/ 21048 w 52419"/>
                  <a:gd name="connsiteY11" fmla="*/ 38477 h 78562"/>
                  <a:gd name="connsiteX12" fmla="*/ 38208 w 52419"/>
                  <a:gd name="connsiteY12" fmla="*/ 24132 h 78562"/>
                  <a:gd name="connsiteX13" fmla="*/ 22389 w 52419"/>
                  <a:gd name="connsiteY13" fmla="*/ 10859 h 78562"/>
                  <a:gd name="connsiteX14" fmla="*/ 14211 w 52419"/>
                  <a:gd name="connsiteY14" fmla="*/ 11530 h 78562"/>
                  <a:gd name="connsiteX15" fmla="*/ 14211 w 52419"/>
                  <a:gd name="connsiteY15" fmla="*/ 37807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419" h="78562">
                    <a:moveTo>
                      <a:pt x="0" y="1609"/>
                    </a:moveTo>
                    <a:cubicBezTo>
                      <a:pt x="5095" y="670"/>
                      <a:pt x="12200" y="0"/>
                      <a:pt x="21719" y="0"/>
                    </a:cubicBezTo>
                    <a:cubicBezTo>
                      <a:pt x="32176" y="0"/>
                      <a:pt x="39817" y="2145"/>
                      <a:pt x="44778" y="6301"/>
                    </a:cubicBezTo>
                    <a:cubicBezTo>
                      <a:pt x="49336" y="10189"/>
                      <a:pt x="52419" y="16222"/>
                      <a:pt x="52419" y="23596"/>
                    </a:cubicBezTo>
                    <a:cubicBezTo>
                      <a:pt x="52419" y="30969"/>
                      <a:pt x="50141" y="37136"/>
                      <a:pt x="45716" y="41292"/>
                    </a:cubicBezTo>
                    <a:cubicBezTo>
                      <a:pt x="40086" y="46923"/>
                      <a:pt x="31103" y="49604"/>
                      <a:pt x="21048" y="49604"/>
                    </a:cubicBezTo>
                    <a:cubicBezTo>
                      <a:pt x="18367" y="49604"/>
                      <a:pt x="15954" y="49604"/>
                      <a:pt x="14077" y="49202"/>
                    </a:cubicBezTo>
                    <a:lnTo>
                      <a:pt x="14077" y="78563"/>
                    </a:lnTo>
                    <a:lnTo>
                      <a:pt x="0" y="78563"/>
                    </a:lnTo>
                    <a:lnTo>
                      <a:pt x="0" y="1743"/>
                    </a:lnTo>
                    <a:close/>
                    <a:moveTo>
                      <a:pt x="14077" y="37941"/>
                    </a:moveTo>
                    <a:cubicBezTo>
                      <a:pt x="15820" y="38477"/>
                      <a:pt x="18099" y="38477"/>
                      <a:pt x="21048" y="38477"/>
                    </a:cubicBezTo>
                    <a:cubicBezTo>
                      <a:pt x="31639" y="38477"/>
                      <a:pt x="38208" y="33248"/>
                      <a:pt x="38208" y="24132"/>
                    </a:cubicBezTo>
                    <a:cubicBezTo>
                      <a:pt x="38208" y="15015"/>
                      <a:pt x="32176" y="10859"/>
                      <a:pt x="22389" y="10859"/>
                    </a:cubicBezTo>
                    <a:cubicBezTo>
                      <a:pt x="18501" y="10859"/>
                      <a:pt x="15685" y="11261"/>
                      <a:pt x="14211" y="11530"/>
                    </a:cubicBezTo>
                    <a:lnTo>
                      <a:pt x="14211" y="378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2676B20-8631-6C55-1C08-7786FE04A714}"/>
                  </a:ext>
                </a:extLst>
              </p:cNvPr>
              <p:cNvSpPr/>
              <p:nvPr/>
            </p:nvSpPr>
            <p:spPr>
              <a:xfrm>
                <a:off x="7997125" y="2718048"/>
                <a:ext cx="51079" cy="82048"/>
              </a:xfrm>
              <a:custGeom>
                <a:avLst/>
                <a:gdLst>
                  <a:gd name="connsiteX0" fmla="*/ 0 w 51079"/>
                  <a:gd name="connsiteY0" fmla="*/ 0 h 82048"/>
                  <a:gd name="connsiteX1" fmla="*/ 14345 w 51079"/>
                  <a:gd name="connsiteY1" fmla="*/ 0 h 82048"/>
                  <a:gd name="connsiteX2" fmla="*/ 14345 w 51079"/>
                  <a:gd name="connsiteY2" fmla="*/ 33516 h 82048"/>
                  <a:gd name="connsiteX3" fmla="*/ 14614 w 51079"/>
                  <a:gd name="connsiteY3" fmla="*/ 33516 h 82048"/>
                  <a:gd name="connsiteX4" fmla="*/ 21719 w 51079"/>
                  <a:gd name="connsiteY4" fmla="*/ 27081 h 82048"/>
                  <a:gd name="connsiteX5" fmla="*/ 31372 w 51079"/>
                  <a:gd name="connsiteY5" fmla="*/ 24534 h 82048"/>
                  <a:gd name="connsiteX6" fmla="*/ 51079 w 51079"/>
                  <a:gd name="connsiteY6" fmla="*/ 48934 h 82048"/>
                  <a:gd name="connsiteX7" fmla="*/ 51079 w 51079"/>
                  <a:gd name="connsiteY7" fmla="*/ 82048 h 82048"/>
                  <a:gd name="connsiteX8" fmla="*/ 36868 w 51079"/>
                  <a:gd name="connsiteY8" fmla="*/ 82048 h 82048"/>
                  <a:gd name="connsiteX9" fmla="*/ 36868 w 51079"/>
                  <a:gd name="connsiteY9" fmla="*/ 50543 h 82048"/>
                  <a:gd name="connsiteX10" fmla="*/ 26009 w 51079"/>
                  <a:gd name="connsiteY10" fmla="*/ 36198 h 82048"/>
                  <a:gd name="connsiteX11" fmla="*/ 15015 w 51079"/>
                  <a:gd name="connsiteY11" fmla="*/ 44108 h 82048"/>
                  <a:gd name="connsiteX12" fmla="*/ 14479 w 51079"/>
                  <a:gd name="connsiteY12" fmla="*/ 48398 h 82048"/>
                  <a:gd name="connsiteX13" fmla="*/ 14479 w 51079"/>
                  <a:gd name="connsiteY13" fmla="*/ 82048 h 82048"/>
                  <a:gd name="connsiteX14" fmla="*/ 134 w 51079"/>
                  <a:gd name="connsiteY14" fmla="*/ 82048 h 82048"/>
                  <a:gd name="connsiteX15" fmla="*/ 134 w 51079"/>
                  <a:gd name="connsiteY15" fmla="*/ 0 h 8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079" h="82048">
                    <a:moveTo>
                      <a:pt x="0" y="0"/>
                    </a:moveTo>
                    <a:lnTo>
                      <a:pt x="14345" y="0"/>
                    </a:lnTo>
                    <a:lnTo>
                      <a:pt x="14345" y="33516"/>
                    </a:lnTo>
                    <a:lnTo>
                      <a:pt x="14614" y="33516"/>
                    </a:lnTo>
                    <a:cubicBezTo>
                      <a:pt x="16356" y="30835"/>
                      <a:pt x="18635" y="28690"/>
                      <a:pt x="21719" y="27081"/>
                    </a:cubicBezTo>
                    <a:cubicBezTo>
                      <a:pt x="24534" y="25473"/>
                      <a:pt x="27886" y="24534"/>
                      <a:pt x="31372" y="24534"/>
                    </a:cubicBezTo>
                    <a:cubicBezTo>
                      <a:pt x="41024" y="24534"/>
                      <a:pt x="51079" y="30835"/>
                      <a:pt x="51079" y="48934"/>
                    </a:cubicBezTo>
                    <a:lnTo>
                      <a:pt x="51079" y="82048"/>
                    </a:lnTo>
                    <a:lnTo>
                      <a:pt x="36868" y="82048"/>
                    </a:lnTo>
                    <a:lnTo>
                      <a:pt x="36868" y="50543"/>
                    </a:lnTo>
                    <a:cubicBezTo>
                      <a:pt x="36868" y="42365"/>
                      <a:pt x="33918" y="36198"/>
                      <a:pt x="26009" y="36198"/>
                    </a:cubicBezTo>
                    <a:cubicBezTo>
                      <a:pt x="20512" y="36198"/>
                      <a:pt x="16490" y="39952"/>
                      <a:pt x="15015" y="44108"/>
                    </a:cubicBezTo>
                    <a:cubicBezTo>
                      <a:pt x="14614" y="45314"/>
                      <a:pt x="14479" y="46789"/>
                      <a:pt x="14479" y="48398"/>
                    </a:cubicBezTo>
                    <a:lnTo>
                      <a:pt x="14479" y="82048"/>
                    </a:lnTo>
                    <a:lnTo>
                      <a:pt x="134" y="82048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4F63FE9-3465-7C68-C9C6-A56CB891AD9E}"/>
                  </a:ext>
                </a:extLst>
              </p:cNvPr>
              <p:cNvSpPr/>
              <p:nvPr/>
            </p:nvSpPr>
            <p:spPr>
              <a:xfrm>
                <a:off x="8054907" y="2743789"/>
                <a:ext cx="56173" cy="81780"/>
              </a:xfrm>
              <a:custGeom>
                <a:avLst/>
                <a:gdLst>
                  <a:gd name="connsiteX0" fmla="*/ 15418 w 56173"/>
                  <a:gd name="connsiteY0" fmla="*/ 0 h 81780"/>
                  <a:gd name="connsiteX1" fmla="*/ 25606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7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7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1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8" y="0"/>
                    </a:moveTo>
                    <a:lnTo>
                      <a:pt x="25606" y="30165"/>
                    </a:lnTo>
                    <a:cubicBezTo>
                      <a:pt x="26813" y="33651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7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8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4" y="64083"/>
                      <a:pt x="18367" y="60732"/>
                      <a:pt x="20378" y="56978"/>
                    </a:cubicBezTo>
                    <a:cubicBezTo>
                      <a:pt x="20914" y="55905"/>
                      <a:pt x="21317" y="55101"/>
                      <a:pt x="21317" y="54431"/>
                    </a:cubicBezTo>
                    <a:cubicBezTo>
                      <a:pt x="21317" y="53895"/>
                      <a:pt x="21317" y="53090"/>
                      <a:pt x="20512" y="51615"/>
                    </a:cubicBezTo>
                    <a:lnTo>
                      <a:pt x="0" y="0"/>
                    </a:lnTo>
                    <a:lnTo>
                      <a:pt x="1555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C7A4A88-31D4-73E8-E353-D04EC0E1C249}"/>
                  </a:ext>
                </a:extLst>
              </p:cNvPr>
              <p:cNvSpPr/>
              <p:nvPr/>
            </p:nvSpPr>
            <p:spPr>
              <a:xfrm>
                <a:off x="8114164" y="2742582"/>
                <a:ext cx="40085" cy="58720"/>
              </a:xfrm>
              <a:custGeom>
                <a:avLst/>
                <a:gdLst>
                  <a:gd name="connsiteX0" fmla="*/ 3084 w 40085"/>
                  <a:gd name="connsiteY0" fmla="*/ 44376 h 58720"/>
                  <a:gd name="connsiteX1" fmla="*/ 17563 w 40085"/>
                  <a:gd name="connsiteY1" fmla="*/ 48398 h 58720"/>
                  <a:gd name="connsiteX2" fmla="*/ 26546 w 40085"/>
                  <a:gd name="connsiteY2" fmla="*/ 42231 h 58720"/>
                  <a:gd name="connsiteX3" fmla="*/ 17295 w 40085"/>
                  <a:gd name="connsiteY3" fmla="*/ 34053 h 58720"/>
                  <a:gd name="connsiteX4" fmla="*/ 1743 w 40085"/>
                  <a:gd name="connsiteY4" fmla="*/ 17697 h 58720"/>
                  <a:gd name="connsiteX5" fmla="*/ 23060 w 40085"/>
                  <a:gd name="connsiteY5" fmla="*/ 0 h 58720"/>
                  <a:gd name="connsiteX6" fmla="*/ 37941 w 40085"/>
                  <a:gd name="connsiteY6" fmla="*/ 3352 h 58720"/>
                  <a:gd name="connsiteX7" fmla="*/ 35125 w 40085"/>
                  <a:gd name="connsiteY7" fmla="*/ 13407 h 58720"/>
                  <a:gd name="connsiteX8" fmla="*/ 23194 w 40085"/>
                  <a:gd name="connsiteY8" fmla="*/ 10189 h 58720"/>
                  <a:gd name="connsiteX9" fmla="*/ 15284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1 w 40085"/>
                  <a:gd name="connsiteY12" fmla="*/ 58721 h 58720"/>
                  <a:gd name="connsiteX13" fmla="*/ 0 w 40085"/>
                  <a:gd name="connsiteY13" fmla="*/ 54833 h 58720"/>
                  <a:gd name="connsiteX14" fmla="*/ 2816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4" y="44376"/>
                    </a:moveTo>
                    <a:cubicBezTo>
                      <a:pt x="6302" y="46387"/>
                      <a:pt x="12468" y="48398"/>
                      <a:pt x="17563" y="48398"/>
                    </a:cubicBezTo>
                    <a:cubicBezTo>
                      <a:pt x="23864" y="48398"/>
                      <a:pt x="26546" y="45851"/>
                      <a:pt x="26546" y="42231"/>
                    </a:cubicBezTo>
                    <a:cubicBezTo>
                      <a:pt x="26546" y="38611"/>
                      <a:pt x="24266" y="36466"/>
                      <a:pt x="17295" y="34053"/>
                    </a:cubicBezTo>
                    <a:cubicBezTo>
                      <a:pt x="6302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60" y="0"/>
                    </a:cubicBezTo>
                    <a:cubicBezTo>
                      <a:pt x="29360" y="0"/>
                      <a:pt x="34723" y="1609"/>
                      <a:pt x="37941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4" y="10189"/>
                    </a:cubicBezTo>
                    <a:cubicBezTo>
                      <a:pt x="18234" y="10189"/>
                      <a:pt x="15284" y="12602"/>
                      <a:pt x="15284" y="16088"/>
                    </a:cubicBezTo>
                    <a:cubicBezTo>
                      <a:pt x="15284" y="19574"/>
                      <a:pt x="17965" y="21451"/>
                      <a:pt x="25070" y="23998"/>
                    </a:cubicBezTo>
                    <a:cubicBezTo>
                      <a:pt x="35259" y="27752"/>
                      <a:pt x="39952" y="32846"/>
                      <a:pt x="40086" y="41158"/>
                    </a:cubicBezTo>
                    <a:cubicBezTo>
                      <a:pt x="40086" y="51347"/>
                      <a:pt x="32176" y="58721"/>
                      <a:pt x="17161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6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FF46A709-5917-3D8B-B615-143D1F342986}"/>
                  </a:ext>
                </a:extLst>
              </p:cNvPr>
              <p:cNvSpPr/>
              <p:nvPr/>
            </p:nvSpPr>
            <p:spPr>
              <a:xfrm>
                <a:off x="8165243" y="2720327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1" y="15418"/>
                      <a:pt x="7910" y="15418"/>
                    </a:cubicBezTo>
                    <a:cubicBezTo>
                      <a:pt x="2950" y="15418"/>
                      <a:pt x="0" y="12066"/>
                      <a:pt x="0" y="7776"/>
                    </a:cubicBezTo>
                    <a:cubicBezTo>
                      <a:pt x="0" y="3486"/>
                      <a:pt x="3217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0CEBCF5-9EFA-392E-EF2F-8ECAD0C2774A}"/>
                  </a:ext>
                </a:extLst>
              </p:cNvPr>
              <p:cNvSpPr/>
              <p:nvPr/>
            </p:nvSpPr>
            <p:spPr>
              <a:xfrm>
                <a:off x="8192190" y="2742448"/>
                <a:ext cx="45180" cy="58720"/>
              </a:xfrm>
              <a:custGeom>
                <a:avLst/>
                <a:gdLst>
                  <a:gd name="connsiteX0" fmla="*/ 44913 w 45180"/>
                  <a:gd name="connsiteY0" fmla="*/ 55905 h 58720"/>
                  <a:gd name="connsiteX1" fmla="*/ 28959 w 45180"/>
                  <a:gd name="connsiteY1" fmla="*/ 58721 h 58720"/>
                  <a:gd name="connsiteX2" fmla="*/ 0 w 45180"/>
                  <a:gd name="connsiteY2" fmla="*/ 30031 h 58720"/>
                  <a:gd name="connsiteX3" fmla="*/ 31372 w 45180"/>
                  <a:gd name="connsiteY3" fmla="*/ 0 h 58720"/>
                  <a:gd name="connsiteX4" fmla="*/ 45180 w 45180"/>
                  <a:gd name="connsiteY4" fmla="*/ 2681 h 58720"/>
                  <a:gd name="connsiteX5" fmla="*/ 42633 w 45180"/>
                  <a:gd name="connsiteY5" fmla="*/ 13272 h 58720"/>
                  <a:gd name="connsiteX6" fmla="*/ 31908 w 45180"/>
                  <a:gd name="connsiteY6" fmla="*/ 11127 h 58720"/>
                  <a:gd name="connsiteX7" fmla="*/ 14614 w 45180"/>
                  <a:gd name="connsiteY7" fmla="*/ 29360 h 58720"/>
                  <a:gd name="connsiteX8" fmla="*/ 31908 w 45180"/>
                  <a:gd name="connsiteY8" fmla="*/ 47459 h 58720"/>
                  <a:gd name="connsiteX9" fmla="*/ 43170 w 45180"/>
                  <a:gd name="connsiteY9" fmla="*/ 45314 h 58720"/>
                  <a:gd name="connsiteX10" fmla="*/ 45180 w 45180"/>
                  <a:gd name="connsiteY10" fmla="*/ 55905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180" h="58720">
                    <a:moveTo>
                      <a:pt x="44913" y="55905"/>
                    </a:moveTo>
                    <a:cubicBezTo>
                      <a:pt x="41963" y="57246"/>
                      <a:pt x="36064" y="58721"/>
                      <a:pt x="28959" y="58721"/>
                    </a:cubicBezTo>
                    <a:cubicBezTo>
                      <a:pt x="11396" y="58721"/>
                      <a:pt x="0" y="47459"/>
                      <a:pt x="0" y="30031"/>
                    </a:cubicBezTo>
                    <a:cubicBezTo>
                      <a:pt x="0" y="12602"/>
                      <a:pt x="11529" y="0"/>
                      <a:pt x="31372" y="0"/>
                    </a:cubicBezTo>
                    <a:cubicBezTo>
                      <a:pt x="36600" y="0"/>
                      <a:pt x="41963" y="1207"/>
                      <a:pt x="45180" y="2681"/>
                    </a:cubicBezTo>
                    <a:lnTo>
                      <a:pt x="42633" y="13272"/>
                    </a:lnTo>
                    <a:cubicBezTo>
                      <a:pt x="40354" y="12200"/>
                      <a:pt x="37002" y="11127"/>
                      <a:pt x="31908" y="11127"/>
                    </a:cubicBezTo>
                    <a:cubicBezTo>
                      <a:pt x="21048" y="11127"/>
                      <a:pt x="14614" y="19037"/>
                      <a:pt x="14614" y="29360"/>
                    </a:cubicBezTo>
                    <a:cubicBezTo>
                      <a:pt x="14614" y="40890"/>
                      <a:pt x="22121" y="47459"/>
                      <a:pt x="31908" y="47459"/>
                    </a:cubicBezTo>
                    <a:cubicBezTo>
                      <a:pt x="36868" y="47459"/>
                      <a:pt x="40354" y="46387"/>
                      <a:pt x="43170" y="45314"/>
                    </a:cubicBezTo>
                    <a:lnTo>
                      <a:pt x="45180" y="5590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2DF41EE-0A74-CD2E-288A-24ECE7C4FA14}"/>
                  </a:ext>
                </a:extLst>
              </p:cNvPr>
              <p:cNvSpPr/>
              <p:nvPr/>
            </p:nvSpPr>
            <p:spPr>
              <a:xfrm>
                <a:off x="8246755" y="2720327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1" y="15418"/>
                      <a:pt x="7910" y="15418"/>
                    </a:cubicBezTo>
                    <a:cubicBezTo>
                      <a:pt x="2950" y="15418"/>
                      <a:pt x="0" y="12066"/>
                      <a:pt x="0" y="7776"/>
                    </a:cubicBezTo>
                    <a:cubicBezTo>
                      <a:pt x="0" y="3486"/>
                      <a:pt x="3217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44F26630-D39C-6980-DAE3-B4453207A506}"/>
                  </a:ext>
                </a:extLst>
              </p:cNvPr>
              <p:cNvSpPr/>
              <p:nvPr/>
            </p:nvSpPr>
            <p:spPr>
              <a:xfrm>
                <a:off x="8273167" y="2742448"/>
                <a:ext cx="48397" cy="58854"/>
              </a:xfrm>
              <a:custGeom>
                <a:avLst/>
                <a:gdLst>
                  <a:gd name="connsiteX0" fmla="*/ 35661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6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6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399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7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1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6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1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7" y="10055"/>
                      <a:pt x="21986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7" y="0"/>
                      <a:pt x="24399" y="0"/>
                    </a:cubicBezTo>
                    <a:cubicBezTo>
                      <a:pt x="42364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1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29" y="29897"/>
                      <a:pt x="14211" y="32176"/>
                      <a:pt x="14211" y="40622"/>
                    </a:cubicBezTo>
                    <a:cubicBezTo>
                      <a:pt x="14211" y="46119"/>
                      <a:pt x="17830" y="48666"/>
                      <a:pt x="22255" y="48666"/>
                    </a:cubicBezTo>
                    <a:cubicBezTo>
                      <a:pt x="27885" y="48666"/>
                      <a:pt x="32041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7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B0EB16EB-16FB-0E94-F475-C0BA315D880D}"/>
                  </a:ext>
                </a:extLst>
              </p:cNvPr>
              <p:cNvSpPr/>
              <p:nvPr/>
            </p:nvSpPr>
            <p:spPr>
              <a:xfrm>
                <a:off x="8335373" y="2742582"/>
                <a:ext cx="51481" cy="57514"/>
              </a:xfrm>
              <a:custGeom>
                <a:avLst/>
                <a:gdLst>
                  <a:gd name="connsiteX0" fmla="*/ 537 w 51481"/>
                  <a:gd name="connsiteY0" fmla="*/ 17965 h 57514"/>
                  <a:gd name="connsiteX1" fmla="*/ 0 w 51481"/>
                  <a:gd name="connsiteY1" fmla="*/ 1207 h 57514"/>
                  <a:gd name="connsiteX2" fmla="*/ 12468 w 51481"/>
                  <a:gd name="connsiteY2" fmla="*/ 1207 h 57514"/>
                  <a:gd name="connsiteX3" fmla="*/ 13139 w 51481"/>
                  <a:gd name="connsiteY3" fmla="*/ 9653 h 57514"/>
                  <a:gd name="connsiteX4" fmla="*/ 13541 w 51481"/>
                  <a:gd name="connsiteY4" fmla="*/ 9653 h 57514"/>
                  <a:gd name="connsiteX5" fmla="*/ 31506 w 51481"/>
                  <a:gd name="connsiteY5" fmla="*/ 0 h 57514"/>
                  <a:gd name="connsiteX6" fmla="*/ 51482 w 51481"/>
                  <a:gd name="connsiteY6" fmla="*/ 24132 h 57514"/>
                  <a:gd name="connsiteX7" fmla="*/ 51482 w 51481"/>
                  <a:gd name="connsiteY7" fmla="*/ 57514 h 57514"/>
                  <a:gd name="connsiteX8" fmla="*/ 37271 w 51481"/>
                  <a:gd name="connsiteY8" fmla="*/ 57514 h 57514"/>
                  <a:gd name="connsiteX9" fmla="*/ 37271 w 51481"/>
                  <a:gd name="connsiteY9" fmla="*/ 25741 h 57514"/>
                  <a:gd name="connsiteX10" fmla="*/ 26546 w 51481"/>
                  <a:gd name="connsiteY10" fmla="*/ 11530 h 57514"/>
                  <a:gd name="connsiteX11" fmla="*/ 15418 w 51481"/>
                  <a:gd name="connsiteY11" fmla="*/ 19842 h 57514"/>
                  <a:gd name="connsiteX12" fmla="*/ 14882 w 51481"/>
                  <a:gd name="connsiteY12" fmla="*/ 24400 h 57514"/>
                  <a:gd name="connsiteX13" fmla="*/ 14882 w 51481"/>
                  <a:gd name="connsiteY13" fmla="*/ 57514 h 57514"/>
                  <a:gd name="connsiteX14" fmla="*/ 537 w 51481"/>
                  <a:gd name="connsiteY14" fmla="*/ 57514 h 57514"/>
                  <a:gd name="connsiteX15" fmla="*/ 537 w 51481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1" h="57514">
                    <a:moveTo>
                      <a:pt x="537" y="17965"/>
                    </a:moveTo>
                    <a:cubicBezTo>
                      <a:pt x="537" y="11530"/>
                      <a:pt x="537" y="6033"/>
                      <a:pt x="0" y="1207"/>
                    </a:cubicBezTo>
                    <a:lnTo>
                      <a:pt x="12468" y="1207"/>
                    </a:lnTo>
                    <a:lnTo>
                      <a:pt x="13139" y="9653"/>
                    </a:lnTo>
                    <a:lnTo>
                      <a:pt x="13541" y="9653"/>
                    </a:lnTo>
                    <a:cubicBezTo>
                      <a:pt x="15954" y="5229"/>
                      <a:pt x="22121" y="0"/>
                      <a:pt x="31506" y="0"/>
                    </a:cubicBezTo>
                    <a:cubicBezTo>
                      <a:pt x="41293" y="0"/>
                      <a:pt x="51482" y="6301"/>
                      <a:pt x="51482" y="24132"/>
                    </a:cubicBezTo>
                    <a:lnTo>
                      <a:pt x="51482" y="57514"/>
                    </a:lnTo>
                    <a:lnTo>
                      <a:pt x="37271" y="57514"/>
                    </a:lnTo>
                    <a:lnTo>
                      <a:pt x="37271" y="25741"/>
                    </a:lnTo>
                    <a:cubicBezTo>
                      <a:pt x="37271" y="17697"/>
                      <a:pt x="34321" y="11530"/>
                      <a:pt x="26546" y="11530"/>
                    </a:cubicBezTo>
                    <a:cubicBezTo>
                      <a:pt x="20914" y="11530"/>
                      <a:pt x="16892" y="15552"/>
                      <a:pt x="15418" y="19842"/>
                    </a:cubicBezTo>
                    <a:cubicBezTo>
                      <a:pt x="15015" y="21048"/>
                      <a:pt x="14882" y="22791"/>
                      <a:pt x="14882" y="24400"/>
                    </a:cubicBezTo>
                    <a:lnTo>
                      <a:pt x="14882" y="57514"/>
                    </a:lnTo>
                    <a:lnTo>
                      <a:pt x="537" y="57514"/>
                    </a:lnTo>
                    <a:lnTo>
                      <a:pt x="537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67375099-40AF-6B51-DE57-C65B22CB99A4}"/>
                  </a:ext>
                </a:extLst>
              </p:cNvPr>
              <p:cNvSpPr/>
              <p:nvPr/>
            </p:nvSpPr>
            <p:spPr>
              <a:xfrm>
                <a:off x="8425197" y="2720327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1" y="15418"/>
                      <a:pt x="7910" y="15418"/>
                    </a:cubicBezTo>
                    <a:cubicBezTo>
                      <a:pt x="2950" y="15418"/>
                      <a:pt x="0" y="12066"/>
                      <a:pt x="0" y="7776"/>
                    </a:cubicBezTo>
                    <a:cubicBezTo>
                      <a:pt x="0" y="3486"/>
                      <a:pt x="3217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683C930-7D7D-34BC-BC82-08F45C1E2A5F}"/>
                  </a:ext>
                </a:extLst>
              </p:cNvPr>
              <p:cNvSpPr/>
              <p:nvPr/>
            </p:nvSpPr>
            <p:spPr>
              <a:xfrm>
                <a:off x="8455093" y="2742582"/>
                <a:ext cx="51481" cy="57514"/>
              </a:xfrm>
              <a:custGeom>
                <a:avLst/>
                <a:gdLst>
                  <a:gd name="connsiteX0" fmla="*/ 537 w 51481"/>
                  <a:gd name="connsiteY0" fmla="*/ 17965 h 57514"/>
                  <a:gd name="connsiteX1" fmla="*/ 0 w 51481"/>
                  <a:gd name="connsiteY1" fmla="*/ 1207 h 57514"/>
                  <a:gd name="connsiteX2" fmla="*/ 12469 w 51481"/>
                  <a:gd name="connsiteY2" fmla="*/ 1207 h 57514"/>
                  <a:gd name="connsiteX3" fmla="*/ 13139 w 51481"/>
                  <a:gd name="connsiteY3" fmla="*/ 9653 h 57514"/>
                  <a:gd name="connsiteX4" fmla="*/ 13541 w 51481"/>
                  <a:gd name="connsiteY4" fmla="*/ 9653 h 57514"/>
                  <a:gd name="connsiteX5" fmla="*/ 31506 w 51481"/>
                  <a:gd name="connsiteY5" fmla="*/ 0 h 57514"/>
                  <a:gd name="connsiteX6" fmla="*/ 51482 w 51481"/>
                  <a:gd name="connsiteY6" fmla="*/ 24132 h 57514"/>
                  <a:gd name="connsiteX7" fmla="*/ 51482 w 51481"/>
                  <a:gd name="connsiteY7" fmla="*/ 57514 h 57514"/>
                  <a:gd name="connsiteX8" fmla="*/ 37271 w 51481"/>
                  <a:gd name="connsiteY8" fmla="*/ 57514 h 57514"/>
                  <a:gd name="connsiteX9" fmla="*/ 37271 w 51481"/>
                  <a:gd name="connsiteY9" fmla="*/ 25741 h 57514"/>
                  <a:gd name="connsiteX10" fmla="*/ 26546 w 51481"/>
                  <a:gd name="connsiteY10" fmla="*/ 11530 h 57514"/>
                  <a:gd name="connsiteX11" fmla="*/ 15418 w 51481"/>
                  <a:gd name="connsiteY11" fmla="*/ 19842 h 57514"/>
                  <a:gd name="connsiteX12" fmla="*/ 14882 w 51481"/>
                  <a:gd name="connsiteY12" fmla="*/ 24400 h 57514"/>
                  <a:gd name="connsiteX13" fmla="*/ 14882 w 51481"/>
                  <a:gd name="connsiteY13" fmla="*/ 57514 h 57514"/>
                  <a:gd name="connsiteX14" fmla="*/ 537 w 51481"/>
                  <a:gd name="connsiteY14" fmla="*/ 57514 h 57514"/>
                  <a:gd name="connsiteX15" fmla="*/ 537 w 51481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1" h="57514">
                    <a:moveTo>
                      <a:pt x="537" y="17965"/>
                    </a:moveTo>
                    <a:cubicBezTo>
                      <a:pt x="537" y="11530"/>
                      <a:pt x="537" y="6033"/>
                      <a:pt x="0" y="1207"/>
                    </a:cubicBezTo>
                    <a:lnTo>
                      <a:pt x="12469" y="1207"/>
                    </a:lnTo>
                    <a:lnTo>
                      <a:pt x="13139" y="9653"/>
                    </a:lnTo>
                    <a:lnTo>
                      <a:pt x="13541" y="9653"/>
                    </a:lnTo>
                    <a:cubicBezTo>
                      <a:pt x="15954" y="5229"/>
                      <a:pt x="22121" y="0"/>
                      <a:pt x="31506" y="0"/>
                    </a:cubicBezTo>
                    <a:cubicBezTo>
                      <a:pt x="41293" y="0"/>
                      <a:pt x="51482" y="6301"/>
                      <a:pt x="51482" y="24132"/>
                    </a:cubicBezTo>
                    <a:lnTo>
                      <a:pt x="51482" y="57514"/>
                    </a:lnTo>
                    <a:lnTo>
                      <a:pt x="37271" y="57514"/>
                    </a:lnTo>
                    <a:lnTo>
                      <a:pt x="37271" y="25741"/>
                    </a:lnTo>
                    <a:cubicBezTo>
                      <a:pt x="37271" y="17697"/>
                      <a:pt x="34321" y="11530"/>
                      <a:pt x="26546" y="11530"/>
                    </a:cubicBezTo>
                    <a:cubicBezTo>
                      <a:pt x="20914" y="11530"/>
                      <a:pt x="16892" y="15552"/>
                      <a:pt x="15418" y="19842"/>
                    </a:cubicBezTo>
                    <a:cubicBezTo>
                      <a:pt x="15015" y="21048"/>
                      <a:pt x="14882" y="22791"/>
                      <a:pt x="14882" y="24400"/>
                    </a:cubicBezTo>
                    <a:lnTo>
                      <a:pt x="14882" y="57514"/>
                    </a:lnTo>
                    <a:lnTo>
                      <a:pt x="537" y="57514"/>
                    </a:lnTo>
                    <a:lnTo>
                      <a:pt x="537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DFFDF77E-5977-28D3-7D4C-038D3E4D1BFC}"/>
                  </a:ext>
                </a:extLst>
              </p:cNvPr>
              <p:cNvSpPr/>
              <p:nvPr/>
            </p:nvSpPr>
            <p:spPr>
              <a:xfrm>
                <a:off x="8520920" y="2720327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09 w 15953"/>
                  <a:gd name="connsiteY1" fmla="*/ 15418 h 79769"/>
                  <a:gd name="connsiteX2" fmla="*/ 0 w 15953"/>
                  <a:gd name="connsiteY2" fmla="*/ 7776 h 79769"/>
                  <a:gd name="connsiteX3" fmla="*/ 7909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0" y="15418"/>
                      <a:pt x="7909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7" y="0"/>
                      <a:pt x="7909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4074F75-87AC-EFE7-87E2-D56A1D378FB9}"/>
                  </a:ext>
                </a:extLst>
              </p:cNvPr>
              <p:cNvSpPr/>
              <p:nvPr/>
            </p:nvSpPr>
            <p:spPr>
              <a:xfrm>
                <a:off x="8545588" y="2727701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8 w 35527"/>
                  <a:gd name="connsiteY2" fmla="*/ 16088 h 73468"/>
                  <a:gd name="connsiteX3" fmla="*/ 35528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7 w 35527"/>
                  <a:gd name="connsiteY6" fmla="*/ 61938 h 73468"/>
                  <a:gd name="connsiteX7" fmla="*/ 34723 w 35527"/>
                  <a:gd name="connsiteY7" fmla="*/ 61268 h 73468"/>
                  <a:gd name="connsiteX8" fmla="*/ 34992 w 35527"/>
                  <a:gd name="connsiteY8" fmla="*/ 72127 h 73468"/>
                  <a:gd name="connsiteX9" fmla="*/ 24668 w 35527"/>
                  <a:gd name="connsiteY9" fmla="*/ 73468 h 73468"/>
                  <a:gd name="connsiteX10" fmla="*/ 12469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8" y="16088"/>
                    </a:lnTo>
                    <a:lnTo>
                      <a:pt x="35528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7" y="61938"/>
                    </a:cubicBezTo>
                    <a:cubicBezTo>
                      <a:pt x="31640" y="61938"/>
                      <a:pt x="33516" y="61536"/>
                      <a:pt x="34723" y="61268"/>
                    </a:cubicBezTo>
                    <a:lnTo>
                      <a:pt x="34992" y="72127"/>
                    </a:lnTo>
                    <a:cubicBezTo>
                      <a:pt x="32846" y="72932"/>
                      <a:pt x="29227" y="73468"/>
                      <a:pt x="24668" y="73468"/>
                    </a:cubicBezTo>
                    <a:cubicBezTo>
                      <a:pt x="19440" y="73468"/>
                      <a:pt x="15150" y="71725"/>
                      <a:pt x="12469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FCC72E2-4057-E40B-0959-4488DEB245C3}"/>
                  </a:ext>
                </a:extLst>
              </p:cNvPr>
              <p:cNvSpPr/>
              <p:nvPr/>
            </p:nvSpPr>
            <p:spPr>
              <a:xfrm>
                <a:off x="8591171" y="2720327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1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7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F4E0860-C8CC-2D0E-9591-2D9C73417061}"/>
                  </a:ext>
                </a:extLst>
              </p:cNvPr>
              <p:cNvSpPr/>
              <p:nvPr/>
            </p:nvSpPr>
            <p:spPr>
              <a:xfrm>
                <a:off x="8617581" y="2742448"/>
                <a:ext cx="48398" cy="58854"/>
              </a:xfrm>
              <a:custGeom>
                <a:avLst/>
                <a:gdLst>
                  <a:gd name="connsiteX0" fmla="*/ 35662 w 48398"/>
                  <a:gd name="connsiteY0" fmla="*/ 57648 h 58854"/>
                  <a:gd name="connsiteX1" fmla="*/ 34723 w 48398"/>
                  <a:gd name="connsiteY1" fmla="*/ 51347 h 58854"/>
                  <a:gd name="connsiteX2" fmla="*/ 34322 w 48398"/>
                  <a:gd name="connsiteY2" fmla="*/ 51347 h 58854"/>
                  <a:gd name="connsiteX3" fmla="*/ 17697 w 48398"/>
                  <a:gd name="connsiteY3" fmla="*/ 58855 h 58854"/>
                  <a:gd name="connsiteX4" fmla="*/ 0 w 48398"/>
                  <a:gd name="connsiteY4" fmla="*/ 42097 h 58854"/>
                  <a:gd name="connsiteX5" fmla="*/ 33383 w 48398"/>
                  <a:gd name="connsiteY5" fmla="*/ 20780 h 58854"/>
                  <a:gd name="connsiteX6" fmla="*/ 33383 w 48398"/>
                  <a:gd name="connsiteY6" fmla="*/ 19842 h 58854"/>
                  <a:gd name="connsiteX7" fmla="*/ 21987 w 48398"/>
                  <a:gd name="connsiteY7" fmla="*/ 10055 h 58854"/>
                  <a:gd name="connsiteX8" fmla="*/ 6837 w 48398"/>
                  <a:gd name="connsiteY8" fmla="*/ 14211 h 58854"/>
                  <a:gd name="connsiteX9" fmla="*/ 4023 w 48398"/>
                  <a:gd name="connsiteY9" fmla="*/ 4960 h 58854"/>
                  <a:gd name="connsiteX10" fmla="*/ 24400 w 48398"/>
                  <a:gd name="connsiteY10" fmla="*/ 0 h 58854"/>
                  <a:gd name="connsiteX11" fmla="*/ 47594 w 48398"/>
                  <a:gd name="connsiteY11" fmla="*/ 23730 h 58854"/>
                  <a:gd name="connsiteX12" fmla="*/ 47594 w 48398"/>
                  <a:gd name="connsiteY12" fmla="*/ 44108 h 58854"/>
                  <a:gd name="connsiteX13" fmla="*/ 48398 w 48398"/>
                  <a:gd name="connsiteY13" fmla="*/ 57648 h 58854"/>
                  <a:gd name="connsiteX14" fmla="*/ 35528 w 48398"/>
                  <a:gd name="connsiteY14" fmla="*/ 57648 h 58854"/>
                  <a:gd name="connsiteX15" fmla="*/ 33785 w 48398"/>
                  <a:gd name="connsiteY15" fmla="*/ 30165 h 58854"/>
                  <a:gd name="connsiteX16" fmla="*/ 14212 w 48398"/>
                  <a:gd name="connsiteY16" fmla="*/ 40622 h 58854"/>
                  <a:gd name="connsiteX17" fmla="*/ 22255 w 48398"/>
                  <a:gd name="connsiteY17" fmla="*/ 48666 h 58854"/>
                  <a:gd name="connsiteX18" fmla="*/ 33383 w 48398"/>
                  <a:gd name="connsiteY18" fmla="*/ 40890 h 58854"/>
                  <a:gd name="connsiteX19" fmla="*/ 33785 w 48398"/>
                  <a:gd name="connsiteY19" fmla="*/ 37807 h 58854"/>
                  <a:gd name="connsiteX20" fmla="*/ 33785 w 48398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8" h="58854">
                    <a:moveTo>
                      <a:pt x="35662" y="57648"/>
                    </a:moveTo>
                    <a:lnTo>
                      <a:pt x="34723" y="51347"/>
                    </a:lnTo>
                    <a:lnTo>
                      <a:pt x="34322" y="51347"/>
                    </a:lnTo>
                    <a:cubicBezTo>
                      <a:pt x="30836" y="55771"/>
                      <a:pt x="24937" y="58855"/>
                      <a:pt x="17697" y="58855"/>
                    </a:cubicBezTo>
                    <a:cubicBezTo>
                      <a:pt x="6436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3" y="20780"/>
                    </a:cubicBezTo>
                    <a:lnTo>
                      <a:pt x="33383" y="19842"/>
                    </a:lnTo>
                    <a:cubicBezTo>
                      <a:pt x="33383" y="16088"/>
                      <a:pt x="31908" y="10055"/>
                      <a:pt x="21987" y="10055"/>
                    </a:cubicBezTo>
                    <a:cubicBezTo>
                      <a:pt x="16491" y="10055"/>
                      <a:pt x="10726" y="11798"/>
                      <a:pt x="6837" y="14211"/>
                    </a:cubicBezTo>
                    <a:lnTo>
                      <a:pt x="4023" y="4960"/>
                    </a:lnTo>
                    <a:cubicBezTo>
                      <a:pt x="8179" y="2413"/>
                      <a:pt x="15418" y="0"/>
                      <a:pt x="24400" y="0"/>
                    </a:cubicBezTo>
                    <a:cubicBezTo>
                      <a:pt x="42365" y="0"/>
                      <a:pt x="47594" y="11396"/>
                      <a:pt x="47594" y="23730"/>
                    </a:cubicBezTo>
                    <a:lnTo>
                      <a:pt x="47594" y="44108"/>
                    </a:lnTo>
                    <a:cubicBezTo>
                      <a:pt x="47594" y="49202"/>
                      <a:pt x="47862" y="54163"/>
                      <a:pt x="48398" y="57648"/>
                    </a:cubicBezTo>
                    <a:lnTo>
                      <a:pt x="35528" y="57648"/>
                    </a:lnTo>
                    <a:close/>
                    <a:moveTo>
                      <a:pt x="33785" y="30165"/>
                    </a:moveTo>
                    <a:cubicBezTo>
                      <a:pt x="23730" y="29897"/>
                      <a:pt x="14212" y="32176"/>
                      <a:pt x="14212" y="40622"/>
                    </a:cubicBezTo>
                    <a:cubicBezTo>
                      <a:pt x="14212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3" y="40890"/>
                    </a:cubicBezTo>
                    <a:cubicBezTo>
                      <a:pt x="33785" y="39818"/>
                      <a:pt x="33785" y="38745"/>
                      <a:pt x="33785" y="37807"/>
                    </a:cubicBezTo>
                    <a:lnTo>
                      <a:pt x="33785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F1FEF1D-E758-5E68-0B0F-5F117E7D5BF6}"/>
                  </a:ext>
                </a:extLst>
              </p:cNvPr>
              <p:cNvSpPr/>
              <p:nvPr/>
            </p:nvSpPr>
            <p:spPr>
              <a:xfrm>
                <a:off x="8673889" y="2727701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8 w 35527"/>
                  <a:gd name="connsiteY2" fmla="*/ 16088 h 73468"/>
                  <a:gd name="connsiteX3" fmla="*/ 35528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2 w 35527"/>
                  <a:gd name="connsiteY8" fmla="*/ 72127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8" y="16088"/>
                    </a:lnTo>
                    <a:lnTo>
                      <a:pt x="35528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40" y="61938"/>
                      <a:pt x="33516" y="61536"/>
                      <a:pt x="34723" y="61268"/>
                    </a:cubicBezTo>
                    <a:lnTo>
                      <a:pt x="34992" y="72127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7C164F9-7364-2118-CB7E-0A49450A4D16}"/>
                  </a:ext>
                </a:extLst>
              </p:cNvPr>
              <p:cNvSpPr/>
              <p:nvPr/>
            </p:nvSpPr>
            <p:spPr>
              <a:xfrm>
                <a:off x="8715852" y="2742582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9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9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9" y="0"/>
                      <a:pt x="51749" y="15015"/>
                      <a:pt x="51749" y="27349"/>
                    </a:cubicBezTo>
                    <a:cubicBezTo>
                      <a:pt x="51749" y="30031"/>
                      <a:pt x="51482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2927C6A-51B2-57C2-94A0-F7DF16FF9145}"/>
                  </a:ext>
                </a:extLst>
              </p:cNvPr>
              <p:cNvSpPr/>
              <p:nvPr/>
            </p:nvSpPr>
            <p:spPr>
              <a:xfrm>
                <a:off x="8775645" y="2718048"/>
                <a:ext cx="55905" cy="83389"/>
              </a:xfrm>
              <a:custGeom>
                <a:avLst/>
                <a:gdLst>
                  <a:gd name="connsiteX0" fmla="*/ 55369 w 55905"/>
                  <a:gd name="connsiteY0" fmla="*/ 0 h 83389"/>
                  <a:gd name="connsiteX1" fmla="*/ 55369 w 55905"/>
                  <a:gd name="connsiteY1" fmla="*/ 66229 h 83389"/>
                  <a:gd name="connsiteX2" fmla="*/ 55905 w 55905"/>
                  <a:gd name="connsiteY2" fmla="*/ 82048 h 83389"/>
                  <a:gd name="connsiteX3" fmla="*/ 43169 w 55905"/>
                  <a:gd name="connsiteY3" fmla="*/ 82048 h 83389"/>
                  <a:gd name="connsiteX4" fmla="*/ 42633 w 55905"/>
                  <a:gd name="connsiteY4" fmla="*/ 73200 h 83389"/>
                  <a:gd name="connsiteX5" fmla="*/ 42364 w 55905"/>
                  <a:gd name="connsiteY5" fmla="*/ 73200 h 83389"/>
                  <a:gd name="connsiteX6" fmla="*/ 23998 w 55905"/>
                  <a:gd name="connsiteY6" fmla="*/ 83389 h 83389"/>
                  <a:gd name="connsiteX7" fmla="*/ 0 w 55905"/>
                  <a:gd name="connsiteY7" fmla="*/ 54565 h 83389"/>
                  <a:gd name="connsiteX8" fmla="*/ 25204 w 55905"/>
                  <a:gd name="connsiteY8" fmla="*/ 24534 h 83389"/>
                  <a:gd name="connsiteX9" fmla="*/ 41024 w 55905"/>
                  <a:gd name="connsiteY9" fmla="*/ 31908 h 83389"/>
                  <a:gd name="connsiteX10" fmla="*/ 41293 w 55905"/>
                  <a:gd name="connsiteY10" fmla="*/ 31908 h 83389"/>
                  <a:gd name="connsiteX11" fmla="*/ 41293 w 55905"/>
                  <a:gd name="connsiteY11" fmla="*/ 0 h 83389"/>
                  <a:gd name="connsiteX12" fmla="*/ 55503 w 55905"/>
                  <a:gd name="connsiteY12" fmla="*/ 0 h 83389"/>
                  <a:gd name="connsiteX13" fmla="*/ 41158 w 55905"/>
                  <a:gd name="connsiteY13" fmla="*/ 49202 h 83389"/>
                  <a:gd name="connsiteX14" fmla="*/ 40756 w 55905"/>
                  <a:gd name="connsiteY14" fmla="*/ 45448 h 83389"/>
                  <a:gd name="connsiteX15" fmla="*/ 28556 w 55905"/>
                  <a:gd name="connsiteY15" fmla="*/ 35393 h 83389"/>
                  <a:gd name="connsiteX16" fmla="*/ 14345 w 55905"/>
                  <a:gd name="connsiteY16" fmla="*/ 54029 h 83389"/>
                  <a:gd name="connsiteX17" fmla="*/ 28422 w 55905"/>
                  <a:gd name="connsiteY17" fmla="*/ 71859 h 83389"/>
                  <a:gd name="connsiteX18" fmla="*/ 40622 w 55905"/>
                  <a:gd name="connsiteY18" fmla="*/ 61804 h 83389"/>
                  <a:gd name="connsiteX19" fmla="*/ 41158 w 55905"/>
                  <a:gd name="connsiteY19" fmla="*/ 57648 h 83389"/>
                  <a:gd name="connsiteX20" fmla="*/ 41158 w 55905"/>
                  <a:gd name="connsiteY20" fmla="*/ 49202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905" h="83389">
                    <a:moveTo>
                      <a:pt x="55369" y="0"/>
                    </a:moveTo>
                    <a:lnTo>
                      <a:pt x="55369" y="66229"/>
                    </a:lnTo>
                    <a:cubicBezTo>
                      <a:pt x="55369" y="71993"/>
                      <a:pt x="55637" y="78294"/>
                      <a:pt x="55905" y="82048"/>
                    </a:cubicBezTo>
                    <a:lnTo>
                      <a:pt x="43169" y="82048"/>
                    </a:lnTo>
                    <a:lnTo>
                      <a:pt x="42633" y="73200"/>
                    </a:lnTo>
                    <a:lnTo>
                      <a:pt x="42364" y="73200"/>
                    </a:lnTo>
                    <a:cubicBezTo>
                      <a:pt x="39013" y="79501"/>
                      <a:pt x="32175" y="83389"/>
                      <a:pt x="23998" y="83389"/>
                    </a:cubicBezTo>
                    <a:cubicBezTo>
                      <a:pt x="10591" y="83389"/>
                      <a:pt x="0" y="71993"/>
                      <a:pt x="0" y="54565"/>
                    </a:cubicBezTo>
                    <a:cubicBezTo>
                      <a:pt x="0" y="35661"/>
                      <a:pt x="11664" y="24534"/>
                      <a:pt x="25204" y="24534"/>
                    </a:cubicBezTo>
                    <a:cubicBezTo>
                      <a:pt x="32980" y="24534"/>
                      <a:pt x="38477" y="27752"/>
                      <a:pt x="41024" y="31908"/>
                    </a:cubicBezTo>
                    <a:lnTo>
                      <a:pt x="41293" y="31908"/>
                    </a:lnTo>
                    <a:lnTo>
                      <a:pt x="41293" y="0"/>
                    </a:lnTo>
                    <a:lnTo>
                      <a:pt x="55503" y="0"/>
                    </a:lnTo>
                    <a:close/>
                    <a:moveTo>
                      <a:pt x="41158" y="49202"/>
                    </a:moveTo>
                    <a:cubicBezTo>
                      <a:pt x="41158" y="47996"/>
                      <a:pt x="41158" y="46655"/>
                      <a:pt x="40756" y="45448"/>
                    </a:cubicBezTo>
                    <a:cubicBezTo>
                      <a:pt x="39550" y="39952"/>
                      <a:pt x="34991" y="35393"/>
                      <a:pt x="28556" y="35393"/>
                    </a:cubicBezTo>
                    <a:cubicBezTo>
                      <a:pt x="19440" y="35393"/>
                      <a:pt x="14345" y="43437"/>
                      <a:pt x="14345" y="54029"/>
                    </a:cubicBezTo>
                    <a:cubicBezTo>
                      <a:pt x="14345" y="64620"/>
                      <a:pt x="19440" y="71859"/>
                      <a:pt x="28422" y="71859"/>
                    </a:cubicBezTo>
                    <a:cubicBezTo>
                      <a:pt x="34187" y="71859"/>
                      <a:pt x="39281" y="67971"/>
                      <a:pt x="40622" y="61804"/>
                    </a:cubicBezTo>
                    <a:cubicBezTo>
                      <a:pt x="41024" y="60598"/>
                      <a:pt x="41158" y="59123"/>
                      <a:pt x="41158" y="57648"/>
                    </a:cubicBezTo>
                    <a:lnTo>
                      <a:pt x="41158" y="4920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900C331-EF4C-5E9A-DA07-D500DEA289A8}"/>
                  </a:ext>
                </a:extLst>
              </p:cNvPr>
              <p:cNvSpPr/>
              <p:nvPr/>
            </p:nvSpPr>
            <p:spPr>
              <a:xfrm>
                <a:off x="7944034" y="2915929"/>
                <a:ext cx="56442" cy="80439"/>
              </a:xfrm>
              <a:custGeom>
                <a:avLst/>
                <a:gdLst>
                  <a:gd name="connsiteX0" fmla="*/ 537 w 56442"/>
                  <a:gd name="connsiteY0" fmla="*/ 19976 h 80439"/>
                  <a:gd name="connsiteX1" fmla="*/ 0 w 56442"/>
                  <a:gd name="connsiteY1" fmla="*/ 1207 h 80439"/>
                  <a:gd name="connsiteX2" fmla="*/ 12468 w 56442"/>
                  <a:gd name="connsiteY2" fmla="*/ 1207 h 80439"/>
                  <a:gd name="connsiteX3" fmla="*/ 13139 w 56442"/>
                  <a:gd name="connsiteY3" fmla="*/ 9921 h 80439"/>
                  <a:gd name="connsiteX4" fmla="*/ 13407 w 56442"/>
                  <a:gd name="connsiteY4" fmla="*/ 9921 h 80439"/>
                  <a:gd name="connsiteX5" fmla="*/ 32712 w 56442"/>
                  <a:gd name="connsiteY5" fmla="*/ 0 h 80439"/>
                  <a:gd name="connsiteX6" fmla="*/ 56442 w 56442"/>
                  <a:gd name="connsiteY6" fmla="*/ 28690 h 80439"/>
                  <a:gd name="connsiteX7" fmla="*/ 30836 w 56442"/>
                  <a:gd name="connsiteY7" fmla="*/ 58855 h 80439"/>
                  <a:gd name="connsiteX8" fmla="*/ 15015 w 56442"/>
                  <a:gd name="connsiteY8" fmla="*/ 51347 h 80439"/>
                  <a:gd name="connsiteX9" fmla="*/ 14748 w 56442"/>
                  <a:gd name="connsiteY9" fmla="*/ 51347 h 80439"/>
                  <a:gd name="connsiteX10" fmla="*/ 14748 w 56442"/>
                  <a:gd name="connsiteY10" fmla="*/ 80440 h 80439"/>
                  <a:gd name="connsiteX11" fmla="*/ 537 w 56442"/>
                  <a:gd name="connsiteY11" fmla="*/ 80440 h 80439"/>
                  <a:gd name="connsiteX12" fmla="*/ 537 w 56442"/>
                  <a:gd name="connsiteY12" fmla="*/ 19976 h 80439"/>
                  <a:gd name="connsiteX13" fmla="*/ 14748 w 56442"/>
                  <a:gd name="connsiteY13" fmla="*/ 33919 h 80439"/>
                  <a:gd name="connsiteX14" fmla="*/ 15150 w 56442"/>
                  <a:gd name="connsiteY14" fmla="*/ 37807 h 80439"/>
                  <a:gd name="connsiteX15" fmla="*/ 27618 w 56442"/>
                  <a:gd name="connsiteY15" fmla="*/ 47727 h 80439"/>
                  <a:gd name="connsiteX16" fmla="*/ 41963 w 56442"/>
                  <a:gd name="connsiteY16" fmla="*/ 29092 h 80439"/>
                  <a:gd name="connsiteX17" fmla="*/ 28020 w 56442"/>
                  <a:gd name="connsiteY17" fmla="*/ 11127 h 80439"/>
                  <a:gd name="connsiteX18" fmla="*/ 15284 w 56442"/>
                  <a:gd name="connsiteY18" fmla="*/ 21585 h 80439"/>
                  <a:gd name="connsiteX19" fmla="*/ 14748 w 56442"/>
                  <a:gd name="connsiteY19" fmla="*/ 25204 h 80439"/>
                  <a:gd name="connsiteX20" fmla="*/ 14748 w 56442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2" h="80439">
                    <a:moveTo>
                      <a:pt x="537" y="19976"/>
                    </a:moveTo>
                    <a:cubicBezTo>
                      <a:pt x="537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3" y="0"/>
                      <a:pt x="32712" y="0"/>
                    </a:cubicBezTo>
                    <a:cubicBezTo>
                      <a:pt x="45583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6" y="58855"/>
                    </a:cubicBezTo>
                    <a:cubicBezTo>
                      <a:pt x="23730" y="58855"/>
                      <a:pt x="17831" y="55905"/>
                      <a:pt x="15015" y="51347"/>
                    </a:cubicBezTo>
                    <a:lnTo>
                      <a:pt x="14748" y="51347"/>
                    </a:lnTo>
                    <a:lnTo>
                      <a:pt x="14748" y="80440"/>
                    </a:lnTo>
                    <a:lnTo>
                      <a:pt x="537" y="80440"/>
                    </a:lnTo>
                    <a:lnTo>
                      <a:pt x="537" y="19976"/>
                    </a:lnTo>
                    <a:close/>
                    <a:moveTo>
                      <a:pt x="14748" y="33919"/>
                    </a:moveTo>
                    <a:cubicBezTo>
                      <a:pt x="14748" y="35259"/>
                      <a:pt x="14748" y="36600"/>
                      <a:pt x="15150" y="37807"/>
                    </a:cubicBezTo>
                    <a:cubicBezTo>
                      <a:pt x="16491" y="43571"/>
                      <a:pt x="21585" y="47727"/>
                      <a:pt x="27618" y="47727"/>
                    </a:cubicBezTo>
                    <a:cubicBezTo>
                      <a:pt x="36601" y="47727"/>
                      <a:pt x="41963" y="40220"/>
                      <a:pt x="41963" y="29092"/>
                    </a:cubicBezTo>
                    <a:cubicBezTo>
                      <a:pt x="41963" y="19171"/>
                      <a:pt x="37137" y="11127"/>
                      <a:pt x="28020" y="11127"/>
                    </a:cubicBezTo>
                    <a:cubicBezTo>
                      <a:pt x="22121" y="11127"/>
                      <a:pt x="16758" y="15417"/>
                      <a:pt x="15284" y="21585"/>
                    </a:cubicBezTo>
                    <a:cubicBezTo>
                      <a:pt x="14882" y="22791"/>
                      <a:pt x="14748" y="23998"/>
                      <a:pt x="14748" y="25204"/>
                    </a:cubicBezTo>
                    <a:lnTo>
                      <a:pt x="14748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0AD3FCDD-0580-CFFA-7E12-9B531145AD54}"/>
                  </a:ext>
                </a:extLst>
              </p:cNvPr>
              <p:cNvSpPr/>
              <p:nvPr/>
            </p:nvSpPr>
            <p:spPr>
              <a:xfrm>
                <a:off x="8011604" y="2915929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89 w 32041"/>
                  <a:gd name="connsiteY5" fmla="*/ 0 h 57648"/>
                  <a:gd name="connsiteX6" fmla="*/ 32041 w 32041"/>
                  <a:gd name="connsiteY6" fmla="*/ 402 h 57648"/>
                  <a:gd name="connsiteX7" fmla="*/ 32041 w 32041"/>
                  <a:gd name="connsiteY7" fmla="*/ 13809 h 57648"/>
                  <a:gd name="connsiteX8" fmla="*/ 27885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7" y="4156"/>
                      <a:pt x="22657" y="0"/>
                      <a:pt x="28689" y="0"/>
                    </a:cubicBezTo>
                    <a:cubicBezTo>
                      <a:pt x="30031" y="0"/>
                      <a:pt x="30835" y="0"/>
                      <a:pt x="32041" y="402"/>
                    </a:cubicBezTo>
                    <a:lnTo>
                      <a:pt x="32041" y="13809"/>
                    </a:lnTo>
                    <a:cubicBezTo>
                      <a:pt x="30835" y="13541"/>
                      <a:pt x="29628" y="13407"/>
                      <a:pt x="27885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7F87BCC3-EEDB-6B7F-BC3F-8477B4492919}"/>
                  </a:ext>
                </a:extLst>
              </p:cNvPr>
              <p:cNvSpPr/>
              <p:nvPr/>
            </p:nvSpPr>
            <p:spPr>
              <a:xfrm>
                <a:off x="8048740" y="2916063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3 w 57112"/>
                  <a:gd name="connsiteY3" fmla="*/ 0 h 58720"/>
                  <a:gd name="connsiteX4" fmla="*/ 57112 w 57112"/>
                  <a:gd name="connsiteY4" fmla="*/ 28958 h 58720"/>
                  <a:gd name="connsiteX5" fmla="*/ 14748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8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8"/>
                      <a:pt x="0" y="29763"/>
                    </a:cubicBezTo>
                    <a:cubicBezTo>
                      <a:pt x="0" y="11798"/>
                      <a:pt x="12200" y="0"/>
                      <a:pt x="29093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8" y="29360"/>
                    </a:moveTo>
                    <a:cubicBezTo>
                      <a:pt x="14748" y="40220"/>
                      <a:pt x="20110" y="48398"/>
                      <a:pt x="28690" y="48398"/>
                    </a:cubicBezTo>
                    <a:cubicBezTo>
                      <a:pt x="36735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8" y="10189"/>
                      <a:pt x="14748" y="19842"/>
                      <a:pt x="14748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30D8785-E565-C1EC-C1DD-DC3E859F52A1}"/>
                  </a:ext>
                </a:extLst>
              </p:cNvPr>
              <p:cNvSpPr/>
              <p:nvPr/>
            </p:nvSpPr>
            <p:spPr>
              <a:xfrm>
                <a:off x="8113762" y="2916063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4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3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4" y="12602"/>
                      <a:pt x="15284" y="16088"/>
                    </a:cubicBezTo>
                    <a:cubicBezTo>
                      <a:pt x="15284" y="19574"/>
                      <a:pt x="17964" y="21451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5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8E9CD39D-B811-ACD4-9592-76D95BEEC7E9}"/>
                  </a:ext>
                </a:extLst>
              </p:cNvPr>
              <p:cNvSpPr/>
              <p:nvPr/>
            </p:nvSpPr>
            <p:spPr>
              <a:xfrm>
                <a:off x="8165243" y="2915929"/>
                <a:ext cx="56442" cy="80439"/>
              </a:xfrm>
              <a:custGeom>
                <a:avLst/>
                <a:gdLst>
                  <a:gd name="connsiteX0" fmla="*/ 537 w 56442"/>
                  <a:gd name="connsiteY0" fmla="*/ 19976 h 80439"/>
                  <a:gd name="connsiteX1" fmla="*/ 0 w 56442"/>
                  <a:gd name="connsiteY1" fmla="*/ 1207 h 80439"/>
                  <a:gd name="connsiteX2" fmla="*/ 12468 w 56442"/>
                  <a:gd name="connsiteY2" fmla="*/ 1207 h 80439"/>
                  <a:gd name="connsiteX3" fmla="*/ 13139 w 56442"/>
                  <a:gd name="connsiteY3" fmla="*/ 9921 h 80439"/>
                  <a:gd name="connsiteX4" fmla="*/ 13407 w 56442"/>
                  <a:gd name="connsiteY4" fmla="*/ 9921 h 80439"/>
                  <a:gd name="connsiteX5" fmla="*/ 32712 w 56442"/>
                  <a:gd name="connsiteY5" fmla="*/ 0 h 80439"/>
                  <a:gd name="connsiteX6" fmla="*/ 56442 w 56442"/>
                  <a:gd name="connsiteY6" fmla="*/ 28690 h 80439"/>
                  <a:gd name="connsiteX7" fmla="*/ 30836 w 56442"/>
                  <a:gd name="connsiteY7" fmla="*/ 58855 h 80439"/>
                  <a:gd name="connsiteX8" fmla="*/ 15015 w 56442"/>
                  <a:gd name="connsiteY8" fmla="*/ 51347 h 80439"/>
                  <a:gd name="connsiteX9" fmla="*/ 14748 w 56442"/>
                  <a:gd name="connsiteY9" fmla="*/ 51347 h 80439"/>
                  <a:gd name="connsiteX10" fmla="*/ 14748 w 56442"/>
                  <a:gd name="connsiteY10" fmla="*/ 80440 h 80439"/>
                  <a:gd name="connsiteX11" fmla="*/ 537 w 56442"/>
                  <a:gd name="connsiteY11" fmla="*/ 80440 h 80439"/>
                  <a:gd name="connsiteX12" fmla="*/ 537 w 56442"/>
                  <a:gd name="connsiteY12" fmla="*/ 19976 h 80439"/>
                  <a:gd name="connsiteX13" fmla="*/ 14748 w 56442"/>
                  <a:gd name="connsiteY13" fmla="*/ 33919 h 80439"/>
                  <a:gd name="connsiteX14" fmla="*/ 15150 w 56442"/>
                  <a:gd name="connsiteY14" fmla="*/ 37807 h 80439"/>
                  <a:gd name="connsiteX15" fmla="*/ 27618 w 56442"/>
                  <a:gd name="connsiteY15" fmla="*/ 47727 h 80439"/>
                  <a:gd name="connsiteX16" fmla="*/ 41963 w 56442"/>
                  <a:gd name="connsiteY16" fmla="*/ 29092 h 80439"/>
                  <a:gd name="connsiteX17" fmla="*/ 28020 w 56442"/>
                  <a:gd name="connsiteY17" fmla="*/ 11127 h 80439"/>
                  <a:gd name="connsiteX18" fmla="*/ 15284 w 56442"/>
                  <a:gd name="connsiteY18" fmla="*/ 21585 h 80439"/>
                  <a:gd name="connsiteX19" fmla="*/ 14748 w 56442"/>
                  <a:gd name="connsiteY19" fmla="*/ 25204 h 80439"/>
                  <a:gd name="connsiteX20" fmla="*/ 14748 w 56442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2" h="80439">
                    <a:moveTo>
                      <a:pt x="537" y="19976"/>
                    </a:moveTo>
                    <a:cubicBezTo>
                      <a:pt x="537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3" y="0"/>
                      <a:pt x="32712" y="0"/>
                    </a:cubicBezTo>
                    <a:cubicBezTo>
                      <a:pt x="45583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6" y="58855"/>
                    </a:cubicBezTo>
                    <a:cubicBezTo>
                      <a:pt x="23730" y="58855"/>
                      <a:pt x="17831" y="55905"/>
                      <a:pt x="15015" y="51347"/>
                    </a:cubicBezTo>
                    <a:lnTo>
                      <a:pt x="14748" y="51347"/>
                    </a:lnTo>
                    <a:lnTo>
                      <a:pt x="14748" y="80440"/>
                    </a:lnTo>
                    <a:lnTo>
                      <a:pt x="537" y="80440"/>
                    </a:lnTo>
                    <a:lnTo>
                      <a:pt x="537" y="19976"/>
                    </a:lnTo>
                    <a:close/>
                    <a:moveTo>
                      <a:pt x="14748" y="33919"/>
                    </a:moveTo>
                    <a:cubicBezTo>
                      <a:pt x="14748" y="35259"/>
                      <a:pt x="14748" y="36600"/>
                      <a:pt x="15150" y="37807"/>
                    </a:cubicBezTo>
                    <a:cubicBezTo>
                      <a:pt x="16491" y="43571"/>
                      <a:pt x="21585" y="47727"/>
                      <a:pt x="27618" y="47727"/>
                    </a:cubicBezTo>
                    <a:cubicBezTo>
                      <a:pt x="36601" y="47727"/>
                      <a:pt x="41963" y="40220"/>
                      <a:pt x="41963" y="29092"/>
                    </a:cubicBezTo>
                    <a:cubicBezTo>
                      <a:pt x="41963" y="19171"/>
                      <a:pt x="37137" y="11127"/>
                      <a:pt x="28020" y="11127"/>
                    </a:cubicBezTo>
                    <a:cubicBezTo>
                      <a:pt x="22121" y="11127"/>
                      <a:pt x="16758" y="15417"/>
                      <a:pt x="15284" y="21585"/>
                    </a:cubicBezTo>
                    <a:cubicBezTo>
                      <a:pt x="14882" y="22791"/>
                      <a:pt x="14748" y="23998"/>
                      <a:pt x="14748" y="25204"/>
                    </a:cubicBezTo>
                    <a:lnTo>
                      <a:pt x="14748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ECE58AC-85B3-138F-0313-B8C1E20873E3}"/>
                  </a:ext>
                </a:extLst>
              </p:cNvPr>
              <p:cNvSpPr/>
              <p:nvPr/>
            </p:nvSpPr>
            <p:spPr>
              <a:xfrm>
                <a:off x="8229729" y="2915929"/>
                <a:ext cx="51750" cy="58720"/>
              </a:xfrm>
              <a:custGeom>
                <a:avLst/>
                <a:gdLst>
                  <a:gd name="connsiteX0" fmla="*/ 13675 w 51750"/>
                  <a:gd name="connsiteY0" fmla="*/ 33382 h 58720"/>
                  <a:gd name="connsiteX1" fmla="*/ 30969 w 51750"/>
                  <a:gd name="connsiteY1" fmla="*/ 47996 h 58720"/>
                  <a:gd name="connsiteX2" fmla="*/ 46521 w 51750"/>
                  <a:gd name="connsiteY2" fmla="*/ 45448 h 58720"/>
                  <a:gd name="connsiteX3" fmla="*/ 48666 w 51750"/>
                  <a:gd name="connsiteY3" fmla="*/ 55235 h 58720"/>
                  <a:gd name="connsiteX4" fmla="*/ 28959 w 51750"/>
                  <a:gd name="connsiteY4" fmla="*/ 58721 h 58720"/>
                  <a:gd name="connsiteX5" fmla="*/ 0 w 51750"/>
                  <a:gd name="connsiteY5" fmla="*/ 30299 h 58720"/>
                  <a:gd name="connsiteX6" fmla="*/ 27484 w 51750"/>
                  <a:gd name="connsiteY6" fmla="*/ 0 h 58720"/>
                  <a:gd name="connsiteX7" fmla="*/ 51750 w 51750"/>
                  <a:gd name="connsiteY7" fmla="*/ 27349 h 58720"/>
                  <a:gd name="connsiteX8" fmla="*/ 51347 w 51750"/>
                  <a:gd name="connsiteY8" fmla="*/ 33382 h 58720"/>
                  <a:gd name="connsiteX9" fmla="*/ 13675 w 51750"/>
                  <a:gd name="connsiteY9" fmla="*/ 33382 h 58720"/>
                  <a:gd name="connsiteX10" fmla="*/ 38343 w 51750"/>
                  <a:gd name="connsiteY10" fmla="*/ 23462 h 58720"/>
                  <a:gd name="connsiteX11" fmla="*/ 26680 w 51750"/>
                  <a:gd name="connsiteY11" fmla="*/ 9653 h 58720"/>
                  <a:gd name="connsiteX12" fmla="*/ 13675 w 51750"/>
                  <a:gd name="connsiteY12" fmla="*/ 23462 h 58720"/>
                  <a:gd name="connsiteX13" fmla="*/ 38343 w 51750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50" h="58720">
                    <a:moveTo>
                      <a:pt x="13675" y="33382"/>
                    </a:moveTo>
                    <a:cubicBezTo>
                      <a:pt x="14078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9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2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80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655A1BC-D3F7-8794-3DB8-2ACE1D1A60E8}"/>
                  </a:ext>
                </a:extLst>
              </p:cNvPr>
              <p:cNvSpPr/>
              <p:nvPr/>
            </p:nvSpPr>
            <p:spPr>
              <a:xfrm>
                <a:off x="8289522" y="2915929"/>
                <a:ext cx="45180" cy="58720"/>
              </a:xfrm>
              <a:custGeom>
                <a:avLst/>
                <a:gdLst>
                  <a:gd name="connsiteX0" fmla="*/ 44912 w 45180"/>
                  <a:gd name="connsiteY0" fmla="*/ 55905 h 58720"/>
                  <a:gd name="connsiteX1" fmla="*/ 28958 w 45180"/>
                  <a:gd name="connsiteY1" fmla="*/ 58721 h 58720"/>
                  <a:gd name="connsiteX2" fmla="*/ 0 w 45180"/>
                  <a:gd name="connsiteY2" fmla="*/ 30031 h 58720"/>
                  <a:gd name="connsiteX3" fmla="*/ 31372 w 45180"/>
                  <a:gd name="connsiteY3" fmla="*/ 0 h 58720"/>
                  <a:gd name="connsiteX4" fmla="*/ 45180 w 45180"/>
                  <a:gd name="connsiteY4" fmla="*/ 2681 h 58720"/>
                  <a:gd name="connsiteX5" fmla="*/ 42633 w 45180"/>
                  <a:gd name="connsiteY5" fmla="*/ 13272 h 58720"/>
                  <a:gd name="connsiteX6" fmla="*/ 31908 w 45180"/>
                  <a:gd name="connsiteY6" fmla="*/ 11127 h 58720"/>
                  <a:gd name="connsiteX7" fmla="*/ 14614 w 45180"/>
                  <a:gd name="connsiteY7" fmla="*/ 29360 h 58720"/>
                  <a:gd name="connsiteX8" fmla="*/ 31908 w 45180"/>
                  <a:gd name="connsiteY8" fmla="*/ 47459 h 58720"/>
                  <a:gd name="connsiteX9" fmla="*/ 43169 w 45180"/>
                  <a:gd name="connsiteY9" fmla="*/ 45314 h 58720"/>
                  <a:gd name="connsiteX10" fmla="*/ 45180 w 45180"/>
                  <a:gd name="connsiteY10" fmla="*/ 55905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180" h="58720">
                    <a:moveTo>
                      <a:pt x="44912" y="55905"/>
                    </a:moveTo>
                    <a:cubicBezTo>
                      <a:pt x="41963" y="57246"/>
                      <a:pt x="36064" y="58721"/>
                      <a:pt x="28958" y="58721"/>
                    </a:cubicBezTo>
                    <a:cubicBezTo>
                      <a:pt x="11395" y="58721"/>
                      <a:pt x="0" y="47459"/>
                      <a:pt x="0" y="30031"/>
                    </a:cubicBezTo>
                    <a:cubicBezTo>
                      <a:pt x="0" y="12602"/>
                      <a:pt x="11529" y="0"/>
                      <a:pt x="31372" y="0"/>
                    </a:cubicBezTo>
                    <a:cubicBezTo>
                      <a:pt x="36600" y="0"/>
                      <a:pt x="41963" y="1207"/>
                      <a:pt x="45180" y="2681"/>
                    </a:cubicBezTo>
                    <a:lnTo>
                      <a:pt x="42633" y="13272"/>
                    </a:lnTo>
                    <a:cubicBezTo>
                      <a:pt x="40354" y="12200"/>
                      <a:pt x="37002" y="11127"/>
                      <a:pt x="31908" y="11127"/>
                    </a:cubicBezTo>
                    <a:cubicBezTo>
                      <a:pt x="21048" y="11127"/>
                      <a:pt x="14614" y="19037"/>
                      <a:pt x="14614" y="29360"/>
                    </a:cubicBezTo>
                    <a:cubicBezTo>
                      <a:pt x="14614" y="40890"/>
                      <a:pt x="22121" y="47459"/>
                      <a:pt x="31908" y="47459"/>
                    </a:cubicBezTo>
                    <a:cubicBezTo>
                      <a:pt x="36868" y="47459"/>
                      <a:pt x="40354" y="46387"/>
                      <a:pt x="43169" y="45314"/>
                    </a:cubicBezTo>
                    <a:lnTo>
                      <a:pt x="45180" y="5590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8B08DAA-61CA-DC6C-F871-A09CECA58EDD}"/>
                  </a:ext>
                </a:extLst>
              </p:cNvPr>
              <p:cNvSpPr/>
              <p:nvPr/>
            </p:nvSpPr>
            <p:spPr>
              <a:xfrm>
                <a:off x="8341004" y="2901182"/>
                <a:ext cx="35526" cy="73468"/>
              </a:xfrm>
              <a:custGeom>
                <a:avLst/>
                <a:gdLst>
                  <a:gd name="connsiteX0" fmla="*/ 21986 w 35526"/>
                  <a:gd name="connsiteY0" fmla="*/ 0 h 73468"/>
                  <a:gd name="connsiteX1" fmla="*/ 21986 w 35526"/>
                  <a:gd name="connsiteY1" fmla="*/ 16088 h 73468"/>
                  <a:gd name="connsiteX2" fmla="*/ 35527 w 35526"/>
                  <a:gd name="connsiteY2" fmla="*/ 16088 h 73468"/>
                  <a:gd name="connsiteX3" fmla="*/ 35527 w 35526"/>
                  <a:gd name="connsiteY3" fmla="*/ 26679 h 73468"/>
                  <a:gd name="connsiteX4" fmla="*/ 21986 w 35526"/>
                  <a:gd name="connsiteY4" fmla="*/ 26679 h 73468"/>
                  <a:gd name="connsiteX5" fmla="*/ 21986 w 35526"/>
                  <a:gd name="connsiteY5" fmla="*/ 51481 h 73468"/>
                  <a:gd name="connsiteX6" fmla="*/ 29226 w 35526"/>
                  <a:gd name="connsiteY6" fmla="*/ 61938 h 73468"/>
                  <a:gd name="connsiteX7" fmla="*/ 34723 w 35526"/>
                  <a:gd name="connsiteY7" fmla="*/ 61268 h 73468"/>
                  <a:gd name="connsiteX8" fmla="*/ 34991 w 35526"/>
                  <a:gd name="connsiteY8" fmla="*/ 72128 h 73468"/>
                  <a:gd name="connsiteX9" fmla="*/ 24668 w 35526"/>
                  <a:gd name="connsiteY9" fmla="*/ 73468 h 73468"/>
                  <a:gd name="connsiteX10" fmla="*/ 12468 w 35526"/>
                  <a:gd name="connsiteY10" fmla="*/ 68910 h 73468"/>
                  <a:gd name="connsiteX11" fmla="*/ 8044 w 35526"/>
                  <a:gd name="connsiteY11" fmla="*/ 53224 h 73468"/>
                  <a:gd name="connsiteX12" fmla="*/ 8044 w 35526"/>
                  <a:gd name="connsiteY12" fmla="*/ 26813 h 73468"/>
                  <a:gd name="connsiteX13" fmla="*/ 0 w 35526"/>
                  <a:gd name="connsiteY13" fmla="*/ 26813 h 73468"/>
                  <a:gd name="connsiteX14" fmla="*/ 0 w 35526"/>
                  <a:gd name="connsiteY14" fmla="*/ 16222 h 73468"/>
                  <a:gd name="connsiteX15" fmla="*/ 8044 w 35526"/>
                  <a:gd name="connsiteY15" fmla="*/ 16222 h 73468"/>
                  <a:gd name="connsiteX16" fmla="*/ 8044 w 35526"/>
                  <a:gd name="connsiteY16" fmla="*/ 3486 h 73468"/>
                  <a:gd name="connsiteX17" fmla="*/ 21852 w 35526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6" h="73468">
                    <a:moveTo>
                      <a:pt x="21986" y="0"/>
                    </a:moveTo>
                    <a:lnTo>
                      <a:pt x="21986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6" y="26679"/>
                    </a:lnTo>
                    <a:lnTo>
                      <a:pt x="21986" y="51481"/>
                    </a:lnTo>
                    <a:cubicBezTo>
                      <a:pt x="21986" y="58319"/>
                      <a:pt x="23863" y="61938"/>
                      <a:pt x="29226" y="61938"/>
                    </a:cubicBezTo>
                    <a:cubicBezTo>
                      <a:pt x="31639" y="61938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5" y="72932"/>
                      <a:pt x="29226" y="73468"/>
                      <a:pt x="24668" y="73468"/>
                    </a:cubicBezTo>
                    <a:cubicBezTo>
                      <a:pt x="19439" y="73468"/>
                      <a:pt x="15149" y="71725"/>
                      <a:pt x="12468" y="68910"/>
                    </a:cubicBezTo>
                    <a:cubicBezTo>
                      <a:pt x="9518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2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9590000D-02BE-10E7-1C32-4F116F24F2F4}"/>
                  </a:ext>
                </a:extLst>
              </p:cNvPr>
              <p:cNvSpPr/>
              <p:nvPr/>
            </p:nvSpPr>
            <p:spPr>
              <a:xfrm>
                <a:off x="8386452" y="2893674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1" y="15418"/>
                      <a:pt x="7910" y="15418"/>
                    </a:cubicBezTo>
                    <a:cubicBezTo>
                      <a:pt x="2950" y="15418"/>
                      <a:pt x="0" y="12066"/>
                      <a:pt x="0" y="7776"/>
                    </a:cubicBezTo>
                    <a:cubicBezTo>
                      <a:pt x="0" y="3486"/>
                      <a:pt x="3217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207532B-08CB-C5F0-CABF-966BDDEB8EEE}"/>
                  </a:ext>
                </a:extLst>
              </p:cNvPr>
              <p:cNvSpPr/>
              <p:nvPr/>
            </p:nvSpPr>
            <p:spPr>
              <a:xfrm>
                <a:off x="8410584" y="2917270"/>
                <a:ext cx="56307" cy="56307"/>
              </a:xfrm>
              <a:custGeom>
                <a:avLst/>
                <a:gdLst>
                  <a:gd name="connsiteX0" fmla="*/ 15283 w 56307"/>
                  <a:gd name="connsiteY0" fmla="*/ 0 h 56307"/>
                  <a:gd name="connsiteX1" fmla="*/ 24399 w 56307"/>
                  <a:gd name="connsiteY1" fmla="*/ 28556 h 56307"/>
                  <a:gd name="connsiteX2" fmla="*/ 28154 w 56307"/>
                  <a:gd name="connsiteY2" fmla="*/ 42633 h 56307"/>
                  <a:gd name="connsiteX3" fmla="*/ 28555 w 56307"/>
                  <a:gd name="connsiteY3" fmla="*/ 42633 h 56307"/>
                  <a:gd name="connsiteX4" fmla="*/ 32444 w 56307"/>
                  <a:gd name="connsiteY4" fmla="*/ 28556 h 56307"/>
                  <a:gd name="connsiteX5" fmla="*/ 41292 w 56307"/>
                  <a:gd name="connsiteY5" fmla="*/ 0 h 56307"/>
                  <a:gd name="connsiteX6" fmla="*/ 56307 w 56307"/>
                  <a:gd name="connsiteY6" fmla="*/ 0 h 56307"/>
                  <a:gd name="connsiteX7" fmla="*/ 34857 w 56307"/>
                  <a:gd name="connsiteY7" fmla="*/ 56308 h 56307"/>
                  <a:gd name="connsiteX8" fmla="*/ 20914 w 56307"/>
                  <a:gd name="connsiteY8" fmla="*/ 56308 h 56307"/>
                  <a:gd name="connsiteX9" fmla="*/ 0 w 56307"/>
                  <a:gd name="connsiteY9" fmla="*/ 0 h 56307"/>
                  <a:gd name="connsiteX10" fmla="*/ 15417 w 56307"/>
                  <a:gd name="connsiteY10" fmla="*/ 0 h 5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307" h="56307">
                    <a:moveTo>
                      <a:pt x="15283" y="0"/>
                    </a:moveTo>
                    <a:lnTo>
                      <a:pt x="24399" y="28556"/>
                    </a:lnTo>
                    <a:cubicBezTo>
                      <a:pt x="26008" y="33516"/>
                      <a:pt x="27215" y="38075"/>
                      <a:pt x="28154" y="42633"/>
                    </a:cubicBezTo>
                    <a:lnTo>
                      <a:pt x="28555" y="42633"/>
                    </a:lnTo>
                    <a:cubicBezTo>
                      <a:pt x="29628" y="38075"/>
                      <a:pt x="30835" y="33650"/>
                      <a:pt x="32444" y="28556"/>
                    </a:cubicBezTo>
                    <a:lnTo>
                      <a:pt x="41292" y="0"/>
                    </a:lnTo>
                    <a:lnTo>
                      <a:pt x="56307" y="0"/>
                    </a:lnTo>
                    <a:lnTo>
                      <a:pt x="34857" y="56308"/>
                    </a:lnTo>
                    <a:lnTo>
                      <a:pt x="20914" y="56308"/>
                    </a:lnTo>
                    <a:lnTo>
                      <a:pt x="0" y="0"/>
                    </a:lnTo>
                    <a:lnTo>
                      <a:pt x="1541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9716C49-2FDC-7A96-23ED-BBAFF78D248F}"/>
                  </a:ext>
                </a:extLst>
              </p:cNvPr>
              <p:cNvSpPr/>
              <p:nvPr/>
            </p:nvSpPr>
            <p:spPr>
              <a:xfrm>
                <a:off x="8470511" y="2915929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0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0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9" y="0"/>
                      <a:pt x="51749" y="15015"/>
                      <a:pt x="51749" y="27349"/>
                    </a:cubicBezTo>
                    <a:cubicBezTo>
                      <a:pt x="51749" y="30031"/>
                      <a:pt x="51482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4E6AFA5-E93D-3E29-6E59-575640EB9A87}"/>
                  </a:ext>
                </a:extLst>
              </p:cNvPr>
              <p:cNvSpPr/>
              <p:nvPr/>
            </p:nvSpPr>
            <p:spPr>
              <a:xfrm>
                <a:off x="8553766" y="2915795"/>
                <a:ext cx="48397" cy="58854"/>
              </a:xfrm>
              <a:custGeom>
                <a:avLst/>
                <a:gdLst>
                  <a:gd name="connsiteX0" fmla="*/ 35661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6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7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1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6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4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2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29" y="29897"/>
                      <a:pt x="14211" y="32176"/>
                      <a:pt x="14211" y="40622"/>
                    </a:cubicBezTo>
                    <a:cubicBezTo>
                      <a:pt x="14211" y="46119"/>
                      <a:pt x="17830" y="48666"/>
                      <a:pt x="22255" y="48666"/>
                    </a:cubicBezTo>
                    <a:cubicBezTo>
                      <a:pt x="27885" y="48666"/>
                      <a:pt x="32041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7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928460B-8DE2-D8B9-D8FB-395B145B54B7}"/>
                  </a:ext>
                </a:extLst>
              </p:cNvPr>
              <p:cNvSpPr/>
              <p:nvPr/>
            </p:nvSpPr>
            <p:spPr>
              <a:xfrm>
                <a:off x="8615839" y="2916063"/>
                <a:ext cx="51480" cy="57514"/>
              </a:xfrm>
              <a:custGeom>
                <a:avLst/>
                <a:gdLst>
                  <a:gd name="connsiteX0" fmla="*/ 536 w 51480"/>
                  <a:gd name="connsiteY0" fmla="*/ 17965 h 57514"/>
                  <a:gd name="connsiteX1" fmla="*/ 0 w 51480"/>
                  <a:gd name="connsiteY1" fmla="*/ 1207 h 57514"/>
                  <a:gd name="connsiteX2" fmla="*/ 12468 w 51480"/>
                  <a:gd name="connsiteY2" fmla="*/ 1207 h 57514"/>
                  <a:gd name="connsiteX3" fmla="*/ 13138 w 51480"/>
                  <a:gd name="connsiteY3" fmla="*/ 9653 h 57514"/>
                  <a:gd name="connsiteX4" fmla="*/ 13540 w 51480"/>
                  <a:gd name="connsiteY4" fmla="*/ 9653 h 57514"/>
                  <a:gd name="connsiteX5" fmla="*/ 31505 w 51480"/>
                  <a:gd name="connsiteY5" fmla="*/ 0 h 57514"/>
                  <a:gd name="connsiteX6" fmla="*/ 51481 w 51480"/>
                  <a:gd name="connsiteY6" fmla="*/ 24132 h 57514"/>
                  <a:gd name="connsiteX7" fmla="*/ 51481 w 51480"/>
                  <a:gd name="connsiteY7" fmla="*/ 57514 h 57514"/>
                  <a:gd name="connsiteX8" fmla="*/ 37270 w 51480"/>
                  <a:gd name="connsiteY8" fmla="*/ 57514 h 57514"/>
                  <a:gd name="connsiteX9" fmla="*/ 37270 w 51480"/>
                  <a:gd name="connsiteY9" fmla="*/ 25741 h 57514"/>
                  <a:gd name="connsiteX10" fmla="*/ 26545 w 51480"/>
                  <a:gd name="connsiteY10" fmla="*/ 11530 h 57514"/>
                  <a:gd name="connsiteX11" fmla="*/ 15417 w 51480"/>
                  <a:gd name="connsiteY11" fmla="*/ 19842 h 57514"/>
                  <a:gd name="connsiteX12" fmla="*/ 14881 w 51480"/>
                  <a:gd name="connsiteY12" fmla="*/ 24400 h 57514"/>
                  <a:gd name="connsiteX13" fmla="*/ 14881 w 51480"/>
                  <a:gd name="connsiteY13" fmla="*/ 57514 h 57514"/>
                  <a:gd name="connsiteX14" fmla="*/ 536 w 51480"/>
                  <a:gd name="connsiteY14" fmla="*/ 57514 h 57514"/>
                  <a:gd name="connsiteX15" fmla="*/ 536 w 51480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0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468" y="1207"/>
                    </a:lnTo>
                    <a:lnTo>
                      <a:pt x="13138" y="9653"/>
                    </a:lnTo>
                    <a:lnTo>
                      <a:pt x="13540" y="9653"/>
                    </a:lnTo>
                    <a:cubicBezTo>
                      <a:pt x="15954" y="5229"/>
                      <a:pt x="22120" y="0"/>
                      <a:pt x="31505" y="0"/>
                    </a:cubicBezTo>
                    <a:cubicBezTo>
                      <a:pt x="41292" y="0"/>
                      <a:pt x="51481" y="6301"/>
                      <a:pt x="51481" y="24132"/>
                    </a:cubicBezTo>
                    <a:lnTo>
                      <a:pt x="51481" y="57514"/>
                    </a:lnTo>
                    <a:lnTo>
                      <a:pt x="37270" y="57514"/>
                    </a:lnTo>
                    <a:lnTo>
                      <a:pt x="37270" y="25741"/>
                    </a:lnTo>
                    <a:cubicBezTo>
                      <a:pt x="37270" y="17697"/>
                      <a:pt x="34321" y="11530"/>
                      <a:pt x="26545" y="11530"/>
                    </a:cubicBezTo>
                    <a:cubicBezTo>
                      <a:pt x="20914" y="11530"/>
                      <a:pt x="16892" y="15552"/>
                      <a:pt x="15417" y="19842"/>
                    </a:cubicBezTo>
                    <a:cubicBezTo>
                      <a:pt x="15015" y="21048"/>
                      <a:pt x="14881" y="22791"/>
                      <a:pt x="14881" y="24400"/>
                    </a:cubicBezTo>
                    <a:lnTo>
                      <a:pt x="14881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68541DA-113D-2ED6-877B-2F82DAE93117}"/>
                  </a:ext>
                </a:extLst>
              </p:cNvPr>
              <p:cNvSpPr/>
              <p:nvPr/>
            </p:nvSpPr>
            <p:spPr>
              <a:xfrm>
                <a:off x="8679118" y="2891395"/>
                <a:ext cx="55905" cy="83389"/>
              </a:xfrm>
              <a:custGeom>
                <a:avLst/>
                <a:gdLst>
                  <a:gd name="connsiteX0" fmla="*/ 55369 w 55905"/>
                  <a:gd name="connsiteY0" fmla="*/ 0 h 83389"/>
                  <a:gd name="connsiteX1" fmla="*/ 55369 w 55905"/>
                  <a:gd name="connsiteY1" fmla="*/ 66228 h 83389"/>
                  <a:gd name="connsiteX2" fmla="*/ 55905 w 55905"/>
                  <a:gd name="connsiteY2" fmla="*/ 82048 h 83389"/>
                  <a:gd name="connsiteX3" fmla="*/ 43170 w 55905"/>
                  <a:gd name="connsiteY3" fmla="*/ 82048 h 83389"/>
                  <a:gd name="connsiteX4" fmla="*/ 42633 w 55905"/>
                  <a:gd name="connsiteY4" fmla="*/ 73200 h 83389"/>
                  <a:gd name="connsiteX5" fmla="*/ 42364 w 55905"/>
                  <a:gd name="connsiteY5" fmla="*/ 73200 h 83389"/>
                  <a:gd name="connsiteX6" fmla="*/ 23998 w 55905"/>
                  <a:gd name="connsiteY6" fmla="*/ 83389 h 83389"/>
                  <a:gd name="connsiteX7" fmla="*/ 0 w 55905"/>
                  <a:gd name="connsiteY7" fmla="*/ 54565 h 83389"/>
                  <a:gd name="connsiteX8" fmla="*/ 25204 w 55905"/>
                  <a:gd name="connsiteY8" fmla="*/ 24534 h 83389"/>
                  <a:gd name="connsiteX9" fmla="*/ 41024 w 55905"/>
                  <a:gd name="connsiteY9" fmla="*/ 31908 h 83389"/>
                  <a:gd name="connsiteX10" fmla="*/ 41293 w 55905"/>
                  <a:gd name="connsiteY10" fmla="*/ 31908 h 83389"/>
                  <a:gd name="connsiteX11" fmla="*/ 41293 w 55905"/>
                  <a:gd name="connsiteY11" fmla="*/ 0 h 83389"/>
                  <a:gd name="connsiteX12" fmla="*/ 55503 w 55905"/>
                  <a:gd name="connsiteY12" fmla="*/ 0 h 83389"/>
                  <a:gd name="connsiteX13" fmla="*/ 41158 w 55905"/>
                  <a:gd name="connsiteY13" fmla="*/ 49202 h 83389"/>
                  <a:gd name="connsiteX14" fmla="*/ 40756 w 55905"/>
                  <a:gd name="connsiteY14" fmla="*/ 45448 h 83389"/>
                  <a:gd name="connsiteX15" fmla="*/ 28556 w 55905"/>
                  <a:gd name="connsiteY15" fmla="*/ 35393 h 83389"/>
                  <a:gd name="connsiteX16" fmla="*/ 14345 w 55905"/>
                  <a:gd name="connsiteY16" fmla="*/ 54029 h 83389"/>
                  <a:gd name="connsiteX17" fmla="*/ 28422 w 55905"/>
                  <a:gd name="connsiteY17" fmla="*/ 71859 h 83389"/>
                  <a:gd name="connsiteX18" fmla="*/ 40622 w 55905"/>
                  <a:gd name="connsiteY18" fmla="*/ 61804 h 83389"/>
                  <a:gd name="connsiteX19" fmla="*/ 41158 w 55905"/>
                  <a:gd name="connsiteY19" fmla="*/ 57648 h 83389"/>
                  <a:gd name="connsiteX20" fmla="*/ 41158 w 55905"/>
                  <a:gd name="connsiteY20" fmla="*/ 49202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905" h="83389">
                    <a:moveTo>
                      <a:pt x="55369" y="0"/>
                    </a:moveTo>
                    <a:lnTo>
                      <a:pt x="55369" y="66228"/>
                    </a:lnTo>
                    <a:cubicBezTo>
                      <a:pt x="55369" y="71993"/>
                      <a:pt x="55638" y="78294"/>
                      <a:pt x="55905" y="82048"/>
                    </a:cubicBezTo>
                    <a:lnTo>
                      <a:pt x="43170" y="82048"/>
                    </a:lnTo>
                    <a:lnTo>
                      <a:pt x="42633" y="73200"/>
                    </a:lnTo>
                    <a:lnTo>
                      <a:pt x="42364" y="73200"/>
                    </a:lnTo>
                    <a:cubicBezTo>
                      <a:pt x="39013" y="79501"/>
                      <a:pt x="32176" y="83389"/>
                      <a:pt x="23998" y="83389"/>
                    </a:cubicBezTo>
                    <a:cubicBezTo>
                      <a:pt x="10591" y="83389"/>
                      <a:pt x="0" y="71993"/>
                      <a:pt x="0" y="54565"/>
                    </a:cubicBezTo>
                    <a:cubicBezTo>
                      <a:pt x="0" y="35661"/>
                      <a:pt x="11664" y="24534"/>
                      <a:pt x="25204" y="24534"/>
                    </a:cubicBezTo>
                    <a:cubicBezTo>
                      <a:pt x="32981" y="24534"/>
                      <a:pt x="38477" y="27752"/>
                      <a:pt x="41024" y="31908"/>
                    </a:cubicBezTo>
                    <a:lnTo>
                      <a:pt x="41293" y="31908"/>
                    </a:lnTo>
                    <a:lnTo>
                      <a:pt x="41293" y="0"/>
                    </a:lnTo>
                    <a:lnTo>
                      <a:pt x="55503" y="0"/>
                    </a:lnTo>
                    <a:close/>
                    <a:moveTo>
                      <a:pt x="41158" y="49202"/>
                    </a:moveTo>
                    <a:cubicBezTo>
                      <a:pt x="41158" y="47996"/>
                      <a:pt x="41158" y="46655"/>
                      <a:pt x="40756" y="45448"/>
                    </a:cubicBezTo>
                    <a:cubicBezTo>
                      <a:pt x="39550" y="39952"/>
                      <a:pt x="34991" y="35393"/>
                      <a:pt x="28556" y="35393"/>
                    </a:cubicBezTo>
                    <a:cubicBezTo>
                      <a:pt x="19440" y="35393"/>
                      <a:pt x="14345" y="43437"/>
                      <a:pt x="14345" y="54029"/>
                    </a:cubicBezTo>
                    <a:cubicBezTo>
                      <a:pt x="14345" y="64620"/>
                      <a:pt x="19440" y="71859"/>
                      <a:pt x="28422" y="71859"/>
                    </a:cubicBezTo>
                    <a:cubicBezTo>
                      <a:pt x="34187" y="71859"/>
                      <a:pt x="39281" y="67971"/>
                      <a:pt x="40622" y="61804"/>
                    </a:cubicBezTo>
                    <a:cubicBezTo>
                      <a:pt x="41024" y="60598"/>
                      <a:pt x="41158" y="59123"/>
                      <a:pt x="41158" y="57648"/>
                    </a:cubicBezTo>
                    <a:lnTo>
                      <a:pt x="41158" y="4920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697648B3-4CE2-A5A4-2567-64BF29311AA2}"/>
                  </a:ext>
                </a:extLst>
              </p:cNvPr>
              <p:cNvSpPr/>
              <p:nvPr/>
            </p:nvSpPr>
            <p:spPr>
              <a:xfrm>
                <a:off x="7944034" y="3089411"/>
                <a:ext cx="32041" cy="57648"/>
              </a:xfrm>
              <a:custGeom>
                <a:avLst/>
                <a:gdLst>
                  <a:gd name="connsiteX0" fmla="*/ 537 w 32041"/>
                  <a:gd name="connsiteY0" fmla="*/ 19440 h 57648"/>
                  <a:gd name="connsiteX1" fmla="*/ 0 w 32041"/>
                  <a:gd name="connsiteY1" fmla="*/ 1341 h 57648"/>
                  <a:gd name="connsiteX2" fmla="*/ 12335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8 w 32041"/>
                  <a:gd name="connsiteY10" fmla="*/ 28556 h 57648"/>
                  <a:gd name="connsiteX11" fmla="*/ 14748 w 32041"/>
                  <a:gd name="connsiteY11" fmla="*/ 57648 h 57648"/>
                  <a:gd name="connsiteX12" fmla="*/ 537 w 32041"/>
                  <a:gd name="connsiteY12" fmla="*/ 57648 h 57648"/>
                  <a:gd name="connsiteX13" fmla="*/ 537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7" y="19440"/>
                    </a:moveTo>
                    <a:cubicBezTo>
                      <a:pt x="537" y="11798"/>
                      <a:pt x="537" y="6435"/>
                      <a:pt x="0" y="1341"/>
                    </a:cubicBezTo>
                    <a:lnTo>
                      <a:pt x="12335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6" y="0"/>
                      <a:pt x="32042" y="402"/>
                    </a:cubicBezTo>
                    <a:lnTo>
                      <a:pt x="32042" y="13809"/>
                    </a:lnTo>
                    <a:cubicBezTo>
                      <a:pt x="30836" y="13541"/>
                      <a:pt x="29629" y="13407"/>
                      <a:pt x="27886" y="13407"/>
                    </a:cubicBezTo>
                    <a:cubicBezTo>
                      <a:pt x="21048" y="13407"/>
                      <a:pt x="16491" y="17831"/>
                      <a:pt x="15150" y="24132"/>
                    </a:cubicBezTo>
                    <a:cubicBezTo>
                      <a:pt x="14882" y="25338"/>
                      <a:pt x="14748" y="26947"/>
                      <a:pt x="14748" y="28556"/>
                    </a:cubicBezTo>
                    <a:lnTo>
                      <a:pt x="14748" y="57648"/>
                    </a:lnTo>
                    <a:lnTo>
                      <a:pt x="537" y="57648"/>
                    </a:lnTo>
                    <a:lnTo>
                      <a:pt x="537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1DB322B-CFE3-3D9A-3037-8E45F80905A8}"/>
                  </a:ext>
                </a:extLst>
              </p:cNvPr>
              <p:cNvSpPr/>
              <p:nvPr/>
            </p:nvSpPr>
            <p:spPr>
              <a:xfrm>
                <a:off x="7981036" y="3089411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9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9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9" y="0"/>
                      <a:pt x="51749" y="15015"/>
                      <a:pt x="51749" y="27349"/>
                    </a:cubicBezTo>
                    <a:cubicBezTo>
                      <a:pt x="51749" y="30031"/>
                      <a:pt x="51482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1BCEC4B-C17D-E488-B9EC-331AEF4D7461}"/>
                  </a:ext>
                </a:extLst>
              </p:cNvPr>
              <p:cNvSpPr/>
              <p:nvPr/>
            </p:nvSpPr>
            <p:spPr>
              <a:xfrm>
                <a:off x="8038685" y="3074529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8 w 35527"/>
                  <a:gd name="connsiteY2" fmla="*/ 16088 h 73468"/>
                  <a:gd name="connsiteX3" fmla="*/ 35528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2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8" y="16088"/>
                    </a:lnTo>
                    <a:lnTo>
                      <a:pt x="35528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40" y="61938"/>
                      <a:pt x="33516" y="61536"/>
                      <a:pt x="34723" y="61268"/>
                    </a:cubicBezTo>
                    <a:lnTo>
                      <a:pt x="34992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C36A967-EA29-D082-BDCB-87FBD69E5EBD}"/>
                  </a:ext>
                </a:extLst>
              </p:cNvPr>
              <p:cNvSpPr/>
              <p:nvPr/>
            </p:nvSpPr>
            <p:spPr>
              <a:xfrm>
                <a:off x="8084402" y="3089411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C1B7935B-40EA-D0E4-1BA9-1D494523CDBB}"/>
                  </a:ext>
                </a:extLst>
              </p:cNvPr>
              <p:cNvSpPr/>
              <p:nvPr/>
            </p:nvSpPr>
            <p:spPr>
              <a:xfrm>
                <a:off x="8121404" y="3089411"/>
                <a:ext cx="57111" cy="58720"/>
              </a:xfrm>
              <a:custGeom>
                <a:avLst/>
                <a:gdLst>
                  <a:gd name="connsiteX0" fmla="*/ 57111 w 57111"/>
                  <a:gd name="connsiteY0" fmla="*/ 28824 h 58720"/>
                  <a:gd name="connsiteX1" fmla="*/ 28154 w 57111"/>
                  <a:gd name="connsiteY1" fmla="*/ 58721 h 58720"/>
                  <a:gd name="connsiteX2" fmla="*/ 0 w 57111"/>
                  <a:gd name="connsiteY2" fmla="*/ 29763 h 58720"/>
                  <a:gd name="connsiteX3" fmla="*/ 29092 w 57111"/>
                  <a:gd name="connsiteY3" fmla="*/ 0 h 58720"/>
                  <a:gd name="connsiteX4" fmla="*/ 57111 w 57111"/>
                  <a:gd name="connsiteY4" fmla="*/ 28958 h 58720"/>
                  <a:gd name="connsiteX5" fmla="*/ 14747 w 57111"/>
                  <a:gd name="connsiteY5" fmla="*/ 29360 h 58720"/>
                  <a:gd name="connsiteX6" fmla="*/ 28689 w 57111"/>
                  <a:gd name="connsiteY6" fmla="*/ 48398 h 58720"/>
                  <a:gd name="connsiteX7" fmla="*/ 42499 w 57111"/>
                  <a:gd name="connsiteY7" fmla="*/ 29092 h 58720"/>
                  <a:gd name="connsiteX8" fmla="*/ 28824 w 57111"/>
                  <a:gd name="connsiteY8" fmla="*/ 10189 h 58720"/>
                  <a:gd name="connsiteX9" fmla="*/ 14747 w 57111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1" h="58720">
                    <a:moveTo>
                      <a:pt x="57111" y="28824"/>
                    </a:moveTo>
                    <a:cubicBezTo>
                      <a:pt x="57111" y="49470"/>
                      <a:pt x="42499" y="58721"/>
                      <a:pt x="28154" y="58721"/>
                    </a:cubicBezTo>
                    <a:cubicBezTo>
                      <a:pt x="12200" y="58721"/>
                      <a:pt x="0" y="47728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1" y="11798"/>
                      <a:pt x="57111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89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7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453AEAF-00B0-C492-51A3-A4ABA6DA1BC3}"/>
                  </a:ext>
                </a:extLst>
              </p:cNvPr>
              <p:cNvSpPr/>
              <p:nvPr/>
            </p:nvSpPr>
            <p:spPr>
              <a:xfrm>
                <a:off x="8186426" y="3089545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60 w 40085"/>
                  <a:gd name="connsiteY5" fmla="*/ 0 h 58720"/>
                  <a:gd name="connsiteX6" fmla="*/ 37941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4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1 w 40085"/>
                  <a:gd name="connsiteY12" fmla="*/ 58721 h 58720"/>
                  <a:gd name="connsiteX13" fmla="*/ 0 w 40085"/>
                  <a:gd name="connsiteY13" fmla="*/ 54833 h 58720"/>
                  <a:gd name="connsiteX14" fmla="*/ 2816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2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2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60" y="0"/>
                    </a:cubicBezTo>
                    <a:cubicBezTo>
                      <a:pt x="29360" y="0"/>
                      <a:pt x="34723" y="1609"/>
                      <a:pt x="37941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4" y="12602"/>
                      <a:pt x="15284" y="16088"/>
                    </a:cubicBezTo>
                    <a:cubicBezTo>
                      <a:pt x="15284" y="19574"/>
                      <a:pt x="17965" y="21451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6" y="58721"/>
                      <a:pt x="17161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6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38E8E9E3-CD3A-B8C7-CB0D-5132A9120DA7}"/>
                  </a:ext>
                </a:extLst>
              </p:cNvPr>
              <p:cNvSpPr/>
              <p:nvPr/>
            </p:nvSpPr>
            <p:spPr>
              <a:xfrm>
                <a:off x="8237907" y="3089411"/>
                <a:ext cx="56441" cy="80439"/>
              </a:xfrm>
              <a:custGeom>
                <a:avLst/>
                <a:gdLst>
                  <a:gd name="connsiteX0" fmla="*/ 536 w 56441"/>
                  <a:gd name="connsiteY0" fmla="*/ 19976 h 80439"/>
                  <a:gd name="connsiteX1" fmla="*/ 0 w 56441"/>
                  <a:gd name="connsiteY1" fmla="*/ 1207 h 80439"/>
                  <a:gd name="connsiteX2" fmla="*/ 12468 w 56441"/>
                  <a:gd name="connsiteY2" fmla="*/ 1207 h 80439"/>
                  <a:gd name="connsiteX3" fmla="*/ 13138 w 56441"/>
                  <a:gd name="connsiteY3" fmla="*/ 9921 h 80439"/>
                  <a:gd name="connsiteX4" fmla="*/ 13407 w 56441"/>
                  <a:gd name="connsiteY4" fmla="*/ 9921 h 80439"/>
                  <a:gd name="connsiteX5" fmla="*/ 32712 w 56441"/>
                  <a:gd name="connsiteY5" fmla="*/ 0 h 80439"/>
                  <a:gd name="connsiteX6" fmla="*/ 56441 w 56441"/>
                  <a:gd name="connsiteY6" fmla="*/ 28690 h 80439"/>
                  <a:gd name="connsiteX7" fmla="*/ 30835 w 56441"/>
                  <a:gd name="connsiteY7" fmla="*/ 58855 h 80439"/>
                  <a:gd name="connsiteX8" fmla="*/ 15015 w 56441"/>
                  <a:gd name="connsiteY8" fmla="*/ 51347 h 80439"/>
                  <a:gd name="connsiteX9" fmla="*/ 14747 w 56441"/>
                  <a:gd name="connsiteY9" fmla="*/ 51347 h 80439"/>
                  <a:gd name="connsiteX10" fmla="*/ 14747 w 56441"/>
                  <a:gd name="connsiteY10" fmla="*/ 80440 h 80439"/>
                  <a:gd name="connsiteX11" fmla="*/ 536 w 56441"/>
                  <a:gd name="connsiteY11" fmla="*/ 80440 h 80439"/>
                  <a:gd name="connsiteX12" fmla="*/ 536 w 56441"/>
                  <a:gd name="connsiteY12" fmla="*/ 19976 h 80439"/>
                  <a:gd name="connsiteX13" fmla="*/ 14747 w 56441"/>
                  <a:gd name="connsiteY13" fmla="*/ 33919 h 80439"/>
                  <a:gd name="connsiteX14" fmla="*/ 15150 w 56441"/>
                  <a:gd name="connsiteY14" fmla="*/ 37807 h 80439"/>
                  <a:gd name="connsiteX15" fmla="*/ 27618 w 56441"/>
                  <a:gd name="connsiteY15" fmla="*/ 47728 h 80439"/>
                  <a:gd name="connsiteX16" fmla="*/ 41963 w 56441"/>
                  <a:gd name="connsiteY16" fmla="*/ 29092 h 80439"/>
                  <a:gd name="connsiteX17" fmla="*/ 28019 w 56441"/>
                  <a:gd name="connsiteY17" fmla="*/ 11127 h 80439"/>
                  <a:gd name="connsiteX18" fmla="*/ 15283 w 56441"/>
                  <a:gd name="connsiteY18" fmla="*/ 21585 h 80439"/>
                  <a:gd name="connsiteX19" fmla="*/ 14747 w 56441"/>
                  <a:gd name="connsiteY19" fmla="*/ 25204 h 80439"/>
                  <a:gd name="connsiteX20" fmla="*/ 14747 w 56441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1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8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2" y="0"/>
                      <a:pt x="56441" y="11127"/>
                      <a:pt x="56441" y="28690"/>
                    </a:cubicBezTo>
                    <a:cubicBezTo>
                      <a:pt x="56441" y="49068"/>
                      <a:pt x="43571" y="58855"/>
                      <a:pt x="30835" y="58855"/>
                    </a:cubicBezTo>
                    <a:cubicBezTo>
                      <a:pt x="23729" y="58855"/>
                      <a:pt x="17830" y="55905"/>
                      <a:pt x="15015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50" y="37807"/>
                    </a:cubicBezTo>
                    <a:cubicBezTo>
                      <a:pt x="16490" y="43571"/>
                      <a:pt x="21584" y="47728"/>
                      <a:pt x="27618" y="47728"/>
                    </a:cubicBezTo>
                    <a:cubicBezTo>
                      <a:pt x="36600" y="47728"/>
                      <a:pt x="41963" y="40220"/>
                      <a:pt x="41963" y="29092"/>
                    </a:cubicBezTo>
                    <a:cubicBezTo>
                      <a:pt x="41963" y="19171"/>
                      <a:pt x="37136" y="11127"/>
                      <a:pt x="28019" y="11127"/>
                    </a:cubicBezTo>
                    <a:cubicBezTo>
                      <a:pt x="22120" y="11127"/>
                      <a:pt x="16758" y="15418"/>
                      <a:pt x="15283" y="21585"/>
                    </a:cubicBezTo>
                    <a:cubicBezTo>
                      <a:pt x="14881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340606F-A5F2-54C9-B361-3CA052E91512}"/>
                  </a:ext>
                </a:extLst>
              </p:cNvPr>
              <p:cNvSpPr/>
              <p:nvPr/>
            </p:nvSpPr>
            <p:spPr>
              <a:xfrm>
                <a:off x="8302526" y="3089411"/>
                <a:ext cx="51750" cy="58720"/>
              </a:xfrm>
              <a:custGeom>
                <a:avLst/>
                <a:gdLst>
                  <a:gd name="connsiteX0" fmla="*/ 13675 w 51750"/>
                  <a:gd name="connsiteY0" fmla="*/ 33382 h 58720"/>
                  <a:gd name="connsiteX1" fmla="*/ 30970 w 51750"/>
                  <a:gd name="connsiteY1" fmla="*/ 47996 h 58720"/>
                  <a:gd name="connsiteX2" fmla="*/ 46521 w 51750"/>
                  <a:gd name="connsiteY2" fmla="*/ 45448 h 58720"/>
                  <a:gd name="connsiteX3" fmla="*/ 48666 w 51750"/>
                  <a:gd name="connsiteY3" fmla="*/ 55235 h 58720"/>
                  <a:gd name="connsiteX4" fmla="*/ 28959 w 51750"/>
                  <a:gd name="connsiteY4" fmla="*/ 58721 h 58720"/>
                  <a:gd name="connsiteX5" fmla="*/ 0 w 51750"/>
                  <a:gd name="connsiteY5" fmla="*/ 30299 h 58720"/>
                  <a:gd name="connsiteX6" fmla="*/ 27484 w 51750"/>
                  <a:gd name="connsiteY6" fmla="*/ 0 h 58720"/>
                  <a:gd name="connsiteX7" fmla="*/ 51750 w 51750"/>
                  <a:gd name="connsiteY7" fmla="*/ 27349 h 58720"/>
                  <a:gd name="connsiteX8" fmla="*/ 51347 w 51750"/>
                  <a:gd name="connsiteY8" fmla="*/ 33382 h 58720"/>
                  <a:gd name="connsiteX9" fmla="*/ 13675 w 51750"/>
                  <a:gd name="connsiteY9" fmla="*/ 33382 h 58720"/>
                  <a:gd name="connsiteX10" fmla="*/ 38343 w 51750"/>
                  <a:gd name="connsiteY10" fmla="*/ 23462 h 58720"/>
                  <a:gd name="connsiteX11" fmla="*/ 26680 w 51750"/>
                  <a:gd name="connsiteY11" fmla="*/ 9653 h 58720"/>
                  <a:gd name="connsiteX12" fmla="*/ 13675 w 51750"/>
                  <a:gd name="connsiteY12" fmla="*/ 23462 h 58720"/>
                  <a:gd name="connsiteX13" fmla="*/ 38343 w 51750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50" h="58720">
                    <a:moveTo>
                      <a:pt x="13675" y="33382"/>
                    </a:moveTo>
                    <a:cubicBezTo>
                      <a:pt x="14078" y="43571"/>
                      <a:pt x="21987" y="47996"/>
                      <a:pt x="30970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9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2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80" y="9653"/>
                    </a:cubicBezTo>
                    <a:cubicBezTo>
                      <a:pt x="17831" y="9653"/>
                      <a:pt x="14212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EF0C75A-F049-3845-875F-99B676CCE166}"/>
                  </a:ext>
                </a:extLst>
              </p:cNvPr>
              <p:cNvSpPr/>
              <p:nvPr/>
            </p:nvSpPr>
            <p:spPr>
              <a:xfrm>
                <a:off x="8362186" y="3089277"/>
                <a:ext cx="45180" cy="58720"/>
              </a:xfrm>
              <a:custGeom>
                <a:avLst/>
                <a:gdLst>
                  <a:gd name="connsiteX0" fmla="*/ 44913 w 45180"/>
                  <a:gd name="connsiteY0" fmla="*/ 55905 h 58720"/>
                  <a:gd name="connsiteX1" fmla="*/ 28959 w 45180"/>
                  <a:gd name="connsiteY1" fmla="*/ 58721 h 58720"/>
                  <a:gd name="connsiteX2" fmla="*/ 0 w 45180"/>
                  <a:gd name="connsiteY2" fmla="*/ 30031 h 58720"/>
                  <a:gd name="connsiteX3" fmla="*/ 31372 w 45180"/>
                  <a:gd name="connsiteY3" fmla="*/ 0 h 58720"/>
                  <a:gd name="connsiteX4" fmla="*/ 45180 w 45180"/>
                  <a:gd name="connsiteY4" fmla="*/ 2681 h 58720"/>
                  <a:gd name="connsiteX5" fmla="*/ 42633 w 45180"/>
                  <a:gd name="connsiteY5" fmla="*/ 13272 h 58720"/>
                  <a:gd name="connsiteX6" fmla="*/ 31908 w 45180"/>
                  <a:gd name="connsiteY6" fmla="*/ 11127 h 58720"/>
                  <a:gd name="connsiteX7" fmla="*/ 14614 w 45180"/>
                  <a:gd name="connsiteY7" fmla="*/ 29360 h 58720"/>
                  <a:gd name="connsiteX8" fmla="*/ 31908 w 45180"/>
                  <a:gd name="connsiteY8" fmla="*/ 47459 h 58720"/>
                  <a:gd name="connsiteX9" fmla="*/ 43170 w 45180"/>
                  <a:gd name="connsiteY9" fmla="*/ 45314 h 58720"/>
                  <a:gd name="connsiteX10" fmla="*/ 45180 w 45180"/>
                  <a:gd name="connsiteY10" fmla="*/ 55905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180" h="58720">
                    <a:moveTo>
                      <a:pt x="44913" y="55905"/>
                    </a:moveTo>
                    <a:cubicBezTo>
                      <a:pt x="41963" y="57246"/>
                      <a:pt x="36064" y="58721"/>
                      <a:pt x="28959" y="58721"/>
                    </a:cubicBezTo>
                    <a:cubicBezTo>
                      <a:pt x="11396" y="58721"/>
                      <a:pt x="0" y="47459"/>
                      <a:pt x="0" y="30031"/>
                    </a:cubicBezTo>
                    <a:cubicBezTo>
                      <a:pt x="0" y="12602"/>
                      <a:pt x="11530" y="0"/>
                      <a:pt x="31372" y="0"/>
                    </a:cubicBezTo>
                    <a:cubicBezTo>
                      <a:pt x="36601" y="0"/>
                      <a:pt x="41963" y="1207"/>
                      <a:pt x="45180" y="2681"/>
                    </a:cubicBezTo>
                    <a:lnTo>
                      <a:pt x="42633" y="13272"/>
                    </a:lnTo>
                    <a:cubicBezTo>
                      <a:pt x="40354" y="12200"/>
                      <a:pt x="37002" y="11127"/>
                      <a:pt x="31908" y="11127"/>
                    </a:cubicBezTo>
                    <a:cubicBezTo>
                      <a:pt x="21048" y="11127"/>
                      <a:pt x="14614" y="19037"/>
                      <a:pt x="14614" y="29360"/>
                    </a:cubicBezTo>
                    <a:cubicBezTo>
                      <a:pt x="14614" y="40890"/>
                      <a:pt x="22121" y="47459"/>
                      <a:pt x="31908" y="47459"/>
                    </a:cubicBezTo>
                    <a:cubicBezTo>
                      <a:pt x="36868" y="47459"/>
                      <a:pt x="40354" y="46387"/>
                      <a:pt x="43170" y="45314"/>
                    </a:cubicBezTo>
                    <a:lnTo>
                      <a:pt x="45180" y="5590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7AE9CF-06F7-05FC-91D9-B5B3D8DD44CA}"/>
                  </a:ext>
                </a:extLst>
              </p:cNvPr>
              <p:cNvSpPr/>
              <p:nvPr/>
            </p:nvSpPr>
            <p:spPr>
              <a:xfrm>
                <a:off x="8413667" y="3074529"/>
                <a:ext cx="35526" cy="73468"/>
              </a:xfrm>
              <a:custGeom>
                <a:avLst/>
                <a:gdLst>
                  <a:gd name="connsiteX0" fmla="*/ 21987 w 35526"/>
                  <a:gd name="connsiteY0" fmla="*/ 0 h 73468"/>
                  <a:gd name="connsiteX1" fmla="*/ 21987 w 35526"/>
                  <a:gd name="connsiteY1" fmla="*/ 16088 h 73468"/>
                  <a:gd name="connsiteX2" fmla="*/ 35527 w 35526"/>
                  <a:gd name="connsiteY2" fmla="*/ 16088 h 73468"/>
                  <a:gd name="connsiteX3" fmla="*/ 35527 w 35526"/>
                  <a:gd name="connsiteY3" fmla="*/ 26679 h 73468"/>
                  <a:gd name="connsiteX4" fmla="*/ 21987 w 35526"/>
                  <a:gd name="connsiteY4" fmla="*/ 26679 h 73468"/>
                  <a:gd name="connsiteX5" fmla="*/ 21987 w 35526"/>
                  <a:gd name="connsiteY5" fmla="*/ 51481 h 73468"/>
                  <a:gd name="connsiteX6" fmla="*/ 29226 w 35526"/>
                  <a:gd name="connsiteY6" fmla="*/ 61938 h 73468"/>
                  <a:gd name="connsiteX7" fmla="*/ 34723 w 35526"/>
                  <a:gd name="connsiteY7" fmla="*/ 61268 h 73468"/>
                  <a:gd name="connsiteX8" fmla="*/ 34991 w 35526"/>
                  <a:gd name="connsiteY8" fmla="*/ 72128 h 73468"/>
                  <a:gd name="connsiteX9" fmla="*/ 24668 w 35526"/>
                  <a:gd name="connsiteY9" fmla="*/ 73468 h 73468"/>
                  <a:gd name="connsiteX10" fmla="*/ 12468 w 35526"/>
                  <a:gd name="connsiteY10" fmla="*/ 68910 h 73468"/>
                  <a:gd name="connsiteX11" fmla="*/ 8044 w 35526"/>
                  <a:gd name="connsiteY11" fmla="*/ 53224 h 73468"/>
                  <a:gd name="connsiteX12" fmla="*/ 8044 w 35526"/>
                  <a:gd name="connsiteY12" fmla="*/ 26813 h 73468"/>
                  <a:gd name="connsiteX13" fmla="*/ 0 w 35526"/>
                  <a:gd name="connsiteY13" fmla="*/ 26813 h 73468"/>
                  <a:gd name="connsiteX14" fmla="*/ 0 w 35526"/>
                  <a:gd name="connsiteY14" fmla="*/ 16222 h 73468"/>
                  <a:gd name="connsiteX15" fmla="*/ 8044 w 35526"/>
                  <a:gd name="connsiteY15" fmla="*/ 16222 h 73468"/>
                  <a:gd name="connsiteX16" fmla="*/ 8044 w 35526"/>
                  <a:gd name="connsiteY16" fmla="*/ 3486 h 73468"/>
                  <a:gd name="connsiteX17" fmla="*/ 21853 w 35526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6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3" y="61938"/>
                      <a:pt x="29226" y="61938"/>
                    </a:cubicBezTo>
                    <a:cubicBezTo>
                      <a:pt x="31639" y="61938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8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4F7BC49D-815A-C53F-A1E3-B2B6A414A738}"/>
                  </a:ext>
                </a:extLst>
              </p:cNvPr>
              <p:cNvSpPr/>
              <p:nvPr/>
            </p:nvSpPr>
            <p:spPr>
              <a:xfrm>
                <a:off x="8459249" y="3067156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1" y="15418"/>
                      <a:pt x="7910" y="15418"/>
                    </a:cubicBezTo>
                    <a:cubicBezTo>
                      <a:pt x="2950" y="15418"/>
                      <a:pt x="0" y="12066"/>
                      <a:pt x="0" y="7776"/>
                    </a:cubicBezTo>
                    <a:cubicBezTo>
                      <a:pt x="0" y="3486"/>
                      <a:pt x="3218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30C98DF6-F423-6A22-E697-A96060F115FD}"/>
                  </a:ext>
                </a:extLst>
              </p:cNvPr>
              <p:cNvSpPr/>
              <p:nvPr/>
            </p:nvSpPr>
            <p:spPr>
              <a:xfrm>
                <a:off x="8483382" y="3090617"/>
                <a:ext cx="56307" cy="56307"/>
              </a:xfrm>
              <a:custGeom>
                <a:avLst/>
                <a:gdLst>
                  <a:gd name="connsiteX0" fmla="*/ 15283 w 56307"/>
                  <a:gd name="connsiteY0" fmla="*/ 0 h 56307"/>
                  <a:gd name="connsiteX1" fmla="*/ 24400 w 56307"/>
                  <a:gd name="connsiteY1" fmla="*/ 28556 h 56307"/>
                  <a:gd name="connsiteX2" fmla="*/ 28154 w 56307"/>
                  <a:gd name="connsiteY2" fmla="*/ 42633 h 56307"/>
                  <a:gd name="connsiteX3" fmla="*/ 28556 w 56307"/>
                  <a:gd name="connsiteY3" fmla="*/ 42633 h 56307"/>
                  <a:gd name="connsiteX4" fmla="*/ 32444 w 56307"/>
                  <a:gd name="connsiteY4" fmla="*/ 28556 h 56307"/>
                  <a:gd name="connsiteX5" fmla="*/ 41292 w 56307"/>
                  <a:gd name="connsiteY5" fmla="*/ 0 h 56307"/>
                  <a:gd name="connsiteX6" fmla="*/ 56307 w 56307"/>
                  <a:gd name="connsiteY6" fmla="*/ 0 h 56307"/>
                  <a:gd name="connsiteX7" fmla="*/ 34857 w 56307"/>
                  <a:gd name="connsiteY7" fmla="*/ 56308 h 56307"/>
                  <a:gd name="connsiteX8" fmla="*/ 20914 w 56307"/>
                  <a:gd name="connsiteY8" fmla="*/ 56308 h 56307"/>
                  <a:gd name="connsiteX9" fmla="*/ 0 w 56307"/>
                  <a:gd name="connsiteY9" fmla="*/ 0 h 56307"/>
                  <a:gd name="connsiteX10" fmla="*/ 15417 w 56307"/>
                  <a:gd name="connsiteY10" fmla="*/ 0 h 5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307" h="56307">
                    <a:moveTo>
                      <a:pt x="15283" y="0"/>
                    </a:moveTo>
                    <a:lnTo>
                      <a:pt x="24400" y="28556"/>
                    </a:lnTo>
                    <a:cubicBezTo>
                      <a:pt x="26009" y="33516"/>
                      <a:pt x="27215" y="38075"/>
                      <a:pt x="28154" y="42633"/>
                    </a:cubicBezTo>
                    <a:lnTo>
                      <a:pt x="28556" y="42633"/>
                    </a:lnTo>
                    <a:cubicBezTo>
                      <a:pt x="29628" y="38075"/>
                      <a:pt x="30835" y="33650"/>
                      <a:pt x="32444" y="28556"/>
                    </a:cubicBezTo>
                    <a:lnTo>
                      <a:pt x="41292" y="0"/>
                    </a:lnTo>
                    <a:lnTo>
                      <a:pt x="56307" y="0"/>
                    </a:lnTo>
                    <a:lnTo>
                      <a:pt x="34857" y="56308"/>
                    </a:lnTo>
                    <a:lnTo>
                      <a:pt x="20914" y="56308"/>
                    </a:lnTo>
                    <a:lnTo>
                      <a:pt x="0" y="0"/>
                    </a:lnTo>
                    <a:lnTo>
                      <a:pt x="1541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7C61455-48F8-DFA2-65B0-F8A104B07F04}"/>
                  </a:ext>
                </a:extLst>
              </p:cNvPr>
              <p:cNvSpPr/>
              <p:nvPr/>
            </p:nvSpPr>
            <p:spPr>
              <a:xfrm>
                <a:off x="8543175" y="3089411"/>
                <a:ext cx="51750" cy="58720"/>
              </a:xfrm>
              <a:custGeom>
                <a:avLst/>
                <a:gdLst>
                  <a:gd name="connsiteX0" fmla="*/ 13675 w 51750"/>
                  <a:gd name="connsiteY0" fmla="*/ 33382 h 58720"/>
                  <a:gd name="connsiteX1" fmla="*/ 30969 w 51750"/>
                  <a:gd name="connsiteY1" fmla="*/ 47996 h 58720"/>
                  <a:gd name="connsiteX2" fmla="*/ 46521 w 51750"/>
                  <a:gd name="connsiteY2" fmla="*/ 45448 h 58720"/>
                  <a:gd name="connsiteX3" fmla="*/ 48666 w 51750"/>
                  <a:gd name="connsiteY3" fmla="*/ 55235 h 58720"/>
                  <a:gd name="connsiteX4" fmla="*/ 28959 w 51750"/>
                  <a:gd name="connsiteY4" fmla="*/ 58721 h 58720"/>
                  <a:gd name="connsiteX5" fmla="*/ 0 w 51750"/>
                  <a:gd name="connsiteY5" fmla="*/ 30299 h 58720"/>
                  <a:gd name="connsiteX6" fmla="*/ 27483 w 51750"/>
                  <a:gd name="connsiteY6" fmla="*/ 0 h 58720"/>
                  <a:gd name="connsiteX7" fmla="*/ 51750 w 51750"/>
                  <a:gd name="connsiteY7" fmla="*/ 27349 h 58720"/>
                  <a:gd name="connsiteX8" fmla="*/ 51347 w 51750"/>
                  <a:gd name="connsiteY8" fmla="*/ 33382 h 58720"/>
                  <a:gd name="connsiteX9" fmla="*/ 13675 w 51750"/>
                  <a:gd name="connsiteY9" fmla="*/ 33382 h 58720"/>
                  <a:gd name="connsiteX10" fmla="*/ 38343 w 51750"/>
                  <a:gd name="connsiteY10" fmla="*/ 23462 h 58720"/>
                  <a:gd name="connsiteX11" fmla="*/ 26679 w 51750"/>
                  <a:gd name="connsiteY11" fmla="*/ 9653 h 58720"/>
                  <a:gd name="connsiteX12" fmla="*/ 13675 w 51750"/>
                  <a:gd name="connsiteY12" fmla="*/ 23462 h 58720"/>
                  <a:gd name="connsiteX13" fmla="*/ 38343 w 51750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50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9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2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48B4887B-6A7A-9E20-5C39-BB11FA17FDB0}"/>
                  </a:ext>
                </a:extLst>
              </p:cNvPr>
              <p:cNvSpPr/>
              <p:nvPr/>
            </p:nvSpPr>
            <p:spPr>
              <a:xfrm>
                <a:off x="7944034" y="3262758"/>
                <a:ext cx="32041" cy="57648"/>
              </a:xfrm>
              <a:custGeom>
                <a:avLst/>
                <a:gdLst>
                  <a:gd name="connsiteX0" fmla="*/ 537 w 32041"/>
                  <a:gd name="connsiteY0" fmla="*/ 19440 h 57648"/>
                  <a:gd name="connsiteX1" fmla="*/ 0 w 32041"/>
                  <a:gd name="connsiteY1" fmla="*/ 1341 h 57648"/>
                  <a:gd name="connsiteX2" fmla="*/ 12335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8 w 32041"/>
                  <a:gd name="connsiteY10" fmla="*/ 28556 h 57648"/>
                  <a:gd name="connsiteX11" fmla="*/ 14748 w 32041"/>
                  <a:gd name="connsiteY11" fmla="*/ 57648 h 57648"/>
                  <a:gd name="connsiteX12" fmla="*/ 537 w 32041"/>
                  <a:gd name="connsiteY12" fmla="*/ 57648 h 57648"/>
                  <a:gd name="connsiteX13" fmla="*/ 537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7" y="19440"/>
                    </a:moveTo>
                    <a:cubicBezTo>
                      <a:pt x="537" y="11798"/>
                      <a:pt x="537" y="6435"/>
                      <a:pt x="0" y="1341"/>
                    </a:cubicBezTo>
                    <a:lnTo>
                      <a:pt x="12335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6" y="0"/>
                      <a:pt x="32042" y="402"/>
                    </a:cubicBezTo>
                    <a:lnTo>
                      <a:pt x="32042" y="13809"/>
                    </a:lnTo>
                    <a:cubicBezTo>
                      <a:pt x="30836" y="13541"/>
                      <a:pt x="29629" y="13407"/>
                      <a:pt x="27886" y="13407"/>
                    </a:cubicBezTo>
                    <a:cubicBezTo>
                      <a:pt x="21048" y="13407"/>
                      <a:pt x="16491" y="17831"/>
                      <a:pt x="15150" y="24132"/>
                    </a:cubicBezTo>
                    <a:cubicBezTo>
                      <a:pt x="14882" y="25338"/>
                      <a:pt x="14748" y="26947"/>
                      <a:pt x="14748" y="28556"/>
                    </a:cubicBezTo>
                    <a:lnTo>
                      <a:pt x="14748" y="57648"/>
                    </a:lnTo>
                    <a:lnTo>
                      <a:pt x="537" y="57648"/>
                    </a:lnTo>
                    <a:lnTo>
                      <a:pt x="537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6B7B755-D5F7-D02E-5F23-AC856C4FB181}"/>
                  </a:ext>
                </a:extLst>
              </p:cNvPr>
              <p:cNvSpPr/>
              <p:nvPr/>
            </p:nvSpPr>
            <p:spPr>
              <a:xfrm>
                <a:off x="7981036" y="3262892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9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9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9" y="0"/>
                      <a:pt x="51749" y="15015"/>
                      <a:pt x="51749" y="27349"/>
                    </a:cubicBezTo>
                    <a:cubicBezTo>
                      <a:pt x="51749" y="30031"/>
                      <a:pt x="51482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EDBD37E-1A2F-7C4F-86B6-FFF8A8ADC9B9}"/>
                  </a:ext>
                </a:extLst>
              </p:cNvPr>
              <p:cNvSpPr/>
              <p:nvPr/>
            </p:nvSpPr>
            <p:spPr>
              <a:xfrm>
                <a:off x="8040830" y="3263026"/>
                <a:ext cx="55100" cy="81646"/>
              </a:xfrm>
              <a:custGeom>
                <a:avLst/>
                <a:gdLst>
                  <a:gd name="connsiteX0" fmla="*/ 54967 w 55100"/>
                  <a:gd name="connsiteY0" fmla="*/ 1072 h 81646"/>
                  <a:gd name="connsiteX1" fmla="*/ 54565 w 55100"/>
                  <a:gd name="connsiteY1" fmla="*/ 17295 h 81646"/>
                  <a:gd name="connsiteX2" fmla="*/ 54565 w 55100"/>
                  <a:gd name="connsiteY2" fmla="*/ 49202 h 81646"/>
                  <a:gd name="connsiteX3" fmla="*/ 46253 w 55100"/>
                  <a:gd name="connsiteY3" fmla="*/ 74809 h 81646"/>
                  <a:gd name="connsiteX4" fmla="*/ 24534 w 55100"/>
                  <a:gd name="connsiteY4" fmla="*/ 81646 h 81646"/>
                  <a:gd name="connsiteX5" fmla="*/ 4826 w 55100"/>
                  <a:gd name="connsiteY5" fmla="*/ 77088 h 81646"/>
                  <a:gd name="connsiteX6" fmla="*/ 7909 w 55100"/>
                  <a:gd name="connsiteY6" fmla="*/ 66363 h 81646"/>
                  <a:gd name="connsiteX7" fmla="*/ 24266 w 55100"/>
                  <a:gd name="connsiteY7" fmla="*/ 70653 h 81646"/>
                  <a:gd name="connsiteX8" fmla="*/ 40487 w 55100"/>
                  <a:gd name="connsiteY8" fmla="*/ 53626 h 81646"/>
                  <a:gd name="connsiteX9" fmla="*/ 40487 w 55100"/>
                  <a:gd name="connsiteY9" fmla="*/ 48800 h 81646"/>
                  <a:gd name="connsiteX10" fmla="*/ 40220 w 55100"/>
                  <a:gd name="connsiteY10" fmla="*/ 48800 h 81646"/>
                  <a:gd name="connsiteX11" fmla="*/ 23863 w 55100"/>
                  <a:gd name="connsiteY11" fmla="*/ 57112 h 81646"/>
                  <a:gd name="connsiteX12" fmla="*/ 0 w 55100"/>
                  <a:gd name="connsiteY12" fmla="*/ 29629 h 81646"/>
                  <a:gd name="connsiteX13" fmla="*/ 25606 w 55100"/>
                  <a:gd name="connsiteY13" fmla="*/ 0 h 81646"/>
                  <a:gd name="connsiteX14" fmla="*/ 41963 w 55100"/>
                  <a:gd name="connsiteY14" fmla="*/ 8848 h 81646"/>
                  <a:gd name="connsiteX15" fmla="*/ 42230 w 55100"/>
                  <a:gd name="connsiteY15" fmla="*/ 8848 h 81646"/>
                  <a:gd name="connsiteX16" fmla="*/ 42767 w 55100"/>
                  <a:gd name="connsiteY16" fmla="*/ 1341 h 81646"/>
                  <a:gd name="connsiteX17" fmla="*/ 55101 w 55100"/>
                  <a:gd name="connsiteY17" fmla="*/ 1341 h 81646"/>
                  <a:gd name="connsiteX18" fmla="*/ 40354 w 55100"/>
                  <a:gd name="connsiteY18" fmla="*/ 23596 h 81646"/>
                  <a:gd name="connsiteX19" fmla="*/ 39951 w 55100"/>
                  <a:gd name="connsiteY19" fmla="*/ 19842 h 81646"/>
                  <a:gd name="connsiteX20" fmla="*/ 28422 w 55100"/>
                  <a:gd name="connsiteY20" fmla="*/ 10725 h 81646"/>
                  <a:gd name="connsiteX21" fmla="*/ 14479 w 55100"/>
                  <a:gd name="connsiteY21" fmla="*/ 29092 h 81646"/>
                  <a:gd name="connsiteX22" fmla="*/ 28288 w 55100"/>
                  <a:gd name="connsiteY22" fmla="*/ 46387 h 81646"/>
                  <a:gd name="connsiteX23" fmla="*/ 39817 w 55100"/>
                  <a:gd name="connsiteY23" fmla="*/ 37807 h 81646"/>
                  <a:gd name="connsiteX24" fmla="*/ 40354 w 55100"/>
                  <a:gd name="connsiteY24" fmla="*/ 32712 h 81646"/>
                  <a:gd name="connsiteX25" fmla="*/ 40354 w 55100"/>
                  <a:gd name="connsiteY25" fmla="*/ 23596 h 8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100" h="81646">
                    <a:moveTo>
                      <a:pt x="54967" y="1072"/>
                    </a:moveTo>
                    <a:cubicBezTo>
                      <a:pt x="54699" y="4826"/>
                      <a:pt x="54565" y="9519"/>
                      <a:pt x="54565" y="17295"/>
                    </a:cubicBezTo>
                    <a:lnTo>
                      <a:pt x="54565" y="49202"/>
                    </a:lnTo>
                    <a:cubicBezTo>
                      <a:pt x="54565" y="61000"/>
                      <a:pt x="52152" y="69446"/>
                      <a:pt x="46253" y="74809"/>
                    </a:cubicBezTo>
                    <a:cubicBezTo>
                      <a:pt x="40354" y="80037"/>
                      <a:pt x="32310" y="81646"/>
                      <a:pt x="24534" y="81646"/>
                    </a:cubicBezTo>
                    <a:cubicBezTo>
                      <a:pt x="17294" y="81646"/>
                      <a:pt x="9787" y="80171"/>
                      <a:pt x="4826" y="77088"/>
                    </a:cubicBezTo>
                    <a:lnTo>
                      <a:pt x="7909" y="66363"/>
                    </a:lnTo>
                    <a:cubicBezTo>
                      <a:pt x="11529" y="68508"/>
                      <a:pt x="17563" y="70653"/>
                      <a:pt x="24266" y="70653"/>
                    </a:cubicBezTo>
                    <a:cubicBezTo>
                      <a:pt x="33516" y="70653"/>
                      <a:pt x="40487" y="65826"/>
                      <a:pt x="40487" y="53626"/>
                    </a:cubicBezTo>
                    <a:lnTo>
                      <a:pt x="40487" y="48800"/>
                    </a:lnTo>
                    <a:lnTo>
                      <a:pt x="40220" y="48800"/>
                    </a:lnTo>
                    <a:cubicBezTo>
                      <a:pt x="37002" y="53760"/>
                      <a:pt x="31238" y="57112"/>
                      <a:pt x="23863" y="57112"/>
                    </a:cubicBezTo>
                    <a:cubicBezTo>
                      <a:pt x="9921" y="57112"/>
                      <a:pt x="0" y="45582"/>
                      <a:pt x="0" y="29629"/>
                    </a:cubicBezTo>
                    <a:cubicBezTo>
                      <a:pt x="0" y="11127"/>
                      <a:pt x="12065" y="0"/>
                      <a:pt x="25606" y="0"/>
                    </a:cubicBezTo>
                    <a:cubicBezTo>
                      <a:pt x="34187" y="0"/>
                      <a:pt x="39281" y="4156"/>
                      <a:pt x="41963" y="8848"/>
                    </a:cubicBezTo>
                    <a:lnTo>
                      <a:pt x="42230" y="8848"/>
                    </a:lnTo>
                    <a:lnTo>
                      <a:pt x="42767" y="1341"/>
                    </a:lnTo>
                    <a:lnTo>
                      <a:pt x="55101" y="1341"/>
                    </a:lnTo>
                    <a:close/>
                    <a:moveTo>
                      <a:pt x="40354" y="23596"/>
                    </a:moveTo>
                    <a:cubicBezTo>
                      <a:pt x="40354" y="22389"/>
                      <a:pt x="40354" y="20914"/>
                      <a:pt x="39951" y="19842"/>
                    </a:cubicBezTo>
                    <a:cubicBezTo>
                      <a:pt x="38477" y="14613"/>
                      <a:pt x="34455" y="10725"/>
                      <a:pt x="28422" y="10725"/>
                    </a:cubicBezTo>
                    <a:cubicBezTo>
                      <a:pt x="20512" y="10725"/>
                      <a:pt x="14479" y="17697"/>
                      <a:pt x="14479" y="29092"/>
                    </a:cubicBezTo>
                    <a:cubicBezTo>
                      <a:pt x="14479" y="38745"/>
                      <a:pt x="19306" y="46387"/>
                      <a:pt x="28288" y="46387"/>
                    </a:cubicBezTo>
                    <a:cubicBezTo>
                      <a:pt x="33651" y="46387"/>
                      <a:pt x="38208" y="42901"/>
                      <a:pt x="39817" y="37807"/>
                    </a:cubicBezTo>
                    <a:cubicBezTo>
                      <a:pt x="40220" y="36332"/>
                      <a:pt x="40354" y="34321"/>
                      <a:pt x="40354" y="32712"/>
                    </a:cubicBezTo>
                    <a:lnTo>
                      <a:pt x="40354" y="2359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C66C591-9095-A1A9-1B1D-01BE0C432CDD}"/>
                  </a:ext>
                </a:extLst>
              </p:cNvPr>
              <p:cNvSpPr/>
              <p:nvPr/>
            </p:nvSpPr>
            <p:spPr>
              <a:xfrm>
                <a:off x="8109338" y="3240637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1" y="15418"/>
                      <a:pt x="7910" y="15418"/>
                    </a:cubicBezTo>
                    <a:cubicBezTo>
                      <a:pt x="2950" y="15418"/>
                      <a:pt x="0" y="12066"/>
                      <a:pt x="0" y="7776"/>
                    </a:cubicBezTo>
                    <a:cubicBezTo>
                      <a:pt x="0" y="3486"/>
                      <a:pt x="3217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13D25D95-4D13-987F-6B20-8315F769A598}"/>
                  </a:ext>
                </a:extLst>
              </p:cNvPr>
              <p:cNvSpPr/>
              <p:nvPr/>
            </p:nvSpPr>
            <p:spPr>
              <a:xfrm>
                <a:off x="8136017" y="3262892"/>
                <a:ext cx="40085" cy="58720"/>
              </a:xfrm>
              <a:custGeom>
                <a:avLst/>
                <a:gdLst>
                  <a:gd name="connsiteX0" fmla="*/ 3084 w 40085"/>
                  <a:gd name="connsiteY0" fmla="*/ 44376 h 58720"/>
                  <a:gd name="connsiteX1" fmla="*/ 17563 w 40085"/>
                  <a:gd name="connsiteY1" fmla="*/ 48398 h 58720"/>
                  <a:gd name="connsiteX2" fmla="*/ 26546 w 40085"/>
                  <a:gd name="connsiteY2" fmla="*/ 42231 h 58720"/>
                  <a:gd name="connsiteX3" fmla="*/ 17295 w 40085"/>
                  <a:gd name="connsiteY3" fmla="*/ 34053 h 58720"/>
                  <a:gd name="connsiteX4" fmla="*/ 1743 w 40085"/>
                  <a:gd name="connsiteY4" fmla="*/ 17697 h 58720"/>
                  <a:gd name="connsiteX5" fmla="*/ 23060 w 40085"/>
                  <a:gd name="connsiteY5" fmla="*/ 0 h 58720"/>
                  <a:gd name="connsiteX6" fmla="*/ 37941 w 40085"/>
                  <a:gd name="connsiteY6" fmla="*/ 3352 h 58720"/>
                  <a:gd name="connsiteX7" fmla="*/ 35125 w 40085"/>
                  <a:gd name="connsiteY7" fmla="*/ 13407 h 58720"/>
                  <a:gd name="connsiteX8" fmla="*/ 23194 w 40085"/>
                  <a:gd name="connsiteY8" fmla="*/ 10189 h 58720"/>
                  <a:gd name="connsiteX9" fmla="*/ 15284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1 w 40085"/>
                  <a:gd name="connsiteY12" fmla="*/ 58721 h 58720"/>
                  <a:gd name="connsiteX13" fmla="*/ 0 w 40085"/>
                  <a:gd name="connsiteY13" fmla="*/ 54833 h 58720"/>
                  <a:gd name="connsiteX14" fmla="*/ 2816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4" y="44376"/>
                    </a:moveTo>
                    <a:cubicBezTo>
                      <a:pt x="6302" y="46387"/>
                      <a:pt x="12468" y="48398"/>
                      <a:pt x="17563" y="48398"/>
                    </a:cubicBezTo>
                    <a:cubicBezTo>
                      <a:pt x="23864" y="48398"/>
                      <a:pt x="26546" y="45851"/>
                      <a:pt x="26546" y="42231"/>
                    </a:cubicBezTo>
                    <a:cubicBezTo>
                      <a:pt x="26546" y="38611"/>
                      <a:pt x="24266" y="36466"/>
                      <a:pt x="17295" y="34053"/>
                    </a:cubicBezTo>
                    <a:cubicBezTo>
                      <a:pt x="6302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60" y="0"/>
                    </a:cubicBezTo>
                    <a:cubicBezTo>
                      <a:pt x="29360" y="0"/>
                      <a:pt x="34723" y="1609"/>
                      <a:pt x="37941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4" y="10189"/>
                    </a:cubicBezTo>
                    <a:cubicBezTo>
                      <a:pt x="18233" y="10189"/>
                      <a:pt x="15284" y="12602"/>
                      <a:pt x="15284" y="16088"/>
                    </a:cubicBezTo>
                    <a:cubicBezTo>
                      <a:pt x="15284" y="19574"/>
                      <a:pt x="17965" y="21451"/>
                      <a:pt x="25070" y="23998"/>
                    </a:cubicBezTo>
                    <a:cubicBezTo>
                      <a:pt x="35259" y="27752"/>
                      <a:pt x="39952" y="32846"/>
                      <a:pt x="40086" y="41158"/>
                    </a:cubicBezTo>
                    <a:cubicBezTo>
                      <a:pt x="40086" y="51347"/>
                      <a:pt x="32176" y="58721"/>
                      <a:pt x="17161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6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3ACAE0A8-F330-99E8-687B-08400FFCBA89}"/>
                  </a:ext>
                </a:extLst>
              </p:cNvPr>
              <p:cNvSpPr/>
              <p:nvPr/>
            </p:nvSpPr>
            <p:spPr>
              <a:xfrm>
                <a:off x="8182270" y="3248011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8 w 35527"/>
                  <a:gd name="connsiteY2" fmla="*/ 16088 h 73468"/>
                  <a:gd name="connsiteX3" fmla="*/ 35528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7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8" y="16088"/>
                    </a:lnTo>
                    <a:lnTo>
                      <a:pt x="35528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39" y="61938"/>
                      <a:pt x="33516" y="61536"/>
                      <a:pt x="34723" y="61268"/>
                    </a:cubicBezTo>
                    <a:lnTo>
                      <a:pt x="34991" y="72127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925A0FE-64B9-5A74-EFF9-A2B52408B225}"/>
                  </a:ext>
                </a:extLst>
              </p:cNvPr>
              <p:cNvSpPr/>
              <p:nvPr/>
            </p:nvSpPr>
            <p:spPr>
              <a:xfrm>
                <a:off x="8227986" y="3262758"/>
                <a:ext cx="32041" cy="57648"/>
              </a:xfrm>
              <a:custGeom>
                <a:avLst/>
                <a:gdLst>
                  <a:gd name="connsiteX0" fmla="*/ 537 w 32041"/>
                  <a:gd name="connsiteY0" fmla="*/ 19440 h 57648"/>
                  <a:gd name="connsiteX1" fmla="*/ 0 w 32041"/>
                  <a:gd name="connsiteY1" fmla="*/ 1341 h 57648"/>
                  <a:gd name="connsiteX2" fmla="*/ 12335 w 32041"/>
                  <a:gd name="connsiteY2" fmla="*/ 1341 h 57648"/>
                  <a:gd name="connsiteX3" fmla="*/ 12736 w 32041"/>
                  <a:gd name="connsiteY3" fmla="*/ 12066 h 57648"/>
                  <a:gd name="connsiteX4" fmla="*/ 13273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8 w 32041"/>
                  <a:gd name="connsiteY10" fmla="*/ 28556 h 57648"/>
                  <a:gd name="connsiteX11" fmla="*/ 14748 w 32041"/>
                  <a:gd name="connsiteY11" fmla="*/ 57648 h 57648"/>
                  <a:gd name="connsiteX12" fmla="*/ 537 w 32041"/>
                  <a:gd name="connsiteY12" fmla="*/ 57648 h 57648"/>
                  <a:gd name="connsiteX13" fmla="*/ 537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7" y="19440"/>
                    </a:moveTo>
                    <a:cubicBezTo>
                      <a:pt x="537" y="11798"/>
                      <a:pt x="537" y="6435"/>
                      <a:pt x="0" y="1341"/>
                    </a:cubicBezTo>
                    <a:lnTo>
                      <a:pt x="12335" y="1341"/>
                    </a:lnTo>
                    <a:lnTo>
                      <a:pt x="12736" y="12066"/>
                    </a:lnTo>
                    <a:lnTo>
                      <a:pt x="13273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6" y="0"/>
                      <a:pt x="32042" y="402"/>
                    </a:cubicBezTo>
                    <a:lnTo>
                      <a:pt x="32042" y="13809"/>
                    </a:lnTo>
                    <a:cubicBezTo>
                      <a:pt x="30836" y="13541"/>
                      <a:pt x="29629" y="13407"/>
                      <a:pt x="27886" y="13407"/>
                    </a:cubicBezTo>
                    <a:cubicBezTo>
                      <a:pt x="21048" y="13407"/>
                      <a:pt x="16491" y="17831"/>
                      <a:pt x="15150" y="24132"/>
                    </a:cubicBezTo>
                    <a:cubicBezTo>
                      <a:pt x="14882" y="25338"/>
                      <a:pt x="14748" y="26947"/>
                      <a:pt x="14748" y="28556"/>
                    </a:cubicBezTo>
                    <a:lnTo>
                      <a:pt x="14748" y="57648"/>
                    </a:lnTo>
                    <a:lnTo>
                      <a:pt x="537" y="57648"/>
                    </a:lnTo>
                    <a:lnTo>
                      <a:pt x="537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C23AD57-D083-E171-36FD-EDABAE5AB783}"/>
                  </a:ext>
                </a:extLst>
              </p:cNvPr>
              <p:cNvSpPr/>
              <p:nvPr/>
            </p:nvSpPr>
            <p:spPr>
              <a:xfrm>
                <a:off x="8268876" y="3240637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09 w 15953"/>
                  <a:gd name="connsiteY1" fmla="*/ 15418 h 79769"/>
                  <a:gd name="connsiteX2" fmla="*/ 0 w 15953"/>
                  <a:gd name="connsiteY2" fmla="*/ 7776 h 79769"/>
                  <a:gd name="connsiteX3" fmla="*/ 7909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0" y="15418"/>
                      <a:pt x="7909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7" y="0"/>
                      <a:pt x="7909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7ED8220-24A5-DFC9-8565-E6BCDFA85911}"/>
                  </a:ext>
                </a:extLst>
              </p:cNvPr>
              <p:cNvSpPr/>
              <p:nvPr/>
            </p:nvSpPr>
            <p:spPr>
              <a:xfrm>
                <a:off x="8295690" y="3262892"/>
                <a:ext cx="51749" cy="58720"/>
              </a:xfrm>
              <a:custGeom>
                <a:avLst/>
                <a:gdLst>
                  <a:gd name="connsiteX0" fmla="*/ 13674 w 51749"/>
                  <a:gd name="connsiteY0" fmla="*/ 33382 h 58720"/>
                  <a:gd name="connsiteX1" fmla="*/ 30969 w 51749"/>
                  <a:gd name="connsiteY1" fmla="*/ 47996 h 58720"/>
                  <a:gd name="connsiteX2" fmla="*/ 46520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4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4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4" y="33382"/>
                    </a:moveTo>
                    <a:cubicBezTo>
                      <a:pt x="14077" y="43571"/>
                      <a:pt x="21986" y="47996"/>
                      <a:pt x="30969" y="47996"/>
                    </a:cubicBezTo>
                    <a:cubicBezTo>
                      <a:pt x="37538" y="47996"/>
                      <a:pt x="42230" y="47057"/>
                      <a:pt x="46520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8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4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7" y="9653"/>
                      <a:pt x="26679" y="9653"/>
                    </a:cubicBezTo>
                    <a:cubicBezTo>
                      <a:pt x="17830" y="9653"/>
                      <a:pt x="14211" y="17563"/>
                      <a:pt x="13674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A391A1F-E6F6-86AE-6FB2-0E9BAA09296E}"/>
                  </a:ext>
                </a:extLst>
              </p:cNvPr>
              <p:cNvSpPr/>
              <p:nvPr/>
            </p:nvSpPr>
            <p:spPr>
              <a:xfrm>
                <a:off x="8355215" y="3262892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3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4" y="21451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5" y="58721"/>
                      <a:pt x="17160" y="58721"/>
                    </a:cubicBezTo>
                    <a:cubicBezTo>
                      <a:pt x="10323" y="58721"/>
                      <a:pt x="4289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0BBDDC12-8538-0481-D58B-17295B776736}"/>
                  </a:ext>
                </a:extLst>
              </p:cNvPr>
              <p:cNvSpPr/>
              <p:nvPr/>
            </p:nvSpPr>
            <p:spPr>
              <a:xfrm>
                <a:off x="7869485" y="3449780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1" y="0"/>
                      <a:pt x="27491" y="6033"/>
                      <a:pt x="27491" y="13809"/>
                    </a:cubicBezTo>
                    <a:cubicBezTo>
                      <a:pt x="27491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ED23D7-609D-EC47-C3E3-4F95DBDEDD3E}"/>
                  </a:ext>
                </a:extLst>
              </p:cNvPr>
              <p:cNvSpPr/>
              <p:nvPr/>
            </p:nvSpPr>
            <p:spPr>
              <a:xfrm>
                <a:off x="7933443" y="3415995"/>
                <a:ext cx="47057" cy="77892"/>
              </a:xfrm>
              <a:custGeom>
                <a:avLst/>
                <a:gdLst>
                  <a:gd name="connsiteX0" fmla="*/ 43571 w 47057"/>
                  <a:gd name="connsiteY0" fmla="*/ 43303 h 77892"/>
                  <a:gd name="connsiteX1" fmla="*/ 14211 w 47057"/>
                  <a:gd name="connsiteY1" fmla="*/ 43303 h 77892"/>
                  <a:gd name="connsiteX2" fmla="*/ 14211 w 47057"/>
                  <a:gd name="connsiteY2" fmla="*/ 66229 h 77892"/>
                  <a:gd name="connsiteX3" fmla="*/ 47057 w 47057"/>
                  <a:gd name="connsiteY3" fmla="*/ 66229 h 77892"/>
                  <a:gd name="connsiteX4" fmla="*/ 47057 w 47057"/>
                  <a:gd name="connsiteY4" fmla="*/ 77892 h 77892"/>
                  <a:gd name="connsiteX5" fmla="*/ 0 w 47057"/>
                  <a:gd name="connsiteY5" fmla="*/ 77892 h 77892"/>
                  <a:gd name="connsiteX6" fmla="*/ 0 w 47057"/>
                  <a:gd name="connsiteY6" fmla="*/ 0 h 77892"/>
                  <a:gd name="connsiteX7" fmla="*/ 45314 w 47057"/>
                  <a:gd name="connsiteY7" fmla="*/ 0 h 77892"/>
                  <a:gd name="connsiteX8" fmla="*/ 45314 w 47057"/>
                  <a:gd name="connsiteY8" fmla="*/ 11664 h 77892"/>
                  <a:gd name="connsiteX9" fmla="*/ 14211 w 47057"/>
                  <a:gd name="connsiteY9" fmla="*/ 11664 h 77892"/>
                  <a:gd name="connsiteX10" fmla="*/ 14211 w 47057"/>
                  <a:gd name="connsiteY10" fmla="*/ 31774 h 77892"/>
                  <a:gd name="connsiteX11" fmla="*/ 43571 w 47057"/>
                  <a:gd name="connsiteY11" fmla="*/ 31774 h 77892"/>
                  <a:gd name="connsiteX12" fmla="*/ 43571 w 47057"/>
                  <a:gd name="connsiteY12" fmla="*/ 43303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057" h="77892">
                    <a:moveTo>
                      <a:pt x="43571" y="43303"/>
                    </a:moveTo>
                    <a:lnTo>
                      <a:pt x="14211" y="43303"/>
                    </a:lnTo>
                    <a:lnTo>
                      <a:pt x="14211" y="66229"/>
                    </a:lnTo>
                    <a:lnTo>
                      <a:pt x="47057" y="66229"/>
                    </a:lnTo>
                    <a:lnTo>
                      <a:pt x="47057" y="77892"/>
                    </a:lnTo>
                    <a:lnTo>
                      <a:pt x="0" y="77892"/>
                    </a:lnTo>
                    <a:lnTo>
                      <a:pt x="0" y="0"/>
                    </a:lnTo>
                    <a:lnTo>
                      <a:pt x="45314" y="0"/>
                    </a:lnTo>
                    <a:lnTo>
                      <a:pt x="45314" y="11664"/>
                    </a:lnTo>
                    <a:lnTo>
                      <a:pt x="14211" y="11664"/>
                    </a:lnTo>
                    <a:lnTo>
                      <a:pt x="14211" y="31774"/>
                    </a:lnTo>
                    <a:lnTo>
                      <a:pt x="43571" y="31774"/>
                    </a:lnTo>
                    <a:lnTo>
                      <a:pt x="43571" y="43303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E1499FF0-0DAF-BB74-0956-0578336593A9}"/>
                  </a:ext>
                </a:extLst>
              </p:cNvPr>
              <p:cNvSpPr/>
              <p:nvPr/>
            </p:nvSpPr>
            <p:spPr>
              <a:xfrm>
                <a:off x="7991896" y="3436373"/>
                <a:ext cx="51481" cy="57514"/>
              </a:xfrm>
              <a:custGeom>
                <a:avLst/>
                <a:gdLst>
                  <a:gd name="connsiteX0" fmla="*/ 537 w 51481"/>
                  <a:gd name="connsiteY0" fmla="*/ 17965 h 57514"/>
                  <a:gd name="connsiteX1" fmla="*/ 0 w 51481"/>
                  <a:gd name="connsiteY1" fmla="*/ 1207 h 57514"/>
                  <a:gd name="connsiteX2" fmla="*/ 12468 w 51481"/>
                  <a:gd name="connsiteY2" fmla="*/ 1207 h 57514"/>
                  <a:gd name="connsiteX3" fmla="*/ 13139 w 51481"/>
                  <a:gd name="connsiteY3" fmla="*/ 9653 h 57514"/>
                  <a:gd name="connsiteX4" fmla="*/ 13541 w 51481"/>
                  <a:gd name="connsiteY4" fmla="*/ 9653 h 57514"/>
                  <a:gd name="connsiteX5" fmla="*/ 31506 w 51481"/>
                  <a:gd name="connsiteY5" fmla="*/ 0 h 57514"/>
                  <a:gd name="connsiteX6" fmla="*/ 51482 w 51481"/>
                  <a:gd name="connsiteY6" fmla="*/ 24132 h 57514"/>
                  <a:gd name="connsiteX7" fmla="*/ 51482 w 51481"/>
                  <a:gd name="connsiteY7" fmla="*/ 57514 h 57514"/>
                  <a:gd name="connsiteX8" fmla="*/ 37271 w 51481"/>
                  <a:gd name="connsiteY8" fmla="*/ 57514 h 57514"/>
                  <a:gd name="connsiteX9" fmla="*/ 37271 w 51481"/>
                  <a:gd name="connsiteY9" fmla="*/ 25741 h 57514"/>
                  <a:gd name="connsiteX10" fmla="*/ 26546 w 51481"/>
                  <a:gd name="connsiteY10" fmla="*/ 11530 h 57514"/>
                  <a:gd name="connsiteX11" fmla="*/ 15418 w 51481"/>
                  <a:gd name="connsiteY11" fmla="*/ 19842 h 57514"/>
                  <a:gd name="connsiteX12" fmla="*/ 14881 w 51481"/>
                  <a:gd name="connsiteY12" fmla="*/ 24400 h 57514"/>
                  <a:gd name="connsiteX13" fmla="*/ 14881 w 51481"/>
                  <a:gd name="connsiteY13" fmla="*/ 57514 h 57514"/>
                  <a:gd name="connsiteX14" fmla="*/ 537 w 51481"/>
                  <a:gd name="connsiteY14" fmla="*/ 57514 h 57514"/>
                  <a:gd name="connsiteX15" fmla="*/ 537 w 51481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1" h="57514">
                    <a:moveTo>
                      <a:pt x="537" y="17965"/>
                    </a:moveTo>
                    <a:cubicBezTo>
                      <a:pt x="537" y="11530"/>
                      <a:pt x="537" y="6033"/>
                      <a:pt x="0" y="1207"/>
                    </a:cubicBezTo>
                    <a:lnTo>
                      <a:pt x="12468" y="1207"/>
                    </a:lnTo>
                    <a:lnTo>
                      <a:pt x="13139" y="9653"/>
                    </a:lnTo>
                    <a:lnTo>
                      <a:pt x="13541" y="9653"/>
                    </a:lnTo>
                    <a:cubicBezTo>
                      <a:pt x="15954" y="5229"/>
                      <a:pt x="22121" y="0"/>
                      <a:pt x="31506" y="0"/>
                    </a:cubicBezTo>
                    <a:cubicBezTo>
                      <a:pt x="41293" y="0"/>
                      <a:pt x="51482" y="6301"/>
                      <a:pt x="51482" y="24132"/>
                    </a:cubicBezTo>
                    <a:lnTo>
                      <a:pt x="51482" y="57514"/>
                    </a:lnTo>
                    <a:lnTo>
                      <a:pt x="37271" y="57514"/>
                    </a:lnTo>
                    <a:lnTo>
                      <a:pt x="37271" y="25741"/>
                    </a:lnTo>
                    <a:cubicBezTo>
                      <a:pt x="37271" y="17697"/>
                      <a:pt x="34321" y="11530"/>
                      <a:pt x="26546" y="11530"/>
                    </a:cubicBezTo>
                    <a:cubicBezTo>
                      <a:pt x="20914" y="11530"/>
                      <a:pt x="16892" y="15552"/>
                      <a:pt x="15418" y="19842"/>
                    </a:cubicBezTo>
                    <a:cubicBezTo>
                      <a:pt x="15015" y="21048"/>
                      <a:pt x="14881" y="22791"/>
                      <a:pt x="14881" y="24400"/>
                    </a:cubicBezTo>
                    <a:lnTo>
                      <a:pt x="14881" y="57514"/>
                    </a:lnTo>
                    <a:lnTo>
                      <a:pt x="537" y="57514"/>
                    </a:lnTo>
                    <a:lnTo>
                      <a:pt x="537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67F2430A-7CE9-1C66-7677-C0E58CEAD4B8}"/>
                  </a:ext>
                </a:extLst>
              </p:cNvPr>
              <p:cNvSpPr/>
              <p:nvPr/>
            </p:nvSpPr>
            <p:spPr>
              <a:xfrm>
                <a:off x="8057990" y="3436239"/>
                <a:ext cx="32041" cy="57648"/>
              </a:xfrm>
              <a:custGeom>
                <a:avLst/>
                <a:gdLst>
                  <a:gd name="connsiteX0" fmla="*/ 537 w 32041"/>
                  <a:gd name="connsiteY0" fmla="*/ 19440 h 57648"/>
                  <a:gd name="connsiteX1" fmla="*/ 0 w 32041"/>
                  <a:gd name="connsiteY1" fmla="*/ 1341 h 57648"/>
                  <a:gd name="connsiteX2" fmla="*/ 12335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8 w 32041"/>
                  <a:gd name="connsiteY10" fmla="*/ 28556 h 57648"/>
                  <a:gd name="connsiteX11" fmla="*/ 14748 w 32041"/>
                  <a:gd name="connsiteY11" fmla="*/ 57648 h 57648"/>
                  <a:gd name="connsiteX12" fmla="*/ 537 w 32041"/>
                  <a:gd name="connsiteY12" fmla="*/ 57648 h 57648"/>
                  <a:gd name="connsiteX13" fmla="*/ 537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7" y="19440"/>
                    </a:moveTo>
                    <a:cubicBezTo>
                      <a:pt x="537" y="11798"/>
                      <a:pt x="537" y="6435"/>
                      <a:pt x="0" y="1341"/>
                    </a:cubicBezTo>
                    <a:lnTo>
                      <a:pt x="12335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6" y="0"/>
                      <a:pt x="32042" y="402"/>
                    </a:cubicBezTo>
                    <a:lnTo>
                      <a:pt x="32042" y="13809"/>
                    </a:lnTo>
                    <a:cubicBezTo>
                      <a:pt x="30836" y="13541"/>
                      <a:pt x="29629" y="13407"/>
                      <a:pt x="27886" y="13407"/>
                    </a:cubicBezTo>
                    <a:cubicBezTo>
                      <a:pt x="21048" y="13407"/>
                      <a:pt x="16491" y="17831"/>
                      <a:pt x="15150" y="24132"/>
                    </a:cubicBezTo>
                    <a:cubicBezTo>
                      <a:pt x="14882" y="25338"/>
                      <a:pt x="14748" y="26947"/>
                      <a:pt x="14748" y="28556"/>
                    </a:cubicBezTo>
                    <a:lnTo>
                      <a:pt x="14748" y="57648"/>
                    </a:lnTo>
                    <a:lnTo>
                      <a:pt x="537" y="57648"/>
                    </a:lnTo>
                    <a:lnTo>
                      <a:pt x="537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3ACBA4E-5B18-16E3-785D-BA0B66620B35}"/>
                  </a:ext>
                </a:extLst>
              </p:cNvPr>
              <p:cNvSpPr/>
              <p:nvPr/>
            </p:nvSpPr>
            <p:spPr>
              <a:xfrm>
                <a:off x="8095127" y="3436373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2 w 57112"/>
                  <a:gd name="connsiteY3" fmla="*/ 0 h 58720"/>
                  <a:gd name="connsiteX4" fmla="*/ 57112 w 57112"/>
                  <a:gd name="connsiteY4" fmla="*/ 28958 h 58720"/>
                  <a:gd name="connsiteX5" fmla="*/ 14747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7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7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7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86093F17-76E5-4C74-B471-B629979A79D3}"/>
                  </a:ext>
                </a:extLst>
              </p:cNvPr>
              <p:cNvSpPr/>
              <p:nvPr/>
            </p:nvSpPr>
            <p:spPr>
              <a:xfrm>
                <a:off x="8163903" y="3411705"/>
                <a:ext cx="14345" cy="82048"/>
              </a:xfrm>
              <a:custGeom>
                <a:avLst/>
                <a:gdLst>
                  <a:gd name="connsiteX0" fmla="*/ 0 w 14345"/>
                  <a:gd name="connsiteY0" fmla="*/ 0 h 82048"/>
                  <a:gd name="connsiteX1" fmla="*/ 14345 w 14345"/>
                  <a:gd name="connsiteY1" fmla="*/ 0 h 82048"/>
                  <a:gd name="connsiteX2" fmla="*/ 14345 w 14345"/>
                  <a:gd name="connsiteY2" fmla="*/ 82048 h 82048"/>
                  <a:gd name="connsiteX3" fmla="*/ 0 w 14345"/>
                  <a:gd name="connsiteY3" fmla="*/ 82048 h 82048"/>
                  <a:gd name="connsiteX4" fmla="*/ 0 w 14345"/>
                  <a:gd name="connsiteY4" fmla="*/ 0 h 8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5" h="82048">
                    <a:moveTo>
                      <a:pt x="0" y="0"/>
                    </a:moveTo>
                    <a:lnTo>
                      <a:pt x="14345" y="0"/>
                    </a:lnTo>
                    <a:lnTo>
                      <a:pt x="14345" y="82048"/>
                    </a:lnTo>
                    <a:lnTo>
                      <a:pt x="0" y="82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E82DBD8A-1CEF-7048-30F0-2A2417483E3B}"/>
                  </a:ext>
                </a:extLst>
              </p:cNvPr>
              <p:cNvSpPr/>
              <p:nvPr/>
            </p:nvSpPr>
            <p:spPr>
              <a:xfrm>
                <a:off x="8193129" y="3436373"/>
                <a:ext cx="83389" cy="57514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8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3 w 83389"/>
                  <a:gd name="connsiteY7" fmla="*/ 10457 h 57514"/>
                  <a:gd name="connsiteX8" fmla="*/ 53225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5 w 83389"/>
                  <a:gd name="connsiteY15" fmla="*/ 19037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9 w 83389"/>
                  <a:gd name="connsiteY20" fmla="*/ 11530 h 57514"/>
                  <a:gd name="connsiteX21" fmla="*/ 15150 w 83389"/>
                  <a:gd name="connsiteY21" fmla="*/ 19574 h 57514"/>
                  <a:gd name="connsiteX22" fmla="*/ 14345 w 83389"/>
                  <a:gd name="connsiteY22" fmla="*/ 24132 h 57514"/>
                  <a:gd name="connsiteX23" fmla="*/ 14345 w 83389"/>
                  <a:gd name="connsiteY23" fmla="*/ 57380 h 57514"/>
                  <a:gd name="connsiteX24" fmla="*/ 536 w 83389"/>
                  <a:gd name="connsiteY24" fmla="*/ 57380 h 57514"/>
                  <a:gd name="connsiteX25" fmla="*/ 536 w 83389"/>
                  <a:gd name="connsiteY25" fmla="*/ 17831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8" y="9519"/>
                    </a:lnTo>
                    <a:cubicBezTo>
                      <a:pt x="15954" y="5094"/>
                      <a:pt x="21048" y="0"/>
                      <a:pt x="30433" y="0"/>
                    </a:cubicBezTo>
                    <a:cubicBezTo>
                      <a:pt x="37807" y="0"/>
                      <a:pt x="43571" y="4156"/>
                      <a:pt x="45985" y="10457"/>
                    </a:cubicBezTo>
                    <a:lnTo>
                      <a:pt x="46253" y="10457"/>
                    </a:lnTo>
                    <a:cubicBezTo>
                      <a:pt x="48263" y="7374"/>
                      <a:pt x="50543" y="4960"/>
                      <a:pt x="53225" y="3352"/>
                    </a:cubicBezTo>
                    <a:cubicBezTo>
                      <a:pt x="56308" y="1207"/>
                      <a:pt x="59928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3" y="11530"/>
                      <a:pt x="59525" y="11530"/>
                    </a:cubicBezTo>
                    <a:cubicBezTo>
                      <a:pt x="54699" y="11530"/>
                      <a:pt x="51079" y="15015"/>
                      <a:pt x="49605" y="19037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8" y="11530"/>
                      <a:pt x="25339" y="11530"/>
                    </a:cubicBezTo>
                    <a:cubicBezTo>
                      <a:pt x="19976" y="11530"/>
                      <a:pt x="16490" y="15686"/>
                      <a:pt x="15150" y="19574"/>
                    </a:cubicBezTo>
                    <a:cubicBezTo>
                      <a:pt x="14614" y="20914"/>
                      <a:pt x="14345" y="22523"/>
                      <a:pt x="14345" y="24132"/>
                    </a:cubicBezTo>
                    <a:lnTo>
                      <a:pt x="14345" y="57380"/>
                    </a:lnTo>
                    <a:lnTo>
                      <a:pt x="536" y="57380"/>
                    </a:lnTo>
                    <a:lnTo>
                      <a:pt x="536" y="178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375F354-346D-1ABA-9396-7E95D3AA03A0}"/>
                  </a:ext>
                </a:extLst>
              </p:cNvPr>
              <p:cNvSpPr/>
              <p:nvPr/>
            </p:nvSpPr>
            <p:spPr>
              <a:xfrm>
                <a:off x="8288048" y="3436239"/>
                <a:ext cx="51749" cy="58720"/>
              </a:xfrm>
              <a:custGeom>
                <a:avLst/>
                <a:gdLst>
                  <a:gd name="connsiteX0" fmla="*/ 13674 w 51749"/>
                  <a:gd name="connsiteY0" fmla="*/ 33382 h 58720"/>
                  <a:gd name="connsiteX1" fmla="*/ 30969 w 51749"/>
                  <a:gd name="connsiteY1" fmla="*/ 47996 h 58720"/>
                  <a:gd name="connsiteX2" fmla="*/ 46520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4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4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4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0" y="47057"/>
                      <a:pt x="46520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8" y="0"/>
                      <a:pt x="27483" y="0"/>
                    </a:cubicBezTo>
                    <a:cubicBezTo>
                      <a:pt x="45449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4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0" y="9653"/>
                      <a:pt x="14211" y="17563"/>
                      <a:pt x="13674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6BCB02B-531A-F791-994B-42D57DC5C8EF}"/>
                  </a:ext>
                </a:extLst>
              </p:cNvPr>
              <p:cNvSpPr/>
              <p:nvPr/>
            </p:nvSpPr>
            <p:spPr>
              <a:xfrm>
                <a:off x="8350790" y="3436373"/>
                <a:ext cx="51480" cy="57514"/>
              </a:xfrm>
              <a:custGeom>
                <a:avLst/>
                <a:gdLst>
                  <a:gd name="connsiteX0" fmla="*/ 536 w 51480"/>
                  <a:gd name="connsiteY0" fmla="*/ 17965 h 57514"/>
                  <a:gd name="connsiteX1" fmla="*/ 0 w 51480"/>
                  <a:gd name="connsiteY1" fmla="*/ 1207 h 57514"/>
                  <a:gd name="connsiteX2" fmla="*/ 12468 w 51480"/>
                  <a:gd name="connsiteY2" fmla="*/ 1207 h 57514"/>
                  <a:gd name="connsiteX3" fmla="*/ 13138 w 51480"/>
                  <a:gd name="connsiteY3" fmla="*/ 9653 h 57514"/>
                  <a:gd name="connsiteX4" fmla="*/ 13541 w 51480"/>
                  <a:gd name="connsiteY4" fmla="*/ 9653 h 57514"/>
                  <a:gd name="connsiteX5" fmla="*/ 31505 w 51480"/>
                  <a:gd name="connsiteY5" fmla="*/ 0 h 57514"/>
                  <a:gd name="connsiteX6" fmla="*/ 51481 w 51480"/>
                  <a:gd name="connsiteY6" fmla="*/ 24132 h 57514"/>
                  <a:gd name="connsiteX7" fmla="*/ 51481 w 51480"/>
                  <a:gd name="connsiteY7" fmla="*/ 57514 h 57514"/>
                  <a:gd name="connsiteX8" fmla="*/ 37270 w 51480"/>
                  <a:gd name="connsiteY8" fmla="*/ 57514 h 57514"/>
                  <a:gd name="connsiteX9" fmla="*/ 37270 w 51480"/>
                  <a:gd name="connsiteY9" fmla="*/ 25741 h 57514"/>
                  <a:gd name="connsiteX10" fmla="*/ 26545 w 51480"/>
                  <a:gd name="connsiteY10" fmla="*/ 11530 h 57514"/>
                  <a:gd name="connsiteX11" fmla="*/ 15417 w 51480"/>
                  <a:gd name="connsiteY11" fmla="*/ 19842 h 57514"/>
                  <a:gd name="connsiteX12" fmla="*/ 14881 w 51480"/>
                  <a:gd name="connsiteY12" fmla="*/ 24400 h 57514"/>
                  <a:gd name="connsiteX13" fmla="*/ 14881 w 51480"/>
                  <a:gd name="connsiteY13" fmla="*/ 57514 h 57514"/>
                  <a:gd name="connsiteX14" fmla="*/ 536 w 51480"/>
                  <a:gd name="connsiteY14" fmla="*/ 57514 h 57514"/>
                  <a:gd name="connsiteX15" fmla="*/ 536 w 51480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0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468" y="1207"/>
                    </a:lnTo>
                    <a:lnTo>
                      <a:pt x="13138" y="9653"/>
                    </a:lnTo>
                    <a:lnTo>
                      <a:pt x="13541" y="9653"/>
                    </a:lnTo>
                    <a:cubicBezTo>
                      <a:pt x="15954" y="5229"/>
                      <a:pt x="22120" y="0"/>
                      <a:pt x="31505" y="0"/>
                    </a:cubicBezTo>
                    <a:cubicBezTo>
                      <a:pt x="41293" y="0"/>
                      <a:pt x="51481" y="6301"/>
                      <a:pt x="51481" y="24132"/>
                    </a:cubicBezTo>
                    <a:lnTo>
                      <a:pt x="51481" y="57514"/>
                    </a:lnTo>
                    <a:lnTo>
                      <a:pt x="37270" y="57514"/>
                    </a:lnTo>
                    <a:lnTo>
                      <a:pt x="37270" y="25741"/>
                    </a:lnTo>
                    <a:cubicBezTo>
                      <a:pt x="37270" y="17697"/>
                      <a:pt x="34321" y="11530"/>
                      <a:pt x="26545" y="11530"/>
                    </a:cubicBezTo>
                    <a:cubicBezTo>
                      <a:pt x="20914" y="11530"/>
                      <a:pt x="16892" y="15552"/>
                      <a:pt x="15417" y="19842"/>
                    </a:cubicBezTo>
                    <a:cubicBezTo>
                      <a:pt x="15015" y="21048"/>
                      <a:pt x="14881" y="22791"/>
                      <a:pt x="14881" y="24400"/>
                    </a:cubicBezTo>
                    <a:lnTo>
                      <a:pt x="14881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772D7B75-9197-EA21-ABB1-659A269DEC5B}"/>
                  </a:ext>
                </a:extLst>
              </p:cNvPr>
              <p:cNvSpPr/>
              <p:nvPr/>
            </p:nvSpPr>
            <p:spPr>
              <a:xfrm>
                <a:off x="8411120" y="3421492"/>
                <a:ext cx="35526" cy="73468"/>
              </a:xfrm>
              <a:custGeom>
                <a:avLst/>
                <a:gdLst>
                  <a:gd name="connsiteX0" fmla="*/ 21987 w 35526"/>
                  <a:gd name="connsiteY0" fmla="*/ 0 h 73468"/>
                  <a:gd name="connsiteX1" fmla="*/ 21987 w 35526"/>
                  <a:gd name="connsiteY1" fmla="*/ 16088 h 73468"/>
                  <a:gd name="connsiteX2" fmla="*/ 35527 w 35526"/>
                  <a:gd name="connsiteY2" fmla="*/ 16088 h 73468"/>
                  <a:gd name="connsiteX3" fmla="*/ 35527 w 35526"/>
                  <a:gd name="connsiteY3" fmla="*/ 26679 h 73468"/>
                  <a:gd name="connsiteX4" fmla="*/ 21987 w 35526"/>
                  <a:gd name="connsiteY4" fmla="*/ 26679 h 73468"/>
                  <a:gd name="connsiteX5" fmla="*/ 21987 w 35526"/>
                  <a:gd name="connsiteY5" fmla="*/ 51481 h 73468"/>
                  <a:gd name="connsiteX6" fmla="*/ 29226 w 35526"/>
                  <a:gd name="connsiteY6" fmla="*/ 61938 h 73468"/>
                  <a:gd name="connsiteX7" fmla="*/ 34723 w 35526"/>
                  <a:gd name="connsiteY7" fmla="*/ 61268 h 73468"/>
                  <a:gd name="connsiteX8" fmla="*/ 34991 w 35526"/>
                  <a:gd name="connsiteY8" fmla="*/ 72127 h 73468"/>
                  <a:gd name="connsiteX9" fmla="*/ 24668 w 35526"/>
                  <a:gd name="connsiteY9" fmla="*/ 73468 h 73468"/>
                  <a:gd name="connsiteX10" fmla="*/ 12468 w 35526"/>
                  <a:gd name="connsiteY10" fmla="*/ 68910 h 73468"/>
                  <a:gd name="connsiteX11" fmla="*/ 8044 w 35526"/>
                  <a:gd name="connsiteY11" fmla="*/ 53224 h 73468"/>
                  <a:gd name="connsiteX12" fmla="*/ 8044 w 35526"/>
                  <a:gd name="connsiteY12" fmla="*/ 26813 h 73468"/>
                  <a:gd name="connsiteX13" fmla="*/ 0 w 35526"/>
                  <a:gd name="connsiteY13" fmla="*/ 26813 h 73468"/>
                  <a:gd name="connsiteX14" fmla="*/ 0 w 35526"/>
                  <a:gd name="connsiteY14" fmla="*/ 16222 h 73468"/>
                  <a:gd name="connsiteX15" fmla="*/ 8044 w 35526"/>
                  <a:gd name="connsiteY15" fmla="*/ 16222 h 73468"/>
                  <a:gd name="connsiteX16" fmla="*/ 8044 w 35526"/>
                  <a:gd name="connsiteY16" fmla="*/ 3486 h 73468"/>
                  <a:gd name="connsiteX17" fmla="*/ 21853 w 35526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6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3" y="61938"/>
                      <a:pt x="29226" y="61938"/>
                    </a:cubicBezTo>
                    <a:cubicBezTo>
                      <a:pt x="31639" y="61938"/>
                      <a:pt x="33516" y="61536"/>
                      <a:pt x="34723" y="61268"/>
                    </a:cubicBezTo>
                    <a:lnTo>
                      <a:pt x="34991" y="72127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C376BF40-7F70-1DEF-F1EB-32563098E19C}"/>
                  </a:ext>
                </a:extLst>
              </p:cNvPr>
              <p:cNvSpPr/>
              <p:nvPr/>
            </p:nvSpPr>
            <p:spPr>
              <a:xfrm>
                <a:off x="8477750" y="3436373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3 w 57112"/>
                  <a:gd name="connsiteY3" fmla="*/ 0 h 58720"/>
                  <a:gd name="connsiteX4" fmla="*/ 57112 w 57112"/>
                  <a:gd name="connsiteY4" fmla="*/ 28958 h 58720"/>
                  <a:gd name="connsiteX5" fmla="*/ 14748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8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7"/>
                      <a:pt x="0" y="29763"/>
                    </a:cubicBezTo>
                    <a:cubicBezTo>
                      <a:pt x="0" y="11798"/>
                      <a:pt x="12200" y="0"/>
                      <a:pt x="29093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8" y="29360"/>
                    </a:moveTo>
                    <a:cubicBezTo>
                      <a:pt x="14748" y="40220"/>
                      <a:pt x="20110" y="48398"/>
                      <a:pt x="28690" y="48398"/>
                    </a:cubicBezTo>
                    <a:cubicBezTo>
                      <a:pt x="36735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8" y="10189"/>
                      <a:pt x="14748" y="19842"/>
                      <a:pt x="14748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B942B5E-5CEB-B275-B9A6-F812A593BB83}"/>
                  </a:ext>
                </a:extLst>
              </p:cNvPr>
              <p:cNvSpPr/>
              <p:nvPr/>
            </p:nvSpPr>
            <p:spPr>
              <a:xfrm>
                <a:off x="8546125" y="3436373"/>
                <a:ext cx="51480" cy="57514"/>
              </a:xfrm>
              <a:custGeom>
                <a:avLst/>
                <a:gdLst>
                  <a:gd name="connsiteX0" fmla="*/ 536 w 51480"/>
                  <a:gd name="connsiteY0" fmla="*/ 17965 h 57514"/>
                  <a:gd name="connsiteX1" fmla="*/ 0 w 51480"/>
                  <a:gd name="connsiteY1" fmla="*/ 1207 h 57514"/>
                  <a:gd name="connsiteX2" fmla="*/ 12468 w 51480"/>
                  <a:gd name="connsiteY2" fmla="*/ 1207 h 57514"/>
                  <a:gd name="connsiteX3" fmla="*/ 13138 w 51480"/>
                  <a:gd name="connsiteY3" fmla="*/ 9653 h 57514"/>
                  <a:gd name="connsiteX4" fmla="*/ 13541 w 51480"/>
                  <a:gd name="connsiteY4" fmla="*/ 9653 h 57514"/>
                  <a:gd name="connsiteX5" fmla="*/ 31505 w 51480"/>
                  <a:gd name="connsiteY5" fmla="*/ 0 h 57514"/>
                  <a:gd name="connsiteX6" fmla="*/ 51481 w 51480"/>
                  <a:gd name="connsiteY6" fmla="*/ 24132 h 57514"/>
                  <a:gd name="connsiteX7" fmla="*/ 51481 w 51480"/>
                  <a:gd name="connsiteY7" fmla="*/ 57514 h 57514"/>
                  <a:gd name="connsiteX8" fmla="*/ 37270 w 51480"/>
                  <a:gd name="connsiteY8" fmla="*/ 57514 h 57514"/>
                  <a:gd name="connsiteX9" fmla="*/ 37270 w 51480"/>
                  <a:gd name="connsiteY9" fmla="*/ 25741 h 57514"/>
                  <a:gd name="connsiteX10" fmla="*/ 26545 w 51480"/>
                  <a:gd name="connsiteY10" fmla="*/ 11530 h 57514"/>
                  <a:gd name="connsiteX11" fmla="*/ 15417 w 51480"/>
                  <a:gd name="connsiteY11" fmla="*/ 19842 h 57514"/>
                  <a:gd name="connsiteX12" fmla="*/ 14881 w 51480"/>
                  <a:gd name="connsiteY12" fmla="*/ 24400 h 57514"/>
                  <a:gd name="connsiteX13" fmla="*/ 14881 w 51480"/>
                  <a:gd name="connsiteY13" fmla="*/ 57514 h 57514"/>
                  <a:gd name="connsiteX14" fmla="*/ 536 w 51480"/>
                  <a:gd name="connsiteY14" fmla="*/ 57514 h 57514"/>
                  <a:gd name="connsiteX15" fmla="*/ 536 w 51480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0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468" y="1207"/>
                    </a:lnTo>
                    <a:lnTo>
                      <a:pt x="13138" y="9653"/>
                    </a:lnTo>
                    <a:lnTo>
                      <a:pt x="13541" y="9653"/>
                    </a:lnTo>
                    <a:cubicBezTo>
                      <a:pt x="15954" y="5229"/>
                      <a:pt x="22120" y="0"/>
                      <a:pt x="31505" y="0"/>
                    </a:cubicBezTo>
                    <a:cubicBezTo>
                      <a:pt x="41292" y="0"/>
                      <a:pt x="51481" y="6301"/>
                      <a:pt x="51481" y="24132"/>
                    </a:cubicBezTo>
                    <a:lnTo>
                      <a:pt x="51481" y="57514"/>
                    </a:lnTo>
                    <a:lnTo>
                      <a:pt x="37270" y="57514"/>
                    </a:lnTo>
                    <a:lnTo>
                      <a:pt x="37270" y="25741"/>
                    </a:lnTo>
                    <a:cubicBezTo>
                      <a:pt x="37270" y="17697"/>
                      <a:pt x="34321" y="11530"/>
                      <a:pt x="26545" y="11530"/>
                    </a:cubicBezTo>
                    <a:cubicBezTo>
                      <a:pt x="20914" y="11530"/>
                      <a:pt x="16892" y="15552"/>
                      <a:pt x="15417" y="19842"/>
                    </a:cubicBezTo>
                    <a:cubicBezTo>
                      <a:pt x="15015" y="21048"/>
                      <a:pt x="14881" y="22791"/>
                      <a:pt x="14881" y="24400"/>
                    </a:cubicBezTo>
                    <a:lnTo>
                      <a:pt x="14881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A3463D17-80DF-3DB1-F677-E52F2400B525}"/>
                  </a:ext>
                </a:extLst>
              </p:cNvPr>
              <p:cNvSpPr/>
              <p:nvPr/>
            </p:nvSpPr>
            <p:spPr>
              <a:xfrm>
                <a:off x="8609269" y="3436507"/>
                <a:ext cx="55101" cy="81646"/>
              </a:xfrm>
              <a:custGeom>
                <a:avLst/>
                <a:gdLst>
                  <a:gd name="connsiteX0" fmla="*/ 54968 w 55101"/>
                  <a:gd name="connsiteY0" fmla="*/ 1073 h 81646"/>
                  <a:gd name="connsiteX1" fmla="*/ 54565 w 55101"/>
                  <a:gd name="connsiteY1" fmla="*/ 17295 h 81646"/>
                  <a:gd name="connsiteX2" fmla="*/ 54565 w 55101"/>
                  <a:gd name="connsiteY2" fmla="*/ 49202 h 81646"/>
                  <a:gd name="connsiteX3" fmla="*/ 46253 w 55101"/>
                  <a:gd name="connsiteY3" fmla="*/ 74809 h 81646"/>
                  <a:gd name="connsiteX4" fmla="*/ 24534 w 55101"/>
                  <a:gd name="connsiteY4" fmla="*/ 81646 h 81646"/>
                  <a:gd name="connsiteX5" fmla="*/ 4827 w 55101"/>
                  <a:gd name="connsiteY5" fmla="*/ 77088 h 81646"/>
                  <a:gd name="connsiteX6" fmla="*/ 7910 w 55101"/>
                  <a:gd name="connsiteY6" fmla="*/ 66363 h 81646"/>
                  <a:gd name="connsiteX7" fmla="*/ 24266 w 55101"/>
                  <a:gd name="connsiteY7" fmla="*/ 70653 h 81646"/>
                  <a:gd name="connsiteX8" fmla="*/ 40488 w 55101"/>
                  <a:gd name="connsiteY8" fmla="*/ 53626 h 81646"/>
                  <a:gd name="connsiteX9" fmla="*/ 40488 w 55101"/>
                  <a:gd name="connsiteY9" fmla="*/ 48800 h 81646"/>
                  <a:gd name="connsiteX10" fmla="*/ 40220 w 55101"/>
                  <a:gd name="connsiteY10" fmla="*/ 48800 h 81646"/>
                  <a:gd name="connsiteX11" fmla="*/ 23864 w 55101"/>
                  <a:gd name="connsiteY11" fmla="*/ 57112 h 81646"/>
                  <a:gd name="connsiteX12" fmla="*/ 0 w 55101"/>
                  <a:gd name="connsiteY12" fmla="*/ 29629 h 81646"/>
                  <a:gd name="connsiteX13" fmla="*/ 25607 w 55101"/>
                  <a:gd name="connsiteY13" fmla="*/ 0 h 81646"/>
                  <a:gd name="connsiteX14" fmla="*/ 41963 w 55101"/>
                  <a:gd name="connsiteY14" fmla="*/ 8848 h 81646"/>
                  <a:gd name="connsiteX15" fmla="*/ 42231 w 55101"/>
                  <a:gd name="connsiteY15" fmla="*/ 8848 h 81646"/>
                  <a:gd name="connsiteX16" fmla="*/ 42767 w 55101"/>
                  <a:gd name="connsiteY16" fmla="*/ 1341 h 81646"/>
                  <a:gd name="connsiteX17" fmla="*/ 55102 w 55101"/>
                  <a:gd name="connsiteY17" fmla="*/ 1341 h 81646"/>
                  <a:gd name="connsiteX18" fmla="*/ 40354 w 55101"/>
                  <a:gd name="connsiteY18" fmla="*/ 23596 h 81646"/>
                  <a:gd name="connsiteX19" fmla="*/ 39952 w 55101"/>
                  <a:gd name="connsiteY19" fmla="*/ 19842 h 81646"/>
                  <a:gd name="connsiteX20" fmla="*/ 28422 w 55101"/>
                  <a:gd name="connsiteY20" fmla="*/ 10725 h 81646"/>
                  <a:gd name="connsiteX21" fmla="*/ 14614 w 55101"/>
                  <a:gd name="connsiteY21" fmla="*/ 29092 h 81646"/>
                  <a:gd name="connsiteX22" fmla="*/ 28422 w 55101"/>
                  <a:gd name="connsiteY22" fmla="*/ 46387 h 81646"/>
                  <a:gd name="connsiteX23" fmla="*/ 39952 w 55101"/>
                  <a:gd name="connsiteY23" fmla="*/ 37807 h 81646"/>
                  <a:gd name="connsiteX24" fmla="*/ 40488 w 55101"/>
                  <a:gd name="connsiteY24" fmla="*/ 32712 h 81646"/>
                  <a:gd name="connsiteX25" fmla="*/ 40488 w 55101"/>
                  <a:gd name="connsiteY25" fmla="*/ 23596 h 8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101" h="81646">
                    <a:moveTo>
                      <a:pt x="54968" y="1073"/>
                    </a:moveTo>
                    <a:cubicBezTo>
                      <a:pt x="54699" y="4826"/>
                      <a:pt x="54565" y="9519"/>
                      <a:pt x="54565" y="17295"/>
                    </a:cubicBezTo>
                    <a:lnTo>
                      <a:pt x="54565" y="49202"/>
                    </a:lnTo>
                    <a:cubicBezTo>
                      <a:pt x="54565" y="61000"/>
                      <a:pt x="52152" y="69446"/>
                      <a:pt x="46253" y="74809"/>
                    </a:cubicBezTo>
                    <a:cubicBezTo>
                      <a:pt x="40354" y="80037"/>
                      <a:pt x="32310" y="81646"/>
                      <a:pt x="24534" y="81646"/>
                    </a:cubicBezTo>
                    <a:cubicBezTo>
                      <a:pt x="17295" y="81646"/>
                      <a:pt x="9787" y="80171"/>
                      <a:pt x="4827" y="77088"/>
                    </a:cubicBezTo>
                    <a:lnTo>
                      <a:pt x="7910" y="66363"/>
                    </a:lnTo>
                    <a:cubicBezTo>
                      <a:pt x="11530" y="68508"/>
                      <a:pt x="17563" y="70653"/>
                      <a:pt x="24266" y="70653"/>
                    </a:cubicBezTo>
                    <a:cubicBezTo>
                      <a:pt x="33516" y="70653"/>
                      <a:pt x="40488" y="65826"/>
                      <a:pt x="40488" y="53626"/>
                    </a:cubicBezTo>
                    <a:lnTo>
                      <a:pt x="40488" y="48800"/>
                    </a:lnTo>
                    <a:lnTo>
                      <a:pt x="40220" y="48800"/>
                    </a:lnTo>
                    <a:cubicBezTo>
                      <a:pt x="37002" y="53760"/>
                      <a:pt x="31238" y="57112"/>
                      <a:pt x="23864" y="57112"/>
                    </a:cubicBezTo>
                    <a:cubicBezTo>
                      <a:pt x="9922" y="57112"/>
                      <a:pt x="0" y="45582"/>
                      <a:pt x="0" y="29629"/>
                    </a:cubicBezTo>
                    <a:cubicBezTo>
                      <a:pt x="0" y="11127"/>
                      <a:pt x="12066" y="0"/>
                      <a:pt x="25607" y="0"/>
                    </a:cubicBezTo>
                    <a:cubicBezTo>
                      <a:pt x="34187" y="0"/>
                      <a:pt x="39282" y="4156"/>
                      <a:pt x="41963" y="8848"/>
                    </a:cubicBezTo>
                    <a:lnTo>
                      <a:pt x="42231" y="8848"/>
                    </a:lnTo>
                    <a:lnTo>
                      <a:pt x="42767" y="1341"/>
                    </a:lnTo>
                    <a:lnTo>
                      <a:pt x="55102" y="1341"/>
                    </a:lnTo>
                    <a:close/>
                    <a:moveTo>
                      <a:pt x="40354" y="23596"/>
                    </a:moveTo>
                    <a:cubicBezTo>
                      <a:pt x="40354" y="22389"/>
                      <a:pt x="40354" y="20914"/>
                      <a:pt x="39952" y="19842"/>
                    </a:cubicBezTo>
                    <a:cubicBezTo>
                      <a:pt x="38477" y="14613"/>
                      <a:pt x="34455" y="10725"/>
                      <a:pt x="28422" y="10725"/>
                    </a:cubicBezTo>
                    <a:cubicBezTo>
                      <a:pt x="20512" y="10725"/>
                      <a:pt x="14614" y="17697"/>
                      <a:pt x="14614" y="29092"/>
                    </a:cubicBezTo>
                    <a:cubicBezTo>
                      <a:pt x="14614" y="38745"/>
                      <a:pt x="19440" y="46387"/>
                      <a:pt x="28422" y="46387"/>
                    </a:cubicBezTo>
                    <a:cubicBezTo>
                      <a:pt x="33785" y="46387"/>
                      <a:pt x="38343" y="42901"/>
                      <a:pt x="39952" y="37807"/>
                    </a:cubicBezTo>
                    <a:cubicBezTo>
                      <a:pt x="40354" y="36332"/>
                      <a:pt x="40488" y="34321"/>
                      <a:pt x="40488" y="32712"/>
                    </a:cubicBezTo>
                    <a:lnTo>
                      <a:pt x="40488" y="2359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08D6CFB-E9BB-24B0-A3EE-363175999636}"/>
                  </a:ext>
                </a:extLst>
              </p:cNvPr>
              <p:cNvSpPr/>
              <p:nvPr/>
            </p:nvSpPr>
            <p:spPr>
              <a:xfrm>
                <a:off x="8675364" y="3436373"/>
                <a:ext cx="57111" cy="58720"/>
              </a:xfrm>
              <a:custGeom>
                <a:avLst/>
                <a:gdLst>
                  <a:gd name="connsiteX0" fmla="*/ 57111 w 57111"/>
                  <a:gd name="connsiteY0" fmla="*/ 28824 h 58720"/>
                  <a:gd name="connsiteX1" fmla="*/ 28154 w 57111"/>
                  <a:gd name="connsiteY1" fmla="*/ 58721 h 58720"/>
                  <a:gd name="connsiteX2" fmla="*/ 0 w 57111"/>
                  <a:gd name="connsiteY2" fmla="*/ 29763 h 58720"/>
                  <a:gd name="connsiteX3" fmla="*/ 29092 w 57111"/>
                  <a:gd name="connsiteY3" fmla="*/ 0 h 58720"/>
                  <a:gd name="connsiteX4" fmla="*/ 57111 w 57111"/>
                  <a:gd name="connsiteY4" fmla="*/ 28958 h 58720"/>
                  <a:gd name="connsiteX5" fmla="*/ 14747 w 57111"/>
                  <a:gd name="connsiteY5" fmla="*/ 29360 h 58720"/>
                  <a:gd name="connsiteX6" fmla="*/ 28689 w 57111"/>
                  <a:gd name="connsiteY6" fmla="*/ 48398 h 58720"/>
                  <a:gd name="connsiteX7" fmla="*/ 42499 w 57111"/>
                  <a:gd name="connsiteY7" fmla="*/ 29092 h 58720"/>
                  <a:gd name="connsiteX8" fmla="*/ 28824 w 57111"/>
                  <a:gd name="connsiteY8" fmla="*/ 10189 h 58720"/>
                  <a:gd name="connsiteX9" fmla="*/ 14747 w 57111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1" h="58720">
                    <a:moveTo>
                      <a:pt x="57111" y="28824"/>
                    </a:moveTo>
                    <a:cubicBezTo>
                      <a:pt x="57111" y="49470"/>
                      <a:pt x="42499" y="58721"/>
                      <a:pt x="28154" y="58721"/>
                    </a:cubicBezTo>
                    <a:cubicBezTo>
                      <a:pt x="12200" y="58721"/>
                      <a:pt x="0" y="47727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1" y="11798"/>
                      <a:pt x="57111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89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0" y="10189"/>
                      <a:pt x="28824" y="10189"/>
                    </a:cubicBezTo>
                    <a:cubicBezTo>
                      <a:pt x="19037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4AC08AB9-92A9-D9EB-3D6A-8AAB41A31AE1}"/>
                  </a:ext>
                </a:extLst>
              </p:cNvPr>
              <p:cNvSpPr/>
              <p:nvPr/>
            </p:nvSpPr>
            <p:spPr>
              <a:xfrm>
                <a:off x="8743335" y="3413984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1" y="15418"/>
                      <a:pt x="7910" y="15418"/>
                    </a:cubicBezTo>
                    <a:cubicBezTo>
                      <a:pt x="2950" y="15418"/>
                      <a:pt x="0" y="12066"/>
                      <a:pt x="0" y="7776"/>
                    </a:cubicBezTo>
                    <a:cubicBezTo>
                      <a:pt x="0" y="3486"/>
                      <a:pt x="3218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2BCCA03-4F25-CBC7-1A47-8EF3B34FC3A0}"/>
                  </a:ext>
                </a:extLst>
              </p:cNvPr>
              <p:cNvSpPr/>
              <p:nvPr/>
            </p:nvSpPr>
            <p:spPr>
              <a:xfrm>
                <a:off x="8773232" y="3436373"/>
                <a:ext cx="51480" cy="57514"/>
              </a:xfrm>
              <a:custGeom>
                <a:avLst/>
                <a:gdLst>
                  <a:gd name="connsiteX0" fmla="*/ 536 w 51480"/>
                  <a:gd name="connsiteY0" fmla="*/ 17965 h 57514"/>
                  <a:gd name="connsiteX1" fmla="*/ 0 w 51480"/>
                  <a:gd name="connsiteY1" fmla="*/ 1207 h 57514"/>
                  <a:gd name="connsiteX2" fmla="*/ 12468 w 51480"/>
                  <a:gd name="connsiteY2" fmla="*/ 1207 h 57514"/>
                  <a:gd name="connsiteX3" fmla="*/ 13138 w 51480"/>
                  <a:gd name="connsiteY3" fmla="*/ 9653 h 57514"/>
                  <a:gd name="connsiteX4" fmla="*/ 13541 w 51480"/>
                  <a:gd name="connsiteY4" fmla="*/ 9653 h 57514"/>
                  <a:gd name="connsiteX5" fmla="*/ 31505 w 51480"/>
                  <a:gd name="connsiteY5" fmla="*/ 0 h 57514"/>
                  <a:gd name="connsiteX6" fmla="*/ 51481 w 51480"/>
                  <a:gd name="connsiteY6" fmla="*/ 24132 h 57514"/>
                  <a:gd name="connsiteX7" fmla="*/ 51481 w 51480"/>
                  <a:gd name="connsiteY7" fmla="*/ 57514 h 57514"/>
                  <a:gd name="connsiteX8" fmla="*/ 37270 w 51480"/>
                  <a:gd name="connsiteY8" fmla="*/ 57514 h 57514"/>
                  <a:gd name="connsiteX9" fmla="*/ 37270 w 51480"/>
                  <a:gd name="connsiteY9" fmla="*/ 25741 h 57514"/>
                  <a:gd name="connsiteX10" fmla="*/ 26545 w 51480"/>
                  <a:gd name="connsiteY10" fmla="*/ 11530 h 57514"/>
                  <a:gd name="connsiteX11" fmla="*/ 15417 w 51480"/>
                  <a:gd name="connsiteY11" fmla="*/ 19842 h 57514"/>
                  <a:gd name="connsiteX12" fmla="*/ 14881 w 51480"/>
                  <a:gd name="connsiteY12" fmla="*/ 24400 h 57514"/>
                  <a:gd name="connsiteX13" fmla="*/ 14881 w 51480"/>
                  <a:gd name="connsiteY13" fmla="*/ 57514 h 57514"/>
                  <a:gd name="connsiteX14" fmla="*/ 536 w 51480"/>
                  <a:gd name="connsiteY14" fmla="*/ 57514 h 57514"/>
                  <a:gd name="connsiteX15" fmla="*/ 536 w 51480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0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468" y="1207"/>
                    </a:lnTo>
                    <a:lnTo>
                      <a:pt x="13138" y="9653"/>
                    </a:lnTo>
                    <a:lnTo>
                      <a:pt x="13541" y="9653"/>
                    </a:lnTo>
                    <a:cubicBezTo>
                      <a:pt x="15954" y="5229"/>
                      <a:pt x="22120" y="0"/>
                      <a:pt x="31505" y="0"/>
                    </a:cubicBezTo>
                    <a:cubicBezTo>
                      <a:pt x="41292" y="0"/>
                      <a:pt x="51481" y="6301"/>
                      <a:pt x="51481" y="24132"/>
                    </a:cubicBezTo>
                    <a:lnTo>
                      <a:pt x="51481" y="57514"/>
                    </a:lnTo>
                    <a:lnTo>
                      <a:pt x="37270" y="57514"/>
                    </a:lnTo>
                    <a:lnTo>
                      <a:pt x="37270" y="25741"/>
                    </a:lnTo>
                    <a:cubicBezTo>
                      <a:pt x="37270" y="17697"/>
                      <a:pt x="34321" y="11530"/>
                      <a:pt x="26545" y="11530"/>
                    </a:cubicBezTo>
                    <a:cubicBezTo>
                      <a:pt x="20914" y="11530"/>
                      <a:pt x="16892" y="15552"/>
                      <a:pt x="15417" y="19842"/>
                    </a:cubicBezTo>
                    <a:cubicBezTo>
                      <a:pt x="15015" y="21048"/>
                      <a:pt x="14881" y="22791"/>
                      <a:pt x="14881" y="24400"/>
                    </a:cubicBezTo>
                    <a:lnTo>
                      <a:pt x="14881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24F4785-1EA8-DF35-B765-3006DB4C0D74}"/>
                  </a:ext>
                </a:extLst>
              </p:cNvPr>
              <p:cNvSpPr/>
              <p:nvPr/>
            </p:nvSpPr>
            <p:spPr>
              <a:xfrm>
                <a:off x="8836377" y="3436507"/>
                <a:ext cx="55101" cy="81646"/>
              </a:xfrm>
              <a:custGeom>
                <a:avLst/>
                <a:gdLst>
                  <a:gd name="connsiteX0" fmla="*/ 54968 w 55101"/>
                  <a:gd name="connsiteY0" fmla="*/ 1073 h 81646"/>
                  <a:gd name="connsiteX1" fmla="*/ 54565 w 55101"/>
                  <a:gd name="connsiteY1" fmla="*/ 17295 h 81646"/>
                  <a:gd name="connsiteX2" fmla="*/ 54565 w 55101"/>
                  <a:gd name="connsiteY2" fmla="*/ 49202 h 81646"/>
                  <a:gd name="connsiteX3" fmla="*/ 46253 w 55101"/>
                  <a:gd name="connsiteY3" fmla="*/ 74809 h 81646"/>
                  <a:gd name="connsiteX4" fmla="*/ 24534 w 55101"/>
                  <a:gd name="connsiteY4" fmla="*/ 81646 h 81646"/>
                  <a:gd name="connsiteX5" fmla="*/ 4827 w 55101"/>
                  <a:gd name="connsiteY5" fmla="*/ 77088 h 81646"/>
                  <a:gd name="connsiteX6" fmla="*/ 7910 w 55101"/>
                  <a:gd name="connsiteY6" fmla="*/ 66363 h 81646"/>
                  <a:gd name="connsiteX7" fmla="*/ 24266 w 55101"/>
                  <a:gd name="connsiteY7" fmla="*/ 70653 h 81646"/>
                  <a:gd name="connsiteX8" fmla="*/ 40488 w 55101"/>
                  <a:gd name="connsiteY8" fmla="*/ 53626 h 81646"/>
                  <a:gd name="connsiteX9" fmla="*/ 40488 w 55101"/>
                  <a:gd name="connsiteY9" fmla="*/ 48800 h 81646"/>
                  <a:gd name="connsiteX10" fmla="*/ 40220 w 55101"/>
                  <a:gd name="connsiteY10" fmla="*/ 48800 h 81646"/>
                  <a:gd name="connsiteX11" fmla="*/ 23864 w 55101"/>
                  <a:gd name="connsiteY11" fmla="*/ 57112 h 81646"/>
                  <a:gd name="connsiteX12" fmla="*/ 0 w 55101"/>
                  <a:gd name="connsiteY12" fmla="*/ 29629 h 81646"/>
                  <a:gd name="connsiteX13" fmla="*/ 25607 w 55101"/>
                  <a:gd name="connsiteY13" fmla="*/ 0 h 81646"/>
                  <a:gd name="connsiteX14" fmla="*/ 41963 w 55101"/>
                  <a:gd name="connsiteY14" fmla="*/ 8848 h 81646"/>
                  <a:gd name="connsiteX15" fmla="*/ 42231 w 55101"/>
                  <a:gd name="connsiteY15" fmla="*/ 8848 h 81646"/>
                  <a:gd name="connsiteX16" fmla="*/ 42767 w 55101"/>
                  <a:gd name="connsiteY16" fmla="*/ 1341 h 81646"/>
                  <a:gd name="connsiteX17" fmla="*/ 55102 w 55101"/>
                  <a:gd name="connsiteY17" fmla="*/ 1341 h 81646"/>
                  <a:gd name="connsiteX18" fmla="*/ 40354 w 55101"/>
                  <a:gd name="connsiteY18" fmla="*/ 23596 h 81646"/>
                  <a:gd name="connsiteX19" fmla="*/ 39952 w 55101"/>
                  <a:gd name="connsiteY19" fmla="*/ 19842 h 81646"/>
                  <a:gd name="connsiteX20" fmla="*/ 28422 w 55101"/>
                  <a:gd name="connsiteY20" fmla="*/ 10725 h 81646"/>
                  <a:gd name="connsiteX21" fmla="*/ 14479 w 55101"/>
                  <a:gd name="connsiteY21" fmla="*/ 29092 h 81646"/>
                  <a:gd name="connsiteX22" fmla="*/ 28289 w 55101"/>
                  <a:gd name="connsiteY22" fmla="*/ 46387 h 81646"/>
                  <a:gd name="connsiteX23" fmla="*/ 39818 w 55101"/>
                  <a:gd name="connsiteY23" fmla="*/ 37807 h 81646"/>
                  <a:gd name="connsiteX24" fmla="*/ 40354 w 55101"/>
                  <a:gd name="connsiteY24" fmla="*/ 32712 h 81646"/>
                  <a:gd name="connsiteX25" fmla="*/ 40354 w 55101"/>
                  <a:gd name="connsiteY25" fmla="*/ 23596 h 8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101" h="81646">
                    <a:moveTo>
                      <a:pt x="54968" y="1073"/>
                    </a:moveTo>
                    <a:cubicBezTo>
                      <a:pt x="54699" y="4826"/>
                      <a:pt x="54565" y="9519"/>
                      <a:pt x="54565" y="17295"/>
                    </a:cubicBezTo>
                    <a:lnTo>
                      <a:pt x="54565" y="49202"/>
                    </a:lnTo>
                    <a:cubicBezTo>
                      <a:pt x="54565" y="61000"/>
                      <a:pt x="52152" y="69446"/>
                      <a:pt x="46253" y="74809"/>
                    </a:cubicBezTo>
                    <a:cubicBezTo>
                      <a:pt x="40354" y="80037"/>
                      <a:pt x="32310" y="81646"/>
                      <a:pt x="24534" y="81646"/>
                    </a:cubicBezTo>
                    <a:cubicBezTo>
                      <a:pt x="17295" y="81646"/>
                      <a:pt x="9787" y="80171"/>
                      <a:pt x="4827" y="77088"/>
                    </a:cubicBezTo>
                    <a:lnTo>
                      <a:pt x="7910" y="66363"/>
                    </a:lnTo>
                    <a:cubicBezTo>
                      <a:pt x="11530" y="68508"/>
                      <a:pt x="17563" y="70653"/>
                      <a:pt x="24266" y="70653"/>
                    </a:cubicBezTo>
                    <a:cubicBezTo>
                      <a:pt x="33516" y="70653"/>
                      <a:pt x="40488" y="65826"/>
                      <a:pt x="40488" y="53626"/>
                    </a:cubicBezTo>
                    <a:lnTo>
                      <a:pt x="40488" y="48800"/>
                    </a:lnTo>
                    <a:lnTo>
                      <a:pt x="40220" y="48800"/>
                    </a:lnTo>
                    <a:cubicBezTo>
                      <a:pt x="37002" y="53760"/>
                      <a:pt x="31238" y="57112"/>
                      <a:pt x="23864" y="57112"/>
                    </a:cubicBezTo>
                    <a:cubicBezTo>
                      <a:pt x="9922" y="57112"/>
                      <a:pt x="0" y="45582"/>
                      <a:pt x="0" y="29629"/>
                    </a:cubicBezTo>
                    <a:cubicBezTo>
                      <a:pt x="0" y="11127"/>
                      <a:pt x="12066" y="0"/>
                      <a:pt x="25607" y="0"/>
                    </a:cubicBezTo>
                    <a:cubicBezTo>
                      <a:pt x="34187" y="0"/>
                      <a:pt x="39281" y="4156"/>
                      <a:pt x="41963" y="8848"/>
                    </a:cubicBezTo>
                    <a:lnTo>
                      <a:pt x="42231" y="8848"/>
                    </a:lnTo>
                    <a:lnTo>
                      <a:pt x="42767" y="1341"/>
                    </a:lnTo>
                    <a:lnTo>
                      <a:pt x="55102" y="1341"/>
                    </a:lnTo>
                    <a:close/>
                    <a:moveTo>
                      <a:pt x="40354" y="23596"/>
                    </a:moveTo>
                    <a:cubicBezTo>
                      <a:pt x="40354" y="22389"/>
                      <a:pt x="40354" y="20914"/>
                      <a:pt x="39952" y="19842"/>
                    </a:cubicBezTo>
                    <a:cubicBezTo>
                      <a:pt x="38477" y="14613"/>
                      <a:pt x="34455" y="10725"/>
                      <a:pt x="28422" y="10725"/>
                    </a:cubicBezTo>
                    <a:cubicBezTo>
                      <a:pt x="20512" y="10725"/>
                      <a:pt x="14479" y="17697"/>
                      <a:pt x="14479" y="29092"/>
                    </a:cubicBezTo>
                    <a:cubicBezTo>
                      <a:pt x="14479" y="38745"/>
                      <a:pt x="19306" y="46387"/>
                      <a:pt x="28289" y="46387"/>
                    </a:cubicBezTo>
                    <a:cubicBezTo>
                      <a:pt x="33651" y="46387"/>
                      <a:pt x="38209" y="42901"/>
                      <a:pt x="39818" y="37807"/>
                    </a:cubicBezTo>
                    <a:cubicBezTo>
                      <a:pt x="40220" y="36332"/>
                      <a:pt x="40354" y="34321"/>
                      <a:pt x="40354" y="32712"/>
                    </a:cubicBezTo>
                    <a:lnTo>
                      <a:pt x="40354" y="2359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4" name="Group 503">
            <a:extLst>
              <a:ext uri="{FF2B5EF4-FFF2-40B4-BE49-F238E27FC236}">
                <a16:creationId xmlns:a16="http://schemas.microsoft.com/office/drawing/2014/main" id="{C8497000-F049-C9F7-7064-F0ADA847C3DF}"/>
              </a:ext>
            </a:extLst>
          </p:cNvPr>
          <p:cNvGrpSpPr/>
          <p:nvPr/>
        </p:nvGrpSpPr>
        <p:grpSpPr>
          <a:xfrm>
            <a:off x="6298454" y="1363594"/>
            <a:ext cx="1600879" cy="2209819"/>
            <a:chOff x="6430806" y="1544569"/>
            <a:chExt cx="1600879" cy="2209819"/>
          </a:xfrm>
        </p:grpSpPr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4460A9F8-AD74-876C-B2F5-78D403B4FA1C}"/>
                </a:ext>
              </a:extLst>
            </p:cNvPr>
            <p:cNvSpPr/>
            <p:nvPr/>
          </p:nvSpPr>
          <p:spPr>
            <a:xfrm>
              <a:off x="6430806" y="1749778"/>
              <a:ext cx="1600711" cy="673383"/>
            </a:xfrm>
            <a:custGeom>
              <a:avLst/>
              <a:gdLst>
                <a:gd name="connsiteX0" fmla="*/ 0 w 1298025"/>
                <a:gd name="connsiteY0" fmla="*/ 0 h 546050"/>
                <a:gd name="connsiteX1" fmla="*/ 1153369 w 1298025"/>
                <a:gd name="connsiteY1" fmla="*/ 0 h 546050"/>
                <a:gd name="connsiteX2" fmla="*/ 1298026 w 1298025"/>
                <a:gd name="connsiteY2" fmla="*/ 144657 h 546050"/>
                <a:gd name="connsiteX3" fmla="*/ 1298026 w 1298025"/>
                <a:gd name="connsiteY3" fmla="*/ 546050 h 546050"/>
                <a:gd name="connsiteX4" fmla="*/ 144657 w 1298025"/>
                <a:gd name="connsiteY4" fmla="*/ 546050 h 546050"/>
                <a:gd name="connsiteX5" fmla="*/ 0 w 1298025"/>
                <a:gd name="connsiteY5" fmla="*/ 401393 h 546050"/>
                <a:gd name="connsiteX6" fmla="*/ 0 w 1298025"/>
                <a:gd name="connsiteY6" fmla="*/ 0 h 546050"/>
                <a:gd name="connsiteX7" fmla="*/ 0 w 1298025"/>
                <a:gd name="connsiteY7" fmla="*/ 0 h 5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025" h="546050">
                  <a:moveTo>
                    <a:pt x="0" y="0"/>
                  </a:moveTo>
                  <a:lnTo>
                    <a:pt x="1153369" y="0"/>
                  </a:lnTo>
                  <a:cubicBezTo>
                    <a:pt x="1233272" y="0"/>
                    <a:pt x="1298026" y="64888"/>
                    <a:pt x="1298026" y="144657"/>
                  </a:cubicBezTo>
                  <a:lnTo>
                    <a:pt x="1298026" y="546050"/>
                  </a:lnTo>
                  <a:lnTo>
                    <a:pt x="144657" y="546050"/>
                  </a:lnTo>
                  <a:cubicBezTo>
                    <a:pt x="64754" y="546050"/>
                    <a:pt x="0" y="481163"/>
                    <a:pt x="0" y="401393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1E2D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33F337E9-5044-F2EE-2AAF-B390C0D47E9B}"/>
                </a:ext>
              </a:extLst>
            </p:cNvPr>
            <p:cNvSpPr/>
            <p:nvPr/>
          </p:nvSpPr>
          <p:spPr>
            <a:xfrm>
              <a:off x="6430808" y="2495079"/>
              <a:ext cx="1600877" cy="1259309"/>
            </a:xfrm>
            <a:custGeom>
              <a:avLst/>
              <a:gdLst>
                <a:gd name="connsiteX0" fmla="*/ 0 w 1298159"/>
                <a:gd name="connsiteY0" fmla="*/ 0 h 1021179"/>
                <a:gd name="connsiteX1" fmla="*/ 1150151 w 1298159"/>
                <a:gd name="connsiteY1" fmla="*/ 0 h 1021179"/>
                <a:gd name="connsiteX2" fmla="*/ 1298160 w 1298159"/>
                <a:gd name="connsiteY2" fmla="*/ 148009 h 1021179"/>
                <a:gd name="connsiteX3" fmla="*/ 1298160 w 1298159"/>
                <a:gd name="connsiteY3" fmla="*/ 1021180 h 1021179"/>
                <a:gd name="connsiteX4" fmla="*/ 148008 w 1298159"/>
                <a:gd name="connsiteY4" fmla="*/ 1021180 h 1021179"/>
                <a:gd name="connsiteX5" fmla="*/ 0 w 1298159"/>
                <a:gd name="connsiteY5" fmla="*/ 873171 h 1021179"/>
                <a:gd name="connsiteX6" fmla="*/ 0 w 1298159"/>
                <a:gd name="connsiteY6" fmla="*/ 0 h 1021179"/>
                <a:gd name="connsiteX7" fmla="*/ 0 w 1298159"/>
                <a:gd name="connsiteY7" fmla="*/ 0 h 10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159" h="1021179">
                  <a:moveTo>
                    <a:pt x="0" y="0"/>
                  </a:moveTo>
                  <a:lnTo>
                    <a:pt x="1150151" y="0"/>
                  </a:lnTo>
                  <a:cubicBezTo>
                    <a:pt x="1231798" y="0"/>
                    <a:pt x="1298160" y="66229"/>
                    <a:pt x="1298160" y="148009"/>
                  </a:cubicBezTo>
                  <a:lnTo>
                    <a:pt x="1298160" y="1021180"/>
                  </a:lnTo>
                  <a:lnTo>
                    <a:pt x="148008" y="1021180"/>
                  </a:lnTo>
                  <a:cubicBezTo>
                    <a:pt x="66362" y="1021180"/>
                    <a:pt x="0" y="954951"/>
                    <a:pt x="0" y="873171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6FB7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205" name="Graphic 2">
              <a:extLst>
                <a:ext uri="{FF2B5EF4-FFF2-40B4-BE49-F238E27FC236}">
                  <a16:creationId xmlns:a16="http://schemas.microsoft.com/office/drawing/2014/main" id="{447EA6A5-2345-8094-EF93-B4B0F39FFC68}"/>
                </a:ext>
              </a:extLst>
            </p:cNvPr>
            <p:cNvGrpSpPr/>
            <p:nvPr/>
          </p:nvGrpSpPr>
          <p:grpSpPr>
            <a:xfrm>
              <a:off x="6876201" y="1544569"/>
              <a:ext cx="699174" cy="132097"/>
              <a:chOff x="5323314" y="2367868"/>
              <a:chExt cx="566964" cy="107118"/>
            </a:xfrm>
            <a:solidFill>
              <a:schemeClr val="tx1"/>
            </a:solidFill>
          </p:grpSpPr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026E3D1A-0259-5040-4C4A-9E258924A6D4}"/>
                  </a:ext>
                </a:extLst>
              </p:cNvPr>
              <p:cNvSpPr/>
              <p:nvPr/>
            </p:nvSpPr>
            <p:spPr>
              <a:xfrm>
                <a:off x="5323314" y="2375644"/>
                <a:ext cx="104035" cy="97599"/>
              </a:xfrm>
              <a:custGeom>
                <a:avLst/>
                <a:gdLst>
                  <a:gd name="connsiteX0" fmla="*/ 84596 w 104035"/>
                  <a:gd name="connsiteY0" fmla="*/ 57916 h 97599"/>
                  <a:gd name="connsiteX1" fmla="*/ 83389 w 104035"/>
                  <a:gd name="connsiteY1" fmla="*/ 17026 h 97599"/>
                  <a:gd name="connsiteX2" fmla="*/ 82987 w 104035"/>
                  <a:gd name="connsiteY2" fmla="*/ 17026 h 97599"/>
                  <a:gd name="connsiteX3" fmla="*/ 71457 w 104035"/>
                  <a:gd name="connsiteY3" fmla="*/ 54297 h 97599"/>
                  <a:gd name="connsiteX4" fmla="*/ 57246 w 104035"/>
                  <a:gd name="connsiteY4" fmla="*/ 96527 h 97599"/>
                  <a:gd name="connsiteX5" fmla="*/ 43571 w 104035"/>
                  <a:gd name="connsiteY5" fmla="*/ 96527 h 97599"/>
                  <a:gd name="connsiteX6" fmla="*/ 30567 w 104035"/>
                  <a:gd name="connsiteY6" fmla="*/ 54833 h 97599"/>
                  <a:gd name="connsiteX7" fmla="*/ 20780 w 104035"/>
                  <a:gd name="connsiteY7" fmla="*/ 16892 h 97599"/>
                  <a:gd name="connsiteX8" fmla="*/ 20512 w 104035"/>
                  <a:gd name="connsiteY8" fmla="*/ 16892 h 97599"/>
                  <a:gd name="connsiteX9" fmla="*/ 18769 w 104035"/>
                  <a:gd name="connsiteY9" fmla="*/ 58453 h 97599"/>
                  <a:gd name="connsiteX10" fmla="*/ 16624 w 104035"/>
                  <a:gd name="connsiteY10" fmla="*/ 97600 h 97599"/>
                  <a:gd name="connsiteX11" fmla="*/ 0 w 104035"/>
                  <a:gd name="connsiteY11" fmla="*/ 97600 h 97599"/>
                  <a:gd name="connsiteX12" fmla="*/ 6569 w 104035"/>
                  <a:gd name="connsiteY12" fmla="*/ 134 h 97599"/>
                  <a:gd name="connsiteX13" fmla="*/ 30031 w 104035"/>
                  <a:gd name="connsiteY13" fmla="*/ 134 h 97599"/>
                  <a:gd name="connsiteX14" fmla="*/ 42767 w 104035"/>
                  <a:gd name="connsiteY14" fmla="*/ 39281 h 97599"/>
                  <a:gd name="connsiteX15" fmla="*/ 51749 w 104035"/>
                  <a:gd name="connsiteY15" fmla="*/ 73066 h 97599"/>
                  <a:gd name="connsiteX16" fmla="*/ 52152 w 104035"/>
                  <a:gd name="connsiteY16" fmla="*/ 73066 h 97599"/>
                  <a:gd name="connsiteX17" fmla="*/ 61804 w 104035"/>
                  <a:gd name="connsiteY17" fmla="*/ 39013 h 97599"/>
                  <a:gd name="connsiteX18" fmla="*/ 75211 w 104035"/>
                  <a:gd name="connsiteY18" fmla="*/ 0 h 97599"/>
                  <a:gd name="connsiteX19" fmla="*/ 98404 w 104035"/>
                  <a:gd name="connsiteY19" fmla="*/ 0 h 97599"/>
                  <a:gd name="connsiteX20" fmla="*/ 104035 w 104035"/>
                  <a:gd name="connsiteY20" fmla="*/ 97466 h 97599"/>
                  <a:gd name="connsiteX21" fmla="*/ 86741 w 104035"/>
                  <a:gd name="connsiteY21" fmla="*/ 97466 h 97599"/>
                  <a:gd name="connsiteX22" fmla="*/ 84864 w 104035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599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7"/>
                    </a:lnTo>
                    <a:lnTo>
                      <a:pt x="43571" y="96527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6" y="62341"/>
                      <a:pt x="51749" y="73066"/>
                    </a:cubicBezTo>
                    <a:lnTo>
                      <a:pt x="52152" y="73066"/>
                    </a:lnTo>
                    <a:cubicBezTo>
                      <a:pt x="54699" y="62475"/>
                      <a:pt x="58050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grpFill/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AB550386-4D72-086D-89BB-1806438995C6}"/>
                  </a:ext>
                </a:extLst>
              </p:cNvPr>
              <p:cNvSpPr/>
              <p:nvPr/>
            </p:nvSpPr>
            <p:spPr>
              <a:xfrm>
                <a:off x="5445046" y="2375778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grpFill/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85F44B15-C0B0-CF50-3B3B-E073D6B7994B}"/>
                  </a:ext>
                </a:extLst>
              </p:cNvPr>
              <p:cNvSpPr/>
              <p:nvPr/>
            </p:nvSpPr>
            <p:spPr>
              <a:xfrm>
                <a:off x="5480976" y="2375644"/>
                <a:ext cx="104034" cy="97599"/>
              </a:xfrm>
              <a:custGeom>
                <a:avLst/>
                <a:gdLst>
                  <a:gd name="connsiteX0" fmla="*/ 84596 w 104034"/>
                  <a:gd name="connsiteY0" fmla="*/ 57916 h 97599"/>
                  <a:gd name="connsiteX1" fmla="*/ 83389 w 104034"/>
                  <a:gd name="connsiteY1" fmla="*/ 17026 h 97599"/>
                  <a:gd name="connsiteX2" fmla="*/ 82987 w 104034"/>
                  <a:gd name="connsiteY2" fmla="*/ 17026 h 97599"/>
                  <a:gd name="connsiteX3" fmla="*/ 71457 w 104034"/>
                  <a:gd name="connsiteY3" fmla="*/ 54297 h 97599"/>
                  <a:gd name="connsiteX4" fmla="*/ 57246 w 104034"/>
                  <a:gd name="connsiteY4" fmla="*/ 96527 h 97599"/>
                  <a:gd name="connsiteX5" fmla="*/ 43571 w 104034"/>
                  <a:gd name="connsiteY5" fmla="*/ 96527 h 97599"/>
                  <a:gd name="connsiteX6" fmla="*/ 30567 w 104034"/>
                  <a:gd name="connsiteY6" fmla="*/ 54833 h 97599"/>
                  <a:gd name="connsiteX7" fmla="*/ 20780 w 104034"/>
                  <a:gd name="connsiteY7" fmla="*/ 16892 h 97599"/>
                  <a:gd name="connsiteX8" fmla="*/ 20512 w 104034"/>
                  <a:gd name="connsiteY8" fmla="*/ 16892 h 97599"/>
                  <a:gd name="connsiteX9" fmla="*/ 18769 w 104034"/>
                  <a:gd name="connsiteY9" fmla="*/ 58453 h 97599"/>
                  <a:gd name="connsiteX10" fmla="*/ 16624 w 104034"/>
                  <a:gd name="connsiteY10" fmla="*/ 97600 h 97599"/>
                  <a:gd name="connsiteX11" fmla="*/ 0 w 104034"/>
                  <a:gd name="connsiteY11" fmla="*/ 97600 h 97599"/>
                  <a:gd name="connsiteX12" fmla="*/ 6569 w 104034"/>
                  <a:gd name="connsiteY12" fmla="*/ 134 h 97599"/>
                  <a:gd name="connsiteX13" fmla="*/ 30031 w 104034"/>
                  <a:gd name="connsiteY13" fmla="*/ 134 h 97599"/>
                  <a:gd name="connsiteX14" fmla="*/ 42767 w 104034"/>
                  <a:gd name="connsiteY14" fmla="*/ 39281 h 97599"/>
                  <a:gd name="connsiteX15" fmla="*/ 51749 w 104034"/>
                  <a:gd name="connsiteY15" fmla="*/ 73066 h 97599"/>
                  <a:gd name="connsiteX16" fmla="*/ 52151 w 104034"/>
                  <a:gd name="connsiteY16" fmla="*/ 73066 h 97599"/>
                  <a:gd name="connsiteX17" fmla="*/ 61804 w 104034"/>
                  <a:gd name="connsiteY17" fmla="*/ 39013 h 97599"/>
                  <a:gd name="connsiteX18" fmla="*/ 75211 w 104034"/>
                  <a:gd name="connsiteY18" fmla="*/ 0 h 97599"/>
                  <a:gd name="connsiteX19" fmla="*/ 98404 w 104034"/>
                  <a:gd name="connsiteY19" fmla="*/ 0 h 97599"/>
                  <a:gd name="connsiteX20" fmla="*/ 104035 w 104034"/>
                  <a:gd name="connsiteY20" fmla="*/ 97466 h 97599"/>
                  <a:gd name="connsiteX21" fmla="*/ 86741 w 104034"/>
                  <a:gd name="connsiteY21" fmla="*/ 97466 h 97599"/>
                  <a:gd name="connsiteX22" fmla="*/ 84864 w 104034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4" h="97599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7"/>
                    </a:lnTo>
                    <a:lnTo>
                      <a:pt x="43571" y="96527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39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2" y="50677"/>
                      <a:pt x="49336" y="62341"/>
                      <a:pt x="51749" y="73066"/>
                    </a:cubicBezTo>
                    <a:lnTo>
                      <a:pt x="52151" y="73066"/>
                    </a:lnTo>
                    <a:cubicBezTo>
                      <a:pt x="54699" y="62475"/>
                      <a:pt x="58050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grpFill/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DFB3AD4-FB6D-4442-3795-46B91FF054EA}"/>
                  </a:ext>
                </a:extLst>
              </p:cNvPr>
              <p:cNvSpPr/>
              <p:nvPr/>
            </p:nvSpPr>
            <p:spPr>
              <a:xfrm>
                <a:off x="5602708" y="2375778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grpFill/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32CB2D72-E63E-C75B-444E-4951F30DF70E}"/>
                  </a:ext>
                </a:extLst>
              </p:cNvPr>
              <p:cNvSpPr/>
              <p:nvPr/>
            </p:nvSpPr>
            <p:spPr>
              <a:xfrm>
                <a:off x="5635822" y="2374169"/>
                <a:ext cx="75747" cy="100549"/>
              </a:xfrm>
              <a:custGeom>
                <a:avLst/>
                <a:gdLst>
                  <a:gd name="connsiteX0" fmla="*/ 74943 w 75747"/>
                  <a:gd name="connsiteY0" fmla="*/ 96259 h 100549"/>
                  <a:gd name="connsiteX1" fmla="*/ 49738 w 75747"/>
                  <a:gd name="connsiteY1" fmla="*/ 100549 h 100549"/>
                  <a:gd name="connsiteX2" fmla="*/ 0 w 75747"/>
                  <a:gd name="connsiteY2" fmla="*/ 51481 h 100549"/>
                  <a:gd name="connsiteX3" fmla="*/ 52018 w 75747"/>
                  <a:gd name="connsiteY3" fmla="*/ 0 h 100549"/>
                  <a:gd name="connsiteX4" fmla="*/ 75747 w 75747"/>
                  <a:gd name="connsiteY4" fmla="*/ 4290 h 100549"/>
                  <a:gd name="connsiteX5" fmla="*/ 71860 w 75747"/>
                  <a:gd name="connsiteY5" fmla="*/ 18501 h 100549"/>
                  <a:gd name="connsiteX6" fmla="*/ 52822 w 75747"/>
                  <a:gd name="connsiteY6" fmla="*/ 14747 h 100549"/>
                  <a:gd name="connsiteX7" fmla="*/ 18635 w 75747"/>
                  <a:gd name="connsiteY7" fmla="*/ 50543 h 100549"/>
                  <a:gd name="connsiteX8" fmla="*/ 52688 w 75747"/>
                  <a:gd name="connsiteY8" fmla="*/ 85668 h 100549"/>
                  <a:gd name="connsiteX9" fmla="*/ 72128 w 75747"/>
                  <a:gd name="connsiteY9" fmla="*/ 82048 h 100549"/>
                  <a:gd name="connsiteX10" fmla="*/ 75077 w 75747"/>
                  <a:gd name="connsiteY10" fmla="*/ 96125 h 10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47" h="100549">
                    <a:moveTo>
                      <a:pt x="74943" y="96259"/>
                    </a:moveTo>
                    <a:cubicBezTo>
                      <a:pt x="70787" y="98404"/>
                      <a:pt x="61536" y="100549"/>
                      <a:pt x="49738" y="100549"/>
                    </a:cubicBezTo>
                    <a:cubicBezTo>
                      <a:pt x="18769" y="100549"/>
                      <a:pt x="0" y="81110"/>
                      <a:pt x="0" y="51481"/>
                    </a:cubicBezTo>
                    <a:cubicBezTo>
                      <a:pt x="0" y="19305"/>
                      <a:pt x="22255" y="0"/>
                      <a:pt x="52018" y="0"/>
                    </a:cubicBezTo>
                    <a:cubicBezTo>
                      <a:pt x="63681" y="0"/>
                      <a:pt x="72128" y="2413"/>
                      <a:pt x="75747" y="4290"/>
                    </a:cubicBezTo>
                    <a:lnTo>
                      <a:pt x="71860" y="18501"/>
                    </a:lnTo>
                    <a:cubicBezTo>
                      <a:pt x="67167" y="16490"/>
                      <a:pt x="60866" y="14747"/>
                      <a:pt x="52822" y="14747"/>
                    </a:cubicBezTo>
                    <a:cubicBezTo>
                      <a:pt x="32980" y="14747"/>
                      <a:pt x="18635" y="27215"/>
                      <a:pt x="18635" y="50543"/>
                    </a:cubicBezTo>
                    <a:cubicBezTo>
                      <a:pt x="18635" y="71993"/>
                      <a:pt x="31238" y="85668"/>
                      <a:pt x="52688" y="85668"/>
                    </a:cubicBezTo>
                    <a:cubicBezTo>
                      <a:pt x="59927" y="85668"/>
                      <a:pt x="67435" y="84193"/>
                      <a:pt x="72128" y="82048"/>
                    </a:cubicBezTo>
                    <a:lnTo>
                      <a:pt x="75077" y="96125"/>
                    </a:lnTo>
                    <a:close/>
                  </a:path>
                </a:pathLst>
              </a:custGeom>
              <a:grpFill/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DE33EF1-1914-EC47-9935-FAB75C5540C5}"/>
                  </a:ext>
                </a:extLst>
              </p:cNvPr>
              <p:cNvSpPr/>
              <p:nvPr/>
            </p:nvSpPr>
            <p:spPr>
              <a:xfrm>
                <a:off x="5721892" y="2374303"/>
                <a:ext cx="63279" cy="100683"/>
              </a:xfrm>
              <a:custGeom>
                <a:avLst/>
                <a:gdLst>
                  <a:gd name="connsiteX0" fmla="*/ 3620 w 63279"/>
                  <a:gd name="connsiteY0" fmla="*/ 79635 h 100683"/>
                  <a:gd name="connsiteX1" fmla="*/ 27215 w 63279"/>
                  <a:gd name="connsiteY1" fmla="*/ 85802 h 100683"/>
                  <a:gd name="connsiteX2" fmla="*/ 45046 w 63279"/>
                  <a:gd name="connsiteY2" fmla="*/ 72530 h 100683"/>
                  <a:gd name="connsiteX3" fmla="*/ 27751 w 63279"/>
                  <a:gd name="connsiteY3" fmla="*/ 56308 h 100683"/>
                  <a:gd name="connsiteX4" fmla="*/ 1475 w 63279"/>
                  <a:gd name="connsiteY4" fmla="*/ 28020 h 100683"/>
                  <a:gd name="connsiteX5" fmla="*/ 35930 w 63279"/>
                  <a:gd name="connsiteY5" fmla="*/ 0 h 100683"/>
                  <a:gd name="connsiteX6" fmla="*/ 59391 w 63279"/>
                  <a:gd name="connsiteY6" fmla="*/ 4960 h 100683"/>
                  <a:gd name="connsiteX7" fmla="*/ 55101 w 63279"/>
                  <a:gd name="connsiteY7" fmla="*/ 19305 h 100683"/>
                  <a:gd name="connsiteX8" fmla="*/ 35662 w 63279"/>
                  <a:gd name="connsiteY8" fmla="*/ 14747 h 100683"/>
                  <a:gd name="connsiteX9" fmla="*/ 19439 w 63279"/>
                  <a:gd name="connsiteY9" fmla="*/ 26411 h 100683"/>
                  <a:gd name="connsiteX10" fmla="*/ 38075 w 63279"/>
                  <a:gd name="connsiteY10" fmla="*/ 42499 h 100683"/>
                  <a:gd name="connsiteX11" fmla="*/ 63279 w 63279"/>
                  <a:gd name="connsiteY11" fmla="*/ 71457 h 100683"/>
                  <a:gd name="connsiteX12" fmla="*/ 26277 w 63279"/>
                  <a:gd name="connsiteY12" fmla="*/ 100683 h 100683"/>
                  <a:gd name="connsiteX13" fmla="*/ 0 w 63279"/>
                  <a:gd name="connsiteY13" fmla="*/ 94650 h 100683"/>
                  <a:gd name="connsiteX14" fmla="*/ 3888 w 63279"/>
                  <a:gd name="connsiteY14" fmla="*/ 79903 h 10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279" h="100683">
                    <a:moveTo>
                      <a:pt x="3620" y="79635"/>
                    </a:moveTo>
                    <a:cubicBezTo>
                      <a:pt x="9384" y="82987"/>
                      <a:pt x="18099" y="85802"/>
                      <a:pt x="27215" y="85802"/>
                    </a:cubicBezTo>
                    <a:cubicBezTo>
                      <a:pt x="38611" y="85802"/>
                      <a:pt x="45046" y="80440"/>
                      <a:pt x="45046" y="72530"/>
                    </a:cubicBezTo>
                    <a:cubicBezTo>
                      <a:pt x="45046" y="65156"/>
                      <a:pt x="40086" y="60866"/>
                      <a:pt x="27751" y="56308"/>
                    </a:cubicBezTo>
                    <a:cubicBezTo>
                      <a:pt x="11664" y="50543"/>
                      <a:pt x="1475" y="41963"/>
                      <a:pt x="1475" y="28020"/>
                    </a:cubicBezTo>
                    <a:cubicBezTo>
                      <a:pt x="1475" y="12066"/>
                      <a:pt x="14747" y="0"/>
                      <a:pt x="35930" y="0"/>
                    </a:cubicBezTo>
                    <a:cubicBezTo>
                      <a:pt x="46521" y="0"/>
                      <a:pt x="54297" y="2279"/>
                      <a:pt x="59391" y="4960"/>
                    </a:cubicBezTo>
                    <a:lnTo>
                      <a:pt x="55101" y="19305"/>
                    </a:lnTo>
                    <a:cubicBezTo>
                      <a:pt x="51615" y="17429"/>
                      <a:pt x="44778" y="14747"/>
                      <a:pt x="35662" y="14747"/>
                    </a:cubicBezTo>
                    <a:cubicBezTo>
                      <a:pt x="24400" y="14747"/>
                      <a:pt x="19439" y="20780"/>
                      <a:pt x="19439" y="26411"/>
                    </a:cubicBezTo>
                    <a:cubicBezTo>
                      <a:pt x="19439" y="33919"/>
                      <a:pt x="25070" y="37404"/>
                      <a:pt x="38075" y="42499"/>
                    </a:cubicBezTo>
                    <a:cubicBezTo>
                      <a:pt x="54967" y="48800"/>
                      <a:pt x="63279" y="57380"/>
                      <a:pt x="63279" y="71457"/>
                    </a:cubicBezTo>
                    <a:cubicBezTo>
                      <a:pt x="63279" y="87143"/>
                      <a:pt x="51481" y="100683"/>
                      <a:pt x="26277" y="100683"/>
                    </a:cubicBezTo>
                    <a:cubicBezTo>
                      <a:pt x="15954" y="100683"/>
                      <a:pt x="5363" y="97868"/>
                      <a:pt x="0" y="94650"/>
                    </a:cubicBezTo>
                    <a:lnTo>
                      <a:pt x="3888" y="79903"/>
                    </a:lnTo>
                    <a:close/>
                  </a:path>
                </a:pathLst>
              </a:custGeom>
              <a:grpFill/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D040D4D-95C8-587D-3237-22D5DDA4064E}"/>
                  </a:ext>
                </a:extLst>
              </p:cNvPr>
              <p:cNvSpPr/>
              <p:nvPr/>
            </p:nvSpPr>
            <p:spPr>
              <a:xfrm>
                <a:off x="5794288" y="2369477"/>
                <a:ext cx="36599" cy="56709"/>
              </a:xfrm>
              <a:custGeom>
                <a:avLst/>
                <a:gdLst>
                  <a:gd name="connsiteX0" fmla="*/ 2145 w 36599"/>
                  <a:gd name="connsiteY0" fmla="*/ 44912 h 56709"/>
                  <a:gd name="connsiteX1" fmla="*/ 14613 w 36599"/>
                  <a:gd name="connsiteY1" fmla="*/ 48264 h 56709"/>
                  <a:gd name="connsiteX2" fmla="*/ 25607 w 36599"/>
                  <a:gd name="connsiteY2" fmla="*/ 39549 h 56709"/>
                  <a:gd name="connsiteX3" fmla="*/ 13272 w 36599"/>
                  <a:gd name="connsiteY3" fmla="*/ 30299 h 56709"/>
                  <a:gd name="connsiteX4" fmla="*/ 8446 w 36599"/>
                  <a:gd name="connsiteY4" fmla="*/ 30299 h 56709"/>
                  <a:gd name="connsiteX5" fmla="*/ 8446 w 36599"/>
                  <a:gd name="connsiteY5" fmla="*/ 22657 h 56709"/>
                  <a:gd name="connsiteX6" fmla="*/ 13138 w 36599"/>
                  <a:gd name="connsiteY6" fmla="*/ 22657 h 56709"/>
                  <a:gd name="connsiteX7" fmla="*/ 23998 w 36599"/>
                  <a:gd name="connsiteY7" fmla="*/ 15015 h 56709"/>
                  <a:gd name="connsiteX8" fmla="*/ 15283 w 36599"/>
                  <a:gd name="connsiteY8" fmla="*/ 8178 h 56709"/>
                  <a:gd name="connsiteX9" fmla="*/ 4022 w 36599"/>
                  <a:gd name="connsiteY9" fmla="*/ 11664 h 56709"/>
                  <a:gd name="connsiteX10" fmla="*/ 1609 w 36599"/>
                  <a:gd name="connsiteY10" fmla="*/ 4156 h 56709"/>
                  <a:gd name="connsiteX11" fmla="*/ 17428 w 36599"/>
                  <a:gd name="connsiteY11" fmla="*/ 0 h 56709"/>
                  <a:gd name="connsiteX12" fmla="*/ 34589 w 36599"/>
                  <a:gd name="connsiteY12" fmla="*/ 13407 h 56709"/>
                  <a:gd name="connsiteX13" fmla="*/ 24534 w 36599"/>
                  <a:gd name="connsiteY13" fmla="*/ 26277 h 56709"/>
                  <a:gd name="connsiteX14" fmla="*/ 24534 w 36599"/>
                  <a:gd name="connsiteY14" fmla="*/ 26277 h 56709"/>
                  <a:gd name="connsiteX15" fmla="*/ 36600 w 36599"/>
                  <a:gd name="connsiteY15" fmla="*/ 40086 h 56709"/>
                  <a:gd name="connsiteX16" fmla="*/ 15283 w 36599"/>
                  <a:gd name="connsiteY16" fmla="*/ 56710 h 56709"/>
                  <a:gd name="connsiteX17" fmla="*/ 0 w 36599"/>
                  <a:gd name="connsiteY17" fmla="*/ 52956 h 56709"/>
                  <a:gd name="connsiteX18" fmla="*/ 2413 w 36599"/>
                  <a:gd name="connsiteY18" fmla="*/ 45180 h 5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599" h="56709">
                    <a:moveTo>
                      <a:pt x="2145" y="44912"/>
                    </a:moveTo>
                    <a:cubicBezTo>
                      <a:pt x="4290" y="46119"/>
                      <a:pt x="9384" y="48264"/>
                      <a:pt x="14613" y="48264"/>
                    </a:cubicBezTo>
                    <a:cubicBezTo>
                      <a:pt x="22523" y="48264"/>
                      <a:pt x="25740" y="43840"/>
                      <a:pt x="25607" y="39549"/>
                    </a:cubicBezTo>
                    <a:cubicBezTo>
                      <a:pt x="25607" y="33114"/>
                      <a:pt x="19574" y="30299"/>
                      <a:pt x="13272" y="30299"/>
                    </a:cubicBezTo>
                    <a:lnTo>
                      <a:pt x="8446" y="30299"/>
                    </a:lnTo>
                    <a:lnTo>
                      <a:pt x="8446" y="22657"/>
                    </a:lnTo>
                    <a:lnTo>
                      <a:pt x="13138" y="22657"/>
                    </a:lnTo>
                    <a:cubicBezTo>
                      <a:pt x="17965" y="22657"/>
                      <a:pt x="23998" y="20512"/>
                      <a:pt x="23998" y="15015"/>
                    </a:cubicBezTo>
                    <a:cubicBezTo>
                      <a:pt x="23998" y="11262"/>
                      <a:pt x="21182" y="8178"/>
                      <a:pt x="15283" y="8178"/>
                    </a:cubicBezTo>
                    <a:cubicBezTo>
                      <a:pt x="10859" y="8178"/>
                      <a:pt x="6301" y="10055"/>
                      <a:pt x="4022" y="11664"/>
                    </a:cubicBezTo>
                    <a:lnTo>
                      <a:pt x="1609" y="4156"/>
                    </a:lnTo>
                    <a:cubicBezTo>
                      <a:pt x="4692" y="2011"/>
                      <a:pt x="10859" y="0"/>
                      <a:pt x="17428" y="0"/>
                    </a:cubicBezTo>
                    <a:cubicBezTo>
                      <a:pt x="28690" y="0"/>
                      <a:pt x="34589" y="6167"/>
                      <a:pt x="34589" y="13407"/>
                    </a:cubicBezTo>
                    <a:cubicBezTo>
                      <a:pt x="34589" y="19171"/>
                      <a:pt x="31237" y="23864"/>
                      <a:pt x="24534" y="26277"/>
                    </a:cubicBezTo>
                    <a:lnTo>
                      <a:pt x="24534" y="26277"/>
                    </a:lnTo>
                    <a:cubicBezTo>
                      <a:pt x="31237" y="27618"/>
                      <a:pt x="36600" y="32712"/>
                      <a:pt x="36600" y="40086"/>
                    </a:cubicBezTo>
                    <a:cubicBezTo>
                      <a:pt x="36600" y="49336"/>
                      <a:pt x="28824" y="56710"/>
                      <a:pt x="15283" y="56710"/>
                    </a:cubicBezTo>
                    <a:cubicBezTo>
                      <a:pt x="8580" y="56710"/>
                      <a:pt x="2949" y="54833"/>
                      <a:pt x="0" y="52956"/>
                    </a:cubicBezTo>
                    <a:lnTo>
                      <a:pt x="2413" y="45180"/>
                    </a:lnTo>
                    <a:close/>
                  </a:path>
                </a:pathLst>
              </a:custGeom>
              <a:solidFill>
                <a:srgbClr val="BE1E2D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03EA409-6EAC-C2C1-CDFA-D1798C666584}"/>
                  </a:ext>
                </a:extLst>
              </p:cNvPr>
              <p:cNvSpPr/>
              <p:nvPr/>
            </p:nvSpPr>
            <p:spPr>
              <a:xfrm>
                <a:off x="5841747" y="2367868"/>
                <a:ext cx="48531" cy="57782"/>
              </a:xfrm>
              <a:custGeom>
                <a:avLst/>
                <a:gdLst>
                  <a:gd name="connsiteX0" fmla="*/ 0 w 48531"/>
                  <a:gd name="connsiteY0" fmla="*/ 1207 h 57782"/>
                  <a:gd name="connsiteX1" fmla="*/ 16490 w 48531"/>
                  <a:gd name="connsiteY1" fmla="*/ 0 h 57782"/>
                  <a:gd name="connsiteX2" fmla="*/ 39683 w 48531"/>
                  <a:gd name="connsiteY2" fmla="*/ 6569 h 57782"/>
                  <a:gd name="connsiteX3" fmla="*/ 48532 w 48531"/>
                  <a:gd name="connsiteY3" fmla="*/ 27484 h 57782"/>
                  <a:gd name="connsiteX4" fmla="*/ 39683 w 48531"/>
                  <a:gd name="connsiteY4" fmla="*/ 50007 h 57782"/>
                  <a:gd name="connsiteX5" fmla="*/ 13943 w 48531"/>
                  <a:gd name="connsiteY5" fmla="*/ 57782 h 57782"/>
                  <a:gd name="connsiteX6" fmla="*/ 0 w 48531"/>
                  <a:gd name="connsiteY6" fmla="*/ 56978 h 57782"/>
                  <a:gd name="connsiteX7" fmla="*/ 0 w 48531"/>
                  <a:gd name="connsiteY7" fmla="*/ 1073 h 57782"/>
                  <a:gd name="connsiteX8" fmla="*/ 10323 w 48531"/>
                  <a:gd name="connsiteY8" fmla="*/ 49336 h 57782"/>
                  <a:gd name="connsiteX9" fmla="*/ 16088 w 48531"/>
                  <a:gd name="connsiteY9" fmla="*/ 49604 h 57782"/>
                  <a:gd name="connsiteX10" fmla="*/ 37538 w 48531"/>
                  <a:gd name="connsiteY10" fmla="*/ 27886 h 57782"/>
                  <a:gd name="connsiteX11" fmla="*/ 17428 w 48531"/>
                  <a:gd name="connsiteY11" fmla="*/ 8178 h 57782"/>
                  <a:gd name="connsiteX12" fmla="*/ 10323 w 48531"/>
                  <a:gd name="connsiteY12" fmla="*/ 8714 h 57782"/>
                  <a:gd name="connsiteX13" fmla="*/ 10323 w 48531"/>
                  <a:gd name="connsiteY13" fmla="*/ 49336 h 5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531" h="57782">
                    <a:moveTo>
                      <a:pt x="0" y="1207"/>
                    </a:moveTo>
                    <a:cubicBezTo>
                      <a:pt x="4558" y="402"/>
                      <a:pt x="10323" y="0"/>
                      <a:pt x="16490" y="0"/>
                    </a:cubicBezTo>
                    <a:cubicBezTo>
                      <a:pt x="27081" y="0"/>
                      <a:pt x="34455" y="2145"/>
                      <a:pt x="39683" y="6569"/>
                    </a:cubicBezTo>
                    <a:cubicBezTo>
                      <a:pt x="45180" y="10993"/>
                      <a:pt x="48532" y="17831"/>
                      <a:pt x="48532" y="27484"/>
                    </a:cubicBezTo>
                    <a:cubicBezTo>
                      <a:pt x="48532" y="37136"/>
                      <a:pt x="45046" y="45180"/>
                      <a:pt x="39683" y="50007"/>
                    </a:cubicBezTo>
                    <a:cubicBezTo>
                      <a:pt x="34052" y="55101"/>
                      <a:pt x="25070" y="57782"/>
                      <a:pt x="13943" y="57782"/>
                    </a:cubicBezTo>
                    <a:cubicBezTo>
                      <a:pt x="7910" y="57782"/>
                      <a:pt x="3352" y="57380"/>
                      <a:pt x="0" y="56978"/>
                    </a:cubicBezTo>
                    <a:lnTo>
                      <a:pt x="0" y="1073"/>
                    </a:lnTo>
                    <a:close/>
                    <a:moveTo>
                      <a:pt x="10323" y="49336"/>
                    </a:moveTo>
                    <a:cubicBezTo>
                      <a:pt x="11797" y="49604"/>
                      <a:pt x="13943" y="49604"/>
                      <a:pt x="16088" y="49604"/>
                    </a:cubicBezTo>
                    <a:cubicBezTo>
                      <a:pt x="29628" y="49604"/>
                      <a:pt x="37538" y="42231"/>
                      <a:pt x="37538" y="27886"/>
                    </a:cubicBezTo>
                    <a:cubicBezTo>
                      <a:pt x="37538" y="15284"/>
                      <a:pt x="30433" y="8178"/>
                      <a:pt x="17428" y="8178"/>
                    </a:cubicBezTo>
                    <a:cubicBezTo>
                      <a:pt x="14077" y="8178"/>
                      <a:pt x="11797" y="8446"/>
                      <a:pt x="10323" y="8714"/>
                    </a:cubicBezTo>
                    <a:lnTo>
                      <a:pt x="10323" y="49336"/>
                    </a:lnTo>
                    <a:close/>
                  </a:path>
                </a:pathLst>
              </a:custGeom>
              <a:solidFill>
                <a:srgbClr val="BE1E2D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14" name="Graphic 2">
              <a:extLst>
                <a:ext uri="{FF2B5EF4-FFF2-40B4-BE49-F238E27FC236}">
                  <a16:creationId xmlns:a16="http://schemas.microsoft.com/office/drawing/2014/main" id="{E4BAB35A-3B72-B337-4977-F1B87AF46D79}"/>
                </a:ext>
              </a:extLst>
            </p:cNvPr>
            <p:cNvGrpSpPr/>
            <p:nvPr/>
          </p:nvGrpSpPr>
          <p:grpSpPr>
            <a:xfrm>
              <a:off x="6590015" y="1844512"/>
              <a:ext cx="943861" cy="496646"/>
              <a:chOff x="5124092" y="2672868"/>
              <a:chExt cx="765382" cy="402733"/>
            </a:xfrm>
            <a:solidFill>
              <a:srgbClr val="FFFFFF"/>
            </a:solidFill>
          </p:grpSpPr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59064F62-E69D-7D5B-B3D3-908E2F3D2424}"/>
                  </a:ext>
                </a:extLst>
              </p:cNvPr>
              <p:cNvSpPr/>
              <p:nvPr/>
            </p:nvSpPr>
            <p:spPr>
              <a:xfrm>
                <a:off x="5127712" y="2672868"/>
                <a:ext cx="69580" cy="87813"/>
              </a:xfrm>
              <a:custGeom>
                <a:avLst/>
                <a:gdLst>
                  <a:gd name="connsiteX0" fmla="*/ 0 w 69580"/>
                  <a:gd name="connsiteY0" fmla="*/ 87813 h 87813"/>
                  <a:gd name="connsiteX1" fmla="*/ 0 w 69580"/>
                  <a:gd name="connsiteY1" fmla="*/ 134 h 87813"/>
                  <a:gd name="connsiteX2" fmla="*/ 18233 w 69580"/>
                  <a:gd name="connsiteY2" fmla="*/ 134 h 87813"/>
                  <a:gd name="connsiteX3" fmla="*/ 40890 w 69580"/>
                  <a:gd name="connsiteY3" fmla="*/ 37673 h 87813"/>
                  <a:gd name="connsiteX4" fmla="*/ 55905 w 69580"/>
                  <a:gd name="connsiteY4" fmla="*/ 67033 h 87813"/>
                  <a:gd name="connsiteX5" fmla="*/ 56174 w 69580"/>
                  <a:gd name="connsiteY5" fmla="*/ 67033 h 87813"/>
                  <a:gd name="connsiteX6" fmla="*/ 54699 w 69580"/>
                  <a:gd name="connsiteY6" fmla="*/ 30567 h 87813"/>
                  <a:gd name="connsiteX7" fmla="*/ 54699 w 69580"/>
                  <a:gd name="connsiteY7" fmla="*/ 0 h 87813"/>
                  <a:gd name="connsiteX8" fmla="*/ 69580 w 69580"/>
                  <a:gd name="connsiteY8" fmla="*/ 0 h 87813"/>
                  <a:gd name="connsiteX9" fmla="*/ 69580 w 69580"/>
                  <a:gd name="connsiteY9" fmla="*/ 87679 h 87813"/>
                  <a:gd name="connsiteX10" fmla="*/ 53090 w 69580"/>
                  <a:gd name="connsiteY10" fmla="*/ 87679 h 87813"/>
                  <a:gd name="connsiteX11" fmla="*/ 30165 w 69580"/>
                  <a:gd name="connsiteY11" fmla="*/ 49202 h 87813"/>
                  <a:gd name="connsiteX12" fmla="*/ 14479 w 69580"/>
                  <a:gd name="connsiteY12" fmla="*/ 18903 h 87813"/>
                  <a:gd name="connsiteX13" fmla="*/ 14077 w 69580"/>
                  <a:gd name="connsiteY13" fmla="*/ 18903 h 87813"/>
                  <a:gd name="connsiteX14" fmla="*/ 14881 w 69580"/>
                  <a:gd name="connsiteY14" fmla="*/ 56308 h 87813"/>
                  <a:gd name="connsiteX15" fmla="*/ 14881 w 69580"/>
                  <a:gd name="connsiteY15" fmla="*/ 87679 h 87813"/>
                  <a:gd name="connsiteX16" fmla="*/ 134 w 69580"/>
                  <a:gd name="connsiteY16" fmla="*/ 87679 h 8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80" h="87813">
                    <a:moveTo>
                      <a:pt x="0" y="87813"/>
                    </a:moveTo>
                    <a:lnTo>
                      <a:pt x="0" y="134"/>
                    </a:lnTo>
                    <a:lnTo>
                      <a:pt x="18233" y="134"/>
                    </a:lnTo>
                    <a:lnTo>
                      <a:pt x="40890" y="37673"/>
                    </a:lnTo>
                    <a:cubicBezTo>
                      <a:pt x="46789" y="47459"/>
                      <a:pt x="51883" y="57648"/>
                      <a:pt x="55905" y="67033"/>
                    </a:cubicBezTo>
                    <a:lnTo>
                      <a:pt x="56174" y="67033"/>
                    </a:lnTo>
                    <a:cubicBezTo>
                      <a:pt x="55101" y="55369"/>
                      <a:pt x="54699" y="43974"/>
                      <a:pt x="54699" y="30567"/>
                    </a:cubicBezTo>
                    <a:lnTo>
                      <a:pt x="54699" y="0"/>
                    </a:lnTo>
                    <a:lnTo>
                      <a:pt x="69580" y="0"/>
                    </a:lnTo>
                    <a:lnTo>
                      <a:pt x="69580" y="87679"/>
                    </a:lnTo>
                    <a:lnTo>
                      <a:pt x="53090" y="87679"/>
                    </a:lnTo>
                    <a:lnTo>
                      <a:pt x="30165" y="49202"/>
                    </a:lnTo>
                    <a:cubicBezTo>
                      <a:pt x="24534" y="39550"/>
                      <a:pt x="18769" y="28824"/>
                      <a:pt x="14479" y="18903"/>
                    </a:cubicBezTo>
                    <a:lnTo>
                      <a:pt x="14077" y="18903"/>
                    </a:lnTo>
                    <a:cubicBezTo>
                      <a:pt x="14747" y="30299"/>
                      <a:pt x="14881" y="41963"/>
                      <a:pt x="14881" y="56308"/>
                    </a:cubicBezTo>
                    <a:lnTo>
                      <a:pt x="14881" y="87679"/>
                    </a:lnTo>
                    <a:lnTo>
                      <a:pt x="134" y="876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BAF663E-2479-7892-FB98-ABE40DDF02D9}"/>
                  </a:ext>
                </a:extLst>
              </p:cNvPr>
              <p:cNvSpPr/>
              <p:nvPr/>
            </p:nvSpPr>
            <p:spPr>
              <a:xfrm>
                <a:off x="5238584" y="2707457"/>
                <a:ext cx="67167" cy="36600"/>
              </a:xfrm>
              <a:custGeom>
                <a:avLst/>
                <a:gdLst>
                  <a:gd name="connsiteX0" fmla="*/ 0 w 67167"/>
                  <a:gd name="connsiteY0" fmla="*/ 10323 h 36600"/>
                  <a:gd name="connsiteX1" fmla="*/ 0 w 67167"/>
                  <a:gd name="connsiteY1" fmla="*/ 0 h 36600"/>
                  <a:gd name="connsiteX2" fmla="*/ 67167 w 67167"/>
                  <a:gd name="connsiteY2" fmla="*/ 0 h 36600"/>
                  <a:gd name="connsiteX3" fmla="*/ 67167 w 67167"/>
                  <a:gd name="connsiteY3" fmla="*/ 10323 h 36600"/>
                  <a:gd name="connsiteX4" fmla="*/ 0 w 67167"/>
                  <a:gd name="connsiteY4" fmla="*/ 10323 h 36600"/>
                  <a:gd name="connsiteX5" fmla="*/ 0 w 67167"/>
                  <a:gd name="connsiteY5" fmla="*/ 36600 h 36600"/>
                  <a:gd name="connsiteX6" fmla="*/ 0 w 67167"/>
                  <a:gd name="connsiteY6" fmla="*/ 26411 h 36600"/>
                  <a:gd name="connsiteX7" fmla="*/ 67167 w 67167"/>
                  <a:gd name="connsiteY7" fmla="*/ 26411 h 36600"/>
                  <a:gd name="connsiteX8" fmla="*/ 67167 w 67167"/>
                  <a:gd name="connsiteY8" fmla="*/ 36600 h 36600"/>
                  <a:gd name="connsiteX9" fmla="*/ 0 w 67167"/>
                  <a:gd name="connsiteY9" fmla="*/ 36600 h 3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67" h="36600">
                    <a:moveTo>
                      <a:pt x="0" y="10323"/>
                    </a:moveTo>
                    <a:lnTo>
                      <a:pt x="0" y="0"/>
                    </a:lnTo>
                    <a:lnTo>
                      <a:pt x="67167" y="0"/>
                    </a:lnTo>
                    <a:lnTo>
                      <a:pt x="67167" y="10323"/>
                    </a:lnTo>
                    <a:lnTo>
                      <a:pt x="0" y="10323"/>
                    </a:lnTo>
                    <a:close/>
                    <a:moveTo>
                      <a:pt x="0" y="36600"/>
                    </a:moveTo>
                    <a:lnTo>
                      <a:pt x="0" y="26411"/>
                    </a:lnTo>
                    <a:lnTo>
                      <a:pt x="67167" y="26411"/>
                    </a:lnTo>
                    <a:lnTo>
                      <a:pt x="67167" y="36600"/>
                    </a:lnTo>
                    <a:lnTo>
                      <a:pt x="0" y="366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3FE72D1-53B5-84AC-5B28-8410C730CA61}"/>
                  </a:ext>
                </a:extLst>
              </p:cNvPr>
              <p:cNvSpPr/>
              <p:nvPr/>
            </p:nvSpPr>
            <p:spPr>
              <a:xfrm>
                <a:off x="5343156" y="2676219"/>
                <a:ext cx="56575" cy="85802"/>
              </a:xfrm>
              <a:custGeom>
                <a:avLst/>
                <a:gdLst>
                  <a:gd name="connsiteX0" fmla="*/ 53894 w 56575"/>
                  <a:gd name="connsiteY0" fmla="*/ 13139 h 85802"/>
                  <a:gd name="connsiteX1" fmla="*/ 21316 w 56575"/>
                  <a:gd name="connsiteY1" fmla="*/ 13139 h 85802"/>
                  <a:gd name="connsiteX2" fmla="*/ 18903 w 56575"/>
                  <a:gd name="connsiteY2" fmla="*/ 30031 h 85802"/>
                  <a:gd name="connsiteX3" fmla="*/ 25070 w 56575"/>
                  <a:gd name="connsiteY3" fmla="*/ 29629 h 85802"/>
                  <a:gd name="connsiteX4" fmla="*/ 45582 w 56575"/>
                  <a:gd name="connsiteY4" fmla="*/ 35125 h 85802"/>
                  <a:gd name="connsiteX5" fmla="*/ 56576 w 56575"/>
                  <a:gd name="connsiteY5" fmla="*/ 56576 h 85802"/>
                  <a:gd name="connsiteX6" fmla="*/ 22389 w 56575"/>
                  <a:gd name="connsiteY6" fmla="*/ 85802 h 85802"/>
                  <a:gd name="connsiteX7" fmla="*/ 0 w 56575"/>
                  <a:gd name="connsiteY7" fmla="*/ 80842 h 85802"/>
                  <a:gd name="connsiteX8" fmla="*/ 3217 w 56575"/>
                  <a:gd name="connsiteY8" fmla="*/ 68776 h 85802"/>
                  <a:gd name="connsiteX9" fmla="*/ 21852 w 56575"/>
                  <a:gd name="connsiteY9" fmla="*/ 73200 h 85802"/>
                  <a:gd name="connsiteX10" fmla="*/ 40220 w 56575"/>
                  <a:gd name="connsiteY10" fmla="*/ 57782 h 85802"/>
                  <a:gd name="connsiteX11" fmla="*/ 16222 w 56575"/>
                  <a:gd name="connsiteY11" fmla="*/ 41829 h 85802"/>
                  <a:gd name="connsiteX12" fmla="*/ 4692 w 56575"/>
                  <a:gd name="connsiteY12" fmla="*/ 42633 h 85802"/>
                  <a:gd name="connsiteX13" fmla="*/ 10323 w 56575"/>
                  <a:gd name="connsiteY13" fmla="*/ 0 h 85802"/>
                  <a:gd name="connsiteX14" fmla="*/ 54029 w 56575"/>
                  <a:gd name="connsiteY14" fmla="*/ 0 h 85802"/>
                  <a:gd name="connsiteX15" fmla="*/ 54029 w 56575"/>
                  <a:gd name="connsiteY15" fmla="*/ 13272 h 8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75" h="85802">
                    <a:moveTo>
                      <a:pt x="53894" y="13139"/>
                    </a:moveTo>
                    <a:lnTo>
                      <a:pt x="21316" y="13139"/>
                    </a:lnTo>
                    <a:lnTo>
                      <a:pt x="18903" y="30031"/>
                    </a:lnTo>
                    <a:cubicBezTo>
                      <a:pt x="20914" y="29763"/>
                      <a:pt x="22523" y="29629"/>
                      <a:pt x="25070" y="29629"/>
                    </a:cubicBezTo>
                    <a:cubicBezTo>
                      <a:pt x="32444" y="29629"/>
                      <a:pt x="39951" y="31371"/>
                      <a:pt x="45582" y="35125"/>
                    </a:cubicBezTo>
                    <a:cubicBezTo>
                      <a:pt x="51883" y="39147"/>
                      <a:pt x="56576" y="46253"/>
                      <a:pt x="56576" y="56576"/>
                    </a:cubicBezTo>
                    <a:cubicBezTo>
                      <a:pt x="56576" y="72664"/>
                      <a:pt x="43169" y="85802"/>
                      <a:pt x="22389" y="85802"/>
                    </a:cubicBezTo>
                    <a:cubicBezTo>
                      <a:pt x="12602" y="85802"/>
                      <a:pt x="4424" y="83389"/>
                      <a:pt x="0" y="80842"/>
                    </a:cubicBezTo>
                    <a:lnTo>
                      <a:pt x="3217" y="68776"/>
                    </a:lnTo>
                    <a:cubicBezTo>
                      <a:pt x="6837" y="70787"/>
                      <a:pt x="14211" y="73200"/>
                      <a:pt x="21852" y="73200"/>
                    </a:cubicBezTo>
                    <a:cubicBezTo>
                      <a:pt x="31237" y="73200"/>
                      <a:pt x="40220" y="67837"/>
                      <a:pt x="40220" y="57782"/>
                    </a:cubicBezTo>
                    <a:cubicBezTo>
                      <a:pt x="40220" y="47728"/>
                      <a:pt x="33114" y="41829"/>
                      <a:pt x="16222" y="41829"/>
                    </a:cubicBezTo>
                    <a:cubicBezTo>
                      <a:pt x="11529" y="41829"/>
                      <a:pt x="8044" y="42097"/>
                      <a:pt x="4692" y="42633"/>
                    </a:cubicBezTo>
                    <a:lnTo>
                      <a:pt x="10323" y="0"/>
                    </a:lnTo>
                    <a:lnTo>
                      <a:pt x="54029" y="0"/>
                    </a:lnTo>
                    <a:lnTo>
                      <a:pt x="54029" y="1327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EBCDECF-7CBC-D308-309D-C1EA25C43828}"/>
                  </a:ext>
                </a:extLst>
              </p:cNvPr>
              <p:cNvSpPr/>
              <p:nvPr/>
            </p:nvSpPr>
            <p:spPr>
              <a:xfrm>
                <a:off x="5411932" y="2674745"/>
                <a:ext cx="60866" cy="87411"/>
              </a:xfrm>
              <a:custGeom>
                <a:avLst/>
                <a:gdLst>
                  <a:gd name="connsiteX0" fmla="*/ 60866 w 60866"/>
                  <a:gd name="connsiteY0" fmla="*/ 43169 h 87411"/>
                  <a:gd name="connsiteX1" fmla="*/ 30031 w 60866"/>
                  <a:gd name="connsiteY1" fmla="*/ 87411 h 87411"/>
                  <a:gd name="connsiteX2" fmla="*/ 0 w 60866"/>
                  <a:gd name="connsiteY2" fmla="*/ 43974 h 87411"/>
                  <a:gd name="connsiteX3" fmla="*/ 30970 w 60866"/>
                  <a:gd name="connsiteY3" fmla="*/ 0 h 87411"/>
                  <a:gd name="connsiteX4" fmla="*/ 60866 w 60866"/>
                  <a:gd name="connsiteY4" fmla="*/ 43169 h 87411"/>
                  <a:gd name="connsiteX5" fmla="*/ 16088 w 60866"/>
                  <a:gd name="connsiteY5" fmla="*/ 43974 h 87411"/>
                  <a:gd name="connsiteX6" fmla="*/ 30567 w 60866"/>
                  <a:gd name="connsiteY6" fmla="*/ 75211 h 87411"/>
                  <a:gd name="connsiteX7" fmla="*/ 44912 w 60866"/>
                  <a:gd name="connsiteY7" fmla="*/ 43437 h 87411"/>
                  <a:gd name="connsiteX8" fmla="*/ 30567 w 60866"/>
                  <a:gd name="connsiteY8" fmla="*/ 12200 h 87411"/>
                  <a:gd name="connsiteX9" fmla="*/ 16088 w 60866"/>
                  <a:gd name="connsiteY9" fmla="*/ 43974 h 8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66" h="87411">
                    <a:moveTo>
                      <a:pt x="60866" y="43169"/>
                    </a:moveTo>
                    <a:cubicBezTo>
                      <a:pt x="60866" y="70385"/>
                      <a:pt x="50141" y="87411"/>
                      <a:pt x="30031" y="87411"/>
                    </a:cubicBezTo>
                    <a:cubicBezTo>
                      <a:pt x="9921" y="87411"/>
                      <a:pt x="134" y="69714"/>
                      <a:pt x="0" y="43974"/>
                    </a:cubicBezTo>
                    <a:cubicBezTo>
                      <a:pt x="0" y="17697"/>
                      <a:pt x="11128" y="0"/>
                      <a:pt x="30970" y="0"/>
                    </a:cubicBezTo>
                    <a:cubicBezTo>
                      <a:pt x="50811" y="0"/>
                      <a:pt x="60866" y="18233"/>
                      <a:pt x="60866" y="43169"/>
                    </a:cubicBezTo>
                    <a:close/>
                    <a:moveTo>
                      <a:pt x="16088" y="43974"/>
                    </a:moveTo>
                    <a:cubicBezTo>
                      <a:pt x="16088" y="64486"/>
                      <a:pt x="21719" y="75211"/>
                      <a:pt x="30567" y="75211"/>
                    </a:cubicBezTo>
                    <a:cubicBezTo>
                      <a:pt x="39952" y="75211"/>
                      <a:pt x="44912" y="63815"/>
                      <a:pt x="44912" y="43437"/>
                    </a:cubicBezTo>
                    <a:cubicBezTo>
                      <a:pt x="44912" y="23059"/>
                      <a:pt x="40220" y="12200"/>
                      <a:pt x="30567" y="12200"/>
                    </a:cubicBezTo>
                    <a:cubicBezTo>
                      <a:pt x="21987" y="12200"/>
                      <a:pt x="15954" y="22791"/>
                      <a:pt x="16088" y="43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EB5E1CE-7FFC-3DA1-898E-6A595388CD40}"/>
                  </a:ext>
                </a:extLst>
              </p:cNvPr>
              <p:cNvSpPr/>
              <p:nvPr/>
            </p:nvSpPr>
            <p:spPr>
              <a:xfrm>
                <a:off x="5484059" y="2676085"/>
                <a:ext cx="56844" cy="84595"/>
              </a:xfrm>
              <a:custGeom>
                <a:avLst/>
                <a:gdLst>
                  <a:gd name="connsiteX0" fmla="*/ 56844 w 56844"/>
                  <a:gd name="connsiteY0" fmla="*/ 0 h 84595"/>
                  <a:gd name="connsiteX1" fmla="*/ 56844 w 56844"/>
                  <a:gd name="connsiteY1" fmla="*/ 10323 h 84595"/>
                  <a:gd name="connsiteX2" fmla="*/ 21048 w 56844"/>
                  <a:gd name="connsiteY2" fmla="*/ 84596 h 84595"/>
                  <a:gd name="connsiteX3" fmla="*/ 4156 w 56844"/>
                  <a:gd name="connsiteY3" fmla="*/ 84596 h 84595"/>
                  <a:gd name="connsiteX4" fmla="*/ 39818 w 56844"/>
                  <a:gd name="connsiteY4" fmla="*/ 13541 h 84595"/>
                  <a:gd name="connsiteX5" fmla="*/ 39818 w 56844"/>
                  <a:gd name="connsiteY5" fmla="*/ 13273 h 84595"/>
                  <a:gd name="connsiteX6" fmla="*/ 0 w 56844"/>
                  <a:gd name="connsiteY6" fmla="*/ 13273 h 84595"/>
                  <a:gd name="connsiteX7" fmla="*/ 0 w 56844"/>
                  <a:gd name="connsiteY7" fmla="*/ 0 h 84595"/>
                  <a:gd name="connsiteX8" fmla="*/ 56844 w 56844"/>
                  <a:gd name="connsiteY8" fmla="*/ 0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844" h="84595">
                    <a:moveTo>
                      <a:pt x="56844" y="0"/>
                    </a:moveTo>
                    <a:lnTo>
                      <a:pt x="56844" y="10323"/>
                    </a:lnTo>
                    <a:lnTo>
                      <a:pt x="21048" y="84596"/>
                    </a:lnTo>
                    <a:lnTo>
                      <a:pt x="4156" y="84596"/>
                    </a:lnTo>
                    <a:lnTo>
                      <a:pt x="39818" y="13541"/>
                    </a:lnTo>
                    <a:lnTo>
                      <a:pt x="39818" y="13273"/>
                    </a:lnTo>
                    <a:lnTo>
                      <a:pt x="0" y="13273"/>
                    </a:lnTo>
                    <a:lnTo>
                      <a:pt x="0" y="0"/>
                    </a:lnTo>
                    <a:lnTo>
                      <a:pt x="568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A3EDAAD-8CF1-7B5B-B9E4-E9A99E358989}"/>
                  </a:ext>
                </a:extLst>
              </p:cNvPr>
              <p:cNvSpPr/>
              <p:nvPr/>
            </p:nvSpPr>
            <p:spPr>
              <a:xfrm>
                <a:off x="5124092" y="2819134"/>
                <a:ext cx="57513" cy="86070"/>
              </a:xfrm>
              <a:custGeom>
                <a:avLst/>
                <a:gdLst>
                  <a:gd name="connsiteX0" fmla="*/ 0 w 57513"/>
                  <a:gd name="connsiteY0" fmla="*/ 86070 h 86070"/>
                  <a:gd name="connsiteX1" fmla="*/ 0 w 57513"/>
                  <a:gd name="connsiteY1" fmla="*/ 76283 h 86070"/>
                  <a:gd name="connsiteX2" fmla="*/ 10055 w 57513"/>
                  <a:gd name="connsiteY2" fmla="*/ 67033 h 86070"/>
                  <a:gd name="connsiteX3" fmla="*/ 39415 w 57513"/>
                  <a:gd name="connsiteY3" fmla="*/ 27215 h 86070"/>
                  <a:gd name="connsiteX4" fmla="*/ 24400 w 57513"/>
                  <a:gd name="connsiteY4" fmla="*/ 13004 h 86070"/>
                  <a:gd name="connsiteX5" fmla="*/ 6301 w 57513"/>
                  <a:gd name="connsiteY5" fmla="*/ 19976 h 86070"/>
                  <a:gd name="connsiteX6" fmla="*/ 1609 w 57513"/>
                  <a:gd name="connsiteY6" fmla="*/ 8714 h 86070"/>
                  <a:gd name="connsiteX7" fmla="*/ 27618 w 57513"/>
                  <a:gd name="connsiteY7" fmla="*/ 0 h 86070"/>
                  <a:gd name="connsiteX8" fmla="*/ 55503 w 57513"/>
                  <a:gd name="connsiteY8" fmla="*/ 25607 h 86070"/>
                  <a:gd name="connsiteX9" fmla="*/ 30165 w 57513"/>
                  <a:gd name="connsiteY9" fmla="*/ 66094 h 86070"/>
                  <a:gd name="connsiteX10" fmla="*/ 22791 w 57513"/>
                  <a:gd name="connsiteY10" fmla="*/ 72396 h 86070"/>
                  <a:gd name="connsiteX11" fmla="*/ 22791 w 57513"/>
                  <a:gd name="connsiteY11" fmla="*/ 72664 h 86070"/>
                  <a:gd name="connsiteX12" fmla="*/ 57514 w 57513"/>
                  <a:gd name="connsiteY12" fmla="*/ 72664 h 86070"/>
                  <a:gd name="connsiteX13" fmla="*/ 57514 w 57513"/>
                  <a:gd name="connsiteY13" fmla="*/ 85936 h 86070"/>
                  <a:gd name="connsiteX14" fmla="*/ 134 w 57513"/>
                  <a:gd name="connsiteY14" fmla="*/ 85936 h 8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513" h="86070">
                    <a:moveTo>
                      <a:pt x="0" y="86070"/>
                    </a:moveTo>
                    <a:lnTo>
                      <a:pt x="0" y="76283"/>
                    </a:lnTo>
                    <a:lnTo>
                      <a:pt x="10055" y="67033"/>
                    </a:lnTo>
                    <a:cubicBezTo>
                      <a:pt x="30031" y="48532"/>
                      <a:pt x="39281" y="38477"/>
                      <a:pt x="39415" y="27215"/>
                    </a:cubicBezTo>
                    <a:cubicBezTo>
                      <a:pt x="39415" y="19708"/>
                      <a:pt x="35393" y="13004"/>
                      <a:pt x="24400" y="13004"/>
                    </a:cubicBezTo>
                    <a:cubicBezTo>
                      <a:pt x="17026" y="13004"/>
                      <a:pt x="10591" y="16758"/>
                      <a:pt x="6301" y="19976"/>
                    </a:cubicBezTo>
                    <a:lnTo>
                      <a:pt x="1609" y="8714"/>
                    </a:lnTo>
                    <a:cubicBezTo>
                      <a:pt x="7776" y="3754"/>
                      <a:pt x="16892" y="0"/>
                      <a:pt x="27618" y="0"/>
                    </a:cubicBezTo>
                    <a:cubicBezTo>
                      <a:pt x="46387" y="0"/>
                      <a:pt x="55503" y="11798"/>
                      <a:pt x="55503" y="25607"/>
                    </a:cubicBezTo>
                    <a:cubicBezTo>
                      <a:pt x="55503" y="40488"/>
                      <a:pt x="44778" y="52420"/>
                      <a:pt x="30165" y="66094"/>
                    </a:cubicBezTo>
                    <a:lnTo>
                      <a:pt x="22791" y="72396"/>
                    </a:lnTo>
                    <a:lnTo>
                      <a:pt x="22791" y="72664"/>
                    </a:lnTo>
                    <a:lnTo>
                      <a:pt x="57514" y="72664"/>
                    </a:lnTo>
                    <a:lnTo>
                      <a:pt x="57514" y="85936"/>
                    </a:lnTo>
                    <a:lnTo>
                      <a:pt x="134" y="8593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DFC0AEA-DC94-E602-8969-61CEDC98D373}"/>
                  </a:ext>
                </a:extLst>
              </p:cNvPr>
              <p:cNvSpPr/>
              <p:nvPr/>
            </p:nvSpPr>
            <p:spPr>
              <a:xfrm>
                <a:off x="5193136" y="2819268"/>
                <a:ext cx="56709" cy="87411"/>
              </a:xfrm>
              <a:custGeom>
                <a:avLst/>
                <a:gdLst>
                  <a:gd name="connsiteX0" fmla="*/ 3888 w 56709"/>
                  <a:gd name="connsiteY0" fmla="*/ 69446 h 87411"/>
                  <a:gd name="connsiteX1" fmla="*/ 23193 w 56709"/>
                  <a:gd name="connsiteY1" fmla="*/ 74675 h 87411"/>
                  <a:gd name="connsiteX2" fmla="*/ 40220 w 56709"/>
                  <a:gd name="connsiteY2" fmla="*/ 61134 h 87411"/>
                  <a:gd name="connsiteX3" fmla="*/ 21048 w 56709"/>
                  <a:gd name="connsiteY3" fmla="*/ 46789 h 87411"/>
                  <a:gd name="connsiteX4" fmla="*/ 13675 w 56709"/>
                  <a:gd name="connsiteY4" fmla="*/ 46789 h 87411"/>
                  <a:gd name="connsiteX5" fmla="*/ 13675 w 56709"/>
                  <a:gd name="connsiteY5" fmla="*/ 35125 h 87411"/>
                  <a:gd name="connsiteX6" fmla="*/ 20780 w 56709"/>
                  <a:gd name="connsiteY6" fmla="*/ 35125 h 87411"/>
                  <a:gd name="connsiteX7" fmla="*/ 37538 w 56709"/>
                  <a:gd name="connsiteY7" fmla="*/ 23328 h 87411"/>
                  <a:gd name="connsiteX8" fmla="*/ 23998 w 56709"/>
                  <a:gd name="connsiteY8" fmla="*/ 12736 h 87411"/>
                  <a:gd name="connsiteX9" fmla="*/ 6703 w 56709"/>
                  <a:gd name="connsiteY9" fmla="*/ 18099 h 87411"/>
                  <a:gd name="connsiteX10" fmla="*/ 3083 w 56709"/>
                  <a:gd name="connsiteY10" fmla="*/ 6569 h 87411"/>
                  <a:gd name="connsiteX11" fmla="*/ 27349 w 56709"/>
                  <a:gd name="connsiteY11" fmla="*/ 0 h 87411"/>
                  <a:gd name="connsiteX12" fmla="*/ 53760 w 56709"/>
                  <a:gd name="connsiteY12" fmla="*/ 20646 h 87411"/>
                  <a:gd name="connsiteX13" fmla="*/ 38075 w 56709"/>
                  <a:gd name="connsiteY13" fmla="*/ 40488 h 87411"/>
                  <a:gd name="connsiteX14" fmla="*/ 38075 w 56709"/>
                  <a:gd name="connsiteY14" fmla="*/ 40756 h 87411"/>
                  <a:gd name="connsiteX15" fmla="*/ 56710 w 56709"/>
                  <a:gd name="connsiteY15" fmla="*/ 61804 h 87411"/>
                  <a:gd name="connsiteX16" fmla="*/ 23730 w 56709"/>
                  <a:gd name="connsiteY16" fmla="*/ 87411 h 87411"/>
                  <a:gd name="connsiteX17" fmla="*/ 0 w 56709"/>
                  <a:gd name="connsiteY17" fmla="*/ 81512 h 87411"/>
                  <a:gd name="connsiteX18" fmla="*/ 3620 w 56709"/>
                  <a:gd name="connsiteY18" fmla="*/ 69446 h 8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6709" h="87411">
                    <a:moveTo>
                      <a:pt x="3888" y="69446"/>
                    </a:moveTo>
                    <a:cubicBezTo>
                      <a:pt x="7105" y="71457"/>
                      <a:pt x="15015" y="74675"/>
                      <a:pt x="23193" y="74675"/>
                    </a:cubicBezTo>
                    <a:cubicBezTo>
                      <a:pt x="35393" y="74675"/>
                      <a:pt x="40354" y="67837"/>
                      <a:pt x="40220" y="61134"/>
                    </a:cubicBezTo>
                    <a:cubicBezTo>
                      <a:pt x="40220" y="51079"/>
                      <a:pt x="30835" y="46789"/>
                      <a:pt x="21048" y="46789"/>
                    </a:cubicBezTo>
                    <a:lnTo>
                      <a:pt x="13675" y="46789"/>
                    </a:lnTo>
                    <a:lnTo>
                      <a:pt x="13675" y="35125"/>
                    </a:lnTo>
                    <a:lnTo>
                      <a:pt x="20780" y="35125"/>
                    </a:lnTo>
                    <a:cubicBezTo>
                      <a:pt x="28154" y="35125"/>
                      <a:pt x="37538" y="31774"/>
                      <a:pt x="37538" y="23328"/>
                    </a:cubicBezTo>
                    <a:cubicBezTo>
                      <a:pt x="37538" y="17563"/>
                      <a:pt x="33248" y="12736"/>
                      <a:pt x="23998" y="12736"/>
                    </a:cubicBezTo>
                    <a:cubicBezTo>
                      <a:pt x="17160" y="12736"/>
                      <a:pt x="10189" y="15686"/>
                      <a:pt x="6703" y="18099"/>
                    </a:cubicBezTo>
                    <a:lnTo>
                      <a:pt x="3083" y="6569"/>
                    </a:lnTo>
                    <a:cubicBezTo>
                      <a:pt x="7910" y="3218"/>
                      <a:pt x="17294" y="0"/>
                      <a:pt x="27349" y="0"/>
                    </a:cubicBezTo>
                    <a:cubicBezTo>
                      <a:pt x="44778" y="0"/>
                      <a:pt x="53760" y="9653"/>
                      <a:pt x="53760" y="20646"/>
                    </a:cubicBezTo>
                    <a:cubicBezTo>
                      <a:pt x="53760" y="29495"/>
                      <a:pt x="48532" y="36734"/>
                      <a:pt x="38075" y="40488"/>
                    </a:cubicBezTo>
                    <a:lnTo>
                      <a:pt x="38075" y="40756"/>
                    </a:lnTo>
                    <a:cubicBezTo>
                      <a:pt x="48398" y="42633"/>
                      <a:pt x="56710" y="50409"/>
                      <a:pt x="56710" y="61804"/>
                    </a:cubicBezTo>
                    <a:cubicBezTo>
                      <a:pt x="56710" y="76149"/>
                      <a:pt x="44778" y="87411"/>
                      <a:pt x="23730" y="87411"/>
                    </a:cubicBezTo>
                    <a:cubicBezTo>
                      <a:pt x="13407" y="87411"/>
                      <a:pt x="4558" y="84596"/>
                      <a:pt x="0" y="81512"/>
                    </a:cubicBezTo>
                    <a:lnTo>
                      <a:pt x="3620" y="6944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2A2072F-85C8-B49E-1640-D8151A6ECB4A}"/>
                  </a:ext>
                </a:extLst>
              </p:cNvPr>
              <p:cNvSpPr/>
              <p:nvPr/>
            </p:nvSpPr>
            <p:spPr>
              <a:xfrm>
                <a:off x="5289396" y="2840316"/>
                <a:ext cx="45045" cy="65960"/>
              </a:xfrm>
              <a:custGeom>
                <a:avLst/>
                <a:gdLst>
                  <a:gd name="connsiteX0" fmla="*/ 3217 w 45045"/>
                  <a:gd name="connsiteY0" fmla="*/ 50141 h 65960"/>
                  <a:gd name="connsiteX1" fmla="*/ 19440 w 45045"/>
                  <a:gd name="connsiteY1" fmla="*/ 54699 h 65960"/>
                  <a:gd name="connsiteX2" fmla="*/ 29628 w 45045"/>
                  <a:gd name="connsiteY2" fmla="*/ 47728 h 65960"/>
                  <a:gd name="connsiteX3" fmla="*/ 19171 w 45045"/>
                  <a:gd name="connsiteY3" fmla="*/ 38477 h 65960"/>
                  <a:gd name="connsiteX4" fmla="*/ 1743 w 45045"/>
                  <a:gd name="connsiteY4" fmla="*/ 19976 h 65960"/>
                  <a:gd name="connsiteX5" fmla="*/ 25741 w 45045"/>
                  <a:gd name="connsiteY5" fmla="*/ 0 h 65960"/>
                  <a:gd name="connsiteX6" fmla="*/ 42499 w 45045"/>
                  <a:gd name="connsiteY6" fmla="*/ 3754 h 65960"/>
                  <a:gd name="connsiteX7" fmla="*/ 39415 w 45045"/>
                  <a:gd name="connsiteY7" fmla="*/ 15015 h 65960"/>
                  <a:gd name="connsiteX8" fmla="*/ 26009 w 45045"/>
                  <a:gd name="connsiteY8" fmla="*/ 11396 h 65960"/>
                  <a:gd name="connsiteX9" fmla="*/ 17160 w 45045"/>
                  <a:gd name="connsiteY9" fmla="*/ 17965 h 65960"/>
                  <a:gd name="connsiteX10" fmla="*/ 28154 w 45045"/>
                  <a:gd name="connsiteY10" fmla="*/ 26813 h 65960"/>
                  <a:gd name="connsiteX11" fmla="*/ 45046 w 45045"/>
                  <a:gd name="connsiteY11" fmla="*/ 46253 h 65960"/>
                  <a:gd name="connsiteX12" fmla="*/ 19306 w 45045"/>
                  <a:gd name="connsiteY12" fmla="*/ 65961 h 65960"/>
                  <a:gd name="connsiteX13" fmla="*/ 0 w 45045"/>
                  <a:gd name="connsiteY13" fmla="*/ 61536 h 65960"/>
                  <a:gd name="connsiteX14" fmla="*/ 3084 w 45045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5" h="65960">
                    <a:moveTo>
                      <a:pt x="3217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8" y="51884"/>
                      <a:pt x="29628" y="47728"/>
                    </a:cubicBezTo>
                    <a:cubicBezTo>
                      <a:pt x="29628" y="43571"/>
                      <a:pt x="27081" y="41158"/>
                      <a:pt x="19171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4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39" y="11396"/>
                      <a:pt x="26009" y="11396"/>
                    </a:cubicBezTo>
                    <a:cubicBezTo>
                      <a:pt x="20378" y="11396"/>
                      <a:pt x="17160" y="14077"/>
                      <a:pt x="17160" y="17965"/>
                    </a:cubicBezTo>
                    <a:cubicBezTo>
                      <a:pt x="17160" y="21853"/>
                      <a:pt x="20110" y="23998"/>
                      <a:pt x="28154" y="26813"/>
                    </a:cubicBezTo>
                    <a:cubicBezTo>
                      <a:pt x="39550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1"/>
                      <a:pt x="19306" y="65961"/>
                    </a:cubicBezTo>
                    <a:cubicBezTo>
                      <a:pt x="11664" y="65961"/>
                      <a:pt x="4692" y="64084"/>
                      <a:pt x="0" y="61536"/>
                    </a:cubicBezTo>
                    <a:lnTo>
                      <a:pt x="3084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7FE14EF-ED18-E07E-FD91-ABAEA854965F}"/>
                  </a:ext>
                </a:extLst>
              </p:cNvPr>
              <p:cNvSpPr/>
              <p:nvPr/>
            </p:nvSpPr>
            <p:spPr>
              <a:xfrm>
                <a:off x="5346776" y="2815380"/>
                <a:ext cx="17964" cy="89824"/>
              </a:xfrm>
              <a:custGeom>
                <a:avLst/>
                <a:gdLst>
                  <a:gd name="connsiteX0" fmla="*/ 17965 w 17964"/>
                  <a:gd name="connsiteY0" fmla="*/ 8714 h 89824"/>
                  <a:gd name="connsiteX1" fmla="*/ 8848 w 17964"/>
                  <a:gd name="connsiteY1" fmla="*/ 17294 h 89824"/>
                  <a:gd name="connsiteX2" fmla="*/ 0 w 17964"/>
                  <a:gd name="connsiteY2" fmla="*/ 8714 h 89824"/>
                  <a:gd name="connsiteX3" fmla="*/ 8983 w 17964"/>
                  <a:gd name="connsiteY3" fmla="*/ 0 h 89824"/>
                  <a:gd name="connsiteX4" fmla="*/ 17965 w 17964"/>
                  <a:gd name="connsiteY4" fmla="*/ 8714 h 89824"/>
                  <a:gd name="connsiteX5" fmla="*/ 939 w 17964"/>
                  <a:gd name="connsiteY5" fmla="*/ 89824 h 89824"/>
                  <a:gd name="connsiteX6" fmla="*/ 939 w 17964"/>
                  <a:gd name="connsiteY6" fmla="*/ 26411 h 89824"/>
                  <a:gd name="connsiteX7" fmla="*/ 17026 w 17964"/>
                  <a:gd name="connsiteY7" fmla="*/ 26411 h 89824"/>
                  <a:gd name="connsiteX8" fmla="*/ 17026 w 17964"/>
                  <a:gd name="connsiteY8" fmla="*/ 89824 h 89824"/>
                  <a:gd name="connsiteX9" fmla="*/ 939 w 17964"/>
                  <a:gd name="connsiteY9" fmla="*/ 89824 h 8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64" h="89824">
                    <a:moveTo>
                      <a:pt x="17965" y="8714"/>
                    </a:moveTo>
                    <a:cubicBezTo>
                      <a:pt x="17965" y="13541"/>
                      <a:pt x="14479" y="17294"/>
                      <a:pt x="8848" y="17294"/>
                    </a:cubicBezTo>
                    <a:cubicBezTo>
                      <a:pt x="3217" y="17294"/>
                      <a:pt x="0" y="13541"/>
                      <a:pt x="0" y="8714"/>
                    </a:cubicBezTo>
                    <a:cubicBezTo>
                      <a:pt x="0" y="3888"/>
                      <a:pt x="3620" y="0"/>
                      <a:pt x="8983" y="0"/>
                    </a:cubicBezTo>
                    <a:cubicBezTo>
                      <a:pt x="14345" y="0"/>
                      <a:pt x="17831" y="3754"/>
                      <a:pt x="17965" y="8714"/>
                    </a:cubicBezTo>
                    <a:close/>
                    <a:moveTo>
                      <a:pt x="939" y="89824"/>
                    </a:moveTo>
                    <a:lnTo>
                      <a:pt x="939" y="26411"/>
                    </a:lnTo>
                    <a:lnTo>
                      <a:pt x="17026" y="26411"/>
                    </a:lnTo>
                    <a:lnTo>
                      <a:pt x="17026" y="89824"/>
                    </a:lnTo>
                    <a:lnTo>
                      <a:pt x="939" y="8982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58D48E2-ABD5-B8FA-B505-93D96D2B25F2}"/>
                  </a:ext>
                </a:extLst>
              </p:cNvPr>
              <p:cNvSpPr/>
              <p:nvPr/>
            </p:nvSpPr>
            <p:spPr>
              <a:xfrm>
                <a:off x="5374661" y="2823692"/>
                <a:ext cx="39951" cy="82718"/>
              </a:xfrm>
              <a:custGeom>
                <a:avLst/>
                <a:gdLst>
                  <a:gd name="connsiteX0" fmla="*/ 24668 w 39951"/>
                  <a:gd name="connsiteY0" fmla="*/ 0 h 82718"/>
                  <a:gd name="connsiteX1" fmla="*/ 24668 w 39951"/>
                  <a:gd name="connsiteY1" fmla="*/ 18099 h 82718"/>
                  <a:gd name="connsiteX2" fmla="*/ 39952 w 39951"/>
                  <a:gd name="connsiteY2" fmla="*/ 18099 h 82718"/>
                  <a:gd name="connsiteX3" fmla="*/ 39952 w 39951"/>
                  <a:gd name="connsiteY3" fmla="*/ 30031 h 82718"/>
                  <a:gd name="connsiteX4" fmla="*/ 24668 w 39951"/>
                  <a:gd name="connsiteY4" fmla="*/ 30031 h 82718"/>
                  <a:gd name="connsiteX5" fmla="*/ 24668 w 39951"/>
                  <a:gd name="connsiteY5" fmla="*/ 58051 h 82718"/>
                  <a:gd name="connsiteX6" fmla="*/ 32846 w 39951"/>
                  <a:gd name="connsiteY6" fmla="*/ 69714 h 82718"/>
                  <a:gd name="connsiteX7" fmla="*/ 39147 w 39951"/>
                  <a:gd name="connsiteY7" fmla="*/ 68910 h 82718"/>
                  <a:gd name="connsiteX8" fmla="*/ 39415 w 39951"/>
                  <a:gd name="connsiteY8" fmla="*/ 81110 h 82718"/>
                  <a:gd name="connsiteX9" fmla="*/ 27886 w 39951"/>
                  <a:gd name="connsiteY9" fmla="*/ 82719 h 82718"/>
                  <a:gd name="connsiteX10" fmla="*/ 14077 w 39951"/>
                  <a:gd name="connsiteY10" fmla="*/ 77490 h 82718"/>
                  <a:gd name="connsiteX11" fmla="*/ 9117 w 39951"/>
                  <a:gd name="connsiteY11" fmla="*/ 59793 h 82718"/>
                  <a:gd name="connsiteX12" fmla="*/ 9117 w 39951"/>
                  <a:gd name="connsiteY12" fmla="*/ 30031 h 82718"/>
                  <a:gd name="connsiteX13" fmla="*/ 0 w 39951"/>
                  <a:gd name="connsiteY13" fmla="*/ 30031 h 82718"/>
                  <a:gd name="connsiteX14" fmla="*/ 0 w 39951"/>
                  <a:gd name="connsiteY14" fmla="*/ 18099 h 82718"/>
                  <a:gd name="connsiteX15" fmla="*/ 9117 w 39951"/>
                  <a:gd name="connsiteY15" fmla="*/ 18099 h 82718"/>
                  <a:gd name="connsiteX16" fmla="*/ 9117 w 39951"/>
                  <a:gd name="connsiteY16" fmla="*/ 3754 h 82718"/>
                  <a:gd name="connsiteX17" fmla="*/ 24668 w 39951"/>
                  <a:gd name="connsiteY17" fmla="*/ 0 h 8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951" h="82718">
                    <a:moveTo>
                      <a:pt x="24668" y="0"/>
                    </a:moveTo>
                    <a:lnTo>
                      <a:pt x="24668" y="18099"/>
                    </a:lnTo>
                    <a:lnTo>
                      <a:pt x="39952" y="18099"/>
                    </a:lnTo>
                    <a:lnTo>
                      <a:pt x="39952" y="30031"/>
                    </a:lnTo>
                    <a:lnTo>
                      <a:pt x="24668" y="30031"/>
                    </a:lnTo>
                    <a:lnTo>
                      <a:pt x="24668" y="58051"/>
                    </a:lnTo>
                    <a:cubicBezTo>
                      <a:pt x="24668" y="65692"/>
                      <a:pt x="26813" y="69714"/>
                      <a:pt x="32846" y="69714"/>
                    </a:cubicBezTo>
                    <a:cubicBezTo>
                      <a:pt x="35528" y="69714"/>
                      <a:pt x="37673" y="69312"/>
                      <a:pt x="39147" y="68910"/>
                    </a:cubicBezTo>
                    <a:lnTo>
                      <a:pt x="39415" y="81110"/>
                    </a:lnTo>
                    <a:cubicBezTo>
                      <a:pt x="37137" y="82048"/>
                      <a:pt x="32846" y="82719"/>
                      <a:pt x="27886" y="82719"/>
                    </a:cubicBezTo>
                    <a:cubicBezTo>
                      <a:pt x="21987" y="82719"/>
                      <a:pt x="17027" y="80708"/>
                      <a:pt x="14077" y="77490"/>
                    </a:cubicBezTo>
                    <a:cubicBezTo>
                      <a:pt x="10726" y="73870"/>
                      <a:pt x="9117" y="68106"/>
                      <a:pt x="9117" y="59793"/>
                    </a:cubicBezTo>
                    <a:lnTo>
                      <a:pt x="9117" y="30031"/>
                    </a:lnTo>
                    <a:lnTo>
                      <a:pt x="0" y="30031"/>
                    </a:lnTo>
                    <a:lnTo>
                      <a:pt x="0" y="18099"/>
                    </a:lnTo>
                    <a:lnTo>
                      <a:pt x="9117" y="18099"/>
                    </a:lnTo>
                    <a:lnTo>
                      <a:pt x="9117" y="3754"/>
                    </a:lnTo>
                    <a:lnTo>
                      <a:pt x="246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79F3D2DD-302D-C5E8-9478-6DA064A3E463}"/>
                  </a:ext>
                </a:extLst>
              </p:cNvPr>
              <p:cNvSpPr/>
              <p:nvPr/>
            </p:nvSpPr>
            <p:spPr>
              <a:xfrm>
                <a:off x="5421719" y="2840316"/>
                <a:ext cx="58318" cy="66094"/>
              </a:xfrm>
              <a:custGeom>
                <a:avLst/>
                <a:gdLst>
                  <a:gd name="connsiteX0" fmla="*/ 15417 w 58318"/>
                  <a:gd name="connsiteY0" fmla="*/ 37673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7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7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7" y="37673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6" y="64486"/>
                      <a:pt x="41828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6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7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7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B881D522-2F0A-FD9B-209F-C63157A79B59}"/>
                  </a:ext>
                </a:extLst>
              </p:cNvPr>
              <p:cNvSpPr/>
              <p:nvPr/>
            </p:nvSpPr>
            <p:spPr>
              <a:xfrm>
                <a:off x="5489019" y="2840316"/>
                <a:ext cx="45046" cy="65960"/>
              </a:xfrm>
              <a:custGeom>
                <a:avLst/>
                <a:gdLst>
                  <a:gd name="connsiteX0" fmla="*/ 3218 w 45046"/>
                  <a:gd name="connsiteY0" fmla="*/ 50141 h 65960"/>
                  <a:gd name="connsiteX1" fmla="*/ 19440 w 45046"/>
                  <a:gd name="connsiteY1" fmla="*/ 54699 h 65960"/>
                  <a:gd name="connsiteX2" fmla="*/ 29629 w 45046"/>
                  <a:gd name="connsiteY2" fmla="*/ 47728 h 65960"/>
                  <a:gd name="connsiteX3" fmla="*/ 19172 w 45046"/>
                  <a:gd name="connsiteY3" fmla="*/ 38477 h 65960"/>
                  <a:gd name="connsiteX4" fmla="*/ 1743 w 45046"/>
                  <a:gd name="connsiteY4" fmla="*/ 19976 h 65960"/>
                  <a:gd name="connsiteX5" fmla="*/ 25741 w 45046"/>
                  <a:gd name="connsiteY5" fmla="*/ 0 h 65960"/>
                  <a:gd name="connsiteX6" fmla="*/ 42499 w 45046"/>
                  <a:gd name="connsiteY6" fmla="*/ 3754 h 65960"/>
                  <a:gd name="connsiteX7" fmla="*/ 39415 w 45046"/>
                  <a:gd name="connsiteY7" fmla="*/ 15015 h 65960"/>
                  <a:gd name="connsiteX8" fmla="*/ 26009 w 45046"/>
                  <a:gd name="connsiteY8" fmla="*/ 11396 h 65960"/>
                  <a:gd name="connsiteX9" fmla="*/ 17161 w 45046"/>
                  <a:gd name="connsiteY9" fmla="*/ 17965 h 65960"/>
                  <a:gd name="connsiteX10" fmla="*/ 28154 w 45046"/>
                  <a:gd name="connsiteY10" fmla="*/ 26813 h 65960"/>
                  <a:gd name="connsiteX11" fmla="*/ 45046 w 45046"/>
                  <a:gd name="connsiteY11" fmla="*/ 46253 h 65960"/>
                  <a:gd name="connsiteX12" fmla="*/ 19306 w 45046"/>
                  <a:gd name="connsiteY12" fmla="*/ 65961 h 65960"/>
                  <a:gd name="connsiteX13" fmla="*/ 0 w 45046"/>
                  <a:gd name="connsiteY13" fmla="*/ 61536 h 65960"/>
                  <a:gd name="connsiteX14" fmla="*/ 3084 w 45046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6" h="65960">
                    <a:moveTo>
                      <a:pt x="3218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9" y="51884"/>
                      <a:pt x="29629" y="47728"/>
                    </a:cubicBezTo>
                    <a:cubicBezTo>
                      <a:pt x="29629" y="43571"/>
                      <a:pt x="27082" y="41158"/>
                      <a:pt x="19172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4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40" y="11396"/>
                      <a:pt x="26009" y="11396"/>
                    </a:cubicBezTo>
                    <a:cubicBezTo>
                      <a:pt x="20378" y="11396"/>
                      <a:pt x="17161" y="14077"/>
                      <a:pt x="17161" y="17965"/>
                    </a:cubicBezTo>
                    <a:cubicBezTo>
                      <a:pt x="17161" y="21853"/>
                      <a:pt x="20110" y="23998"/>
                      <a:pt x="28154" y="26813"/>
                    </a:cubicBezTo>
                    <a:cubicBezTo>
                      <a:pt x="39550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1"/>
                      <a:pt x="19306" y="65961"/>
                    </a:cubicBezTo>
                    <a:cubicBezTo>
                      <a:pt x="11664" y="65961"/>
                      <a:pt x="4692" y="64084"/>
                      <a:pt x="0" y="61536"/>
                    </a:cubicBezTo>
                    <a:lnTo>
                      <a:pt x="3084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13F2865D-AF13-3788-5A37-9AB343C0C988}"/>
                  </a:ext>
                </a:extLst>
              </p:cNvPr>
              <p:cNvSpPr/>
              <p:nvPr/>
            </p:nvSpPr>
            <p:spPr>
              <a:xfrm>
                <a:off x="5127712" y="2961378"/>
                <a:ext cx="58854" cy="88215"/>
              </a:xfrm>
              <a:custGeom>
                <a:avLst/>
                <a:gdLst>
                  <a:gd name="connsiteX0" fmla="*/ 0 w 58854"/>
                  <a:gd name="connsiteY0" fmla="*/ 1877 h 88215"/>
                  <a:gd name="connsiteX1" fmla="*/ 24400 w 58854"/>
                  <a:gd name="connsiteY1" fmla="*/ 0 h 88215"/>
                  <a:gd name="connsiteX2" fmla="*/ 50275 w 58854"/>
                  <a:gd name="connsiteY2" fmla="*/ 7105 h 88215"/>
                  <a:gd name="connsiteX3" fmla="*/ 58855 w 58854"/>
                  <a:gd name="connsiteY3" fmla="*/ 26545 h 88215"/>
                  <a:gd name="connsiteX4" fmla="*/ 51347 w 58854"/>
                  <a:gd name="connsiteY4" fmla="*/ 46387 h 88215"/>
                  <a:gd name="connsiteX5" fmla="*/ 23596 w 58854"/>
                  <a:gd name="connsiteY5" fmla="*/ 55771 h 88215"/>
                  <a:gd name="connsiteX6" fmla="*/ 15820 w 58854"/>
                  <a:gd name="connsiteY6" fmla="*/ 55235 h 88215"/>
                  <a:gd name="connsiteX7" fmla="*/ 15820 w 58854"/>
                  <a:gd name="connsiteY7" fmla="*/ 88215 h 88215"/>
                  <a:gd name="connsiteX8" fmla="*/ 0 w 58854"/>
                  <a:gd name="connsiteY8" fmla="*/ 88215 h 88215"/>
                  <a:gd name="connsiteX9" fmla="*/ 0 w 58854"/>
                  <a:gd name="connsiteY9" fmla="*/ 1743 h 88215"/>
                  <a:gd name="connsiteX10" fmla="*/ 15820 w 58854"/>
                  <a:gd name="connsiteY10" fmla="*/ 42767 h 88215"/>
                  <a:gd name="connsiteX11" fmla="*/ 23596 w 58854"/>
                  <a:gd name="connsiteY11" fmla="*/ 43437 h 88215"/>
                  <a:gd name="connsiteX12" fmla="*/ 42901 w 58854"/>
                  <a:gd name="connsiteY12" fmla="*/ 27349 h 88215"/>
                  <a:gd name="connsiteX13" fmla="*/ 25070 w 58854"/>
                  <a:gd name="connsiteY13" fmla="*/ 12334 h 88215"/>
                  <a:gd name="connsiteX14" fmla="*/ 15820 w 58854"/>
                  <a:gd name="connsiteY14" fmla="*/ 13138 h 88215"/>
                  <a:gd name="connsiteX15" fmla="*/ 15820 w 58854"/>
                  <a:gd name="connsiteY15" fmla="*/ 42767 h 8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854" h="88215">
                    <a:moveTo>
                      <a:pt x="0" y="1877"/>
                    </a:moveTo>
                    <a:cubicBezTo>
                      <a:pt x="5765" y="804"/>
                      <a:pt x="13675" y="0"/>
                      <a:pt x="24400" y="0"/>
                    </a:cubicBezTo>
                    <a:cubicBezTo>
                      <a:pt x="36064" y="0"/>
                      <a:pt x="44644" y="2413"/>
                      <a:pt x="50275" y="7105"/>
                    </a:cubicBezTo>
                    <a:cubicBezTo>
                      <a:pt x="55503" y="11396"/>
                      <a:pt x="58855" y="18233"/>
                      <a:pt x="58855" y="26545"/>
                    </a:cubicBezTo>
                    <a:cubicBezTo>
                      <a:pt x="58855" y="34857"/>
                      <a:pt x="56307" y="41695"/>
                      <a:pt x="51347" y="46387"/>
                    </a:cubicBezTo>
                    <a:cubicBezTo>
                      <a:pt x="44912" y="52822"/>
                      <a:pt x="34991" y="55771"/>
                      <a:pt x="23596" y="55771"/>
                    </a:cubicBezTo>
                    <a:cubicBezTo>
                      <a:pt x="20646" y="55771"/>
                      <a:pt x="17831" y="55771"/>
                      <a:pt x="15820" y="55235"/>
                    </a:cubicBezTo>
                    <a:lnTo>
                      <a:pt x="15820" y="88215"/>
                    </a:lnTo>
                    <a:lnTo>
                      <a:pt x="0" y="88215"/>
                    </a:lnTo>
                    <a:lnTo>
                      <a:pt x="0" y="1743"/>
                    </a:lnTo>
                    <a:close/>
                    <a:moveTo>
                      <a:pt x="15820" y="42767"/>
                    </a:moveTo>
                    <a:cubicBezTo>
                      <a:pt x="17831" y="43303"/>
                      <a:pt x="20378" y="43437"/>
                      <a:pt x="23596" y="43437"/>
                    </a:cubicBezTo>
                    <a:cubicBezTo>
                      <a:pt x="35527" y="43437"/>
                      <a:pt x="42901" y="37538"/>
                      <a:pt x="42901" y="27349"/>
                    </a:cubicBezTo>
                    <a:cubicBezTo>
                      <a:pt x="42901" y="17160"/>
                      <a:pt x="36198" y="12334"/>
                      <a:pt x="25070" y="12334"/>
                    </a:cubicBezTo>
                    <a:cubicBezTo>
                      <a:pt x="20646" y="12334"/>
                      <a:pt x="17563" y="12736"/>
                      <a:pt x="15820" y="13138"/>
                    </a:cubicBezTo>
                    <a:lnTo>
                      <a:pt x="15820" y="4276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EE6D82-D798-9063-9CC1-160A2979C55F}"/>
                  </a:ext>
                </a:extLst>
              </p:cNvPr>
              <p:cNvSpPr/>
              <p:nvPr/>
            </p:nvSpPr>
            <p:spPr>
              <a:xfrm>
                <a:off x="5192600" y="2984839"/>
                <a:ext cx="54564" cy="66362"/>
              </a:xfrm>
              <a:custGeom>
                <a:avLst/>
                <a:gdLst>
                  <a:gd name="connsiteX0" fmla="*/ 40086 w 54564"/>
                  <a:gd name="connsiteY0" fmla="*/ 64888 h 66362"/>
                  <a:gd name="connsiteX1" fmla="*/ 39013 w 54564"/>
                  <a:gd name="connsiteY1" fmla="*/ 57916 h 66362"/>
                  <a:gd name="connsiteX2" fmla="*/ 38611 w 54564"/>
                  <a:gd name="connsiteY2" fmla="*/ 57916 h 66362"/>
                  <a:gd name="connsiteX3" fmla="*/ 19842 w 54564"/>
                  <a:gd name="connsiteY3" fmla="*/ 66363 h 66362"/>
                  <a:gd name="connsiteX4" fmla="*/ 0 w 54564"/>
                  <a:gd name="connsiteY4" fmla="*/ 47459 h 66362"/>
                  <a:gd name="connsiteX5" fmla="*/ 37538 w 54564"/>
                  <a:gd name="connsiteY5" fmla="*/ 23462 h 66362"/>
                  <a:gd name="connsiteX6" fmla="*/ 37538 w 54564"/>
                  <a:gd name="connsiteY6" fmla="*/ 22389 h 66362"/>
                  <a:gd name="connsiteX7" fmla="*/ 24668 w 54564"/>
                  <a:gd name="connsiteY7" fmla="*/ 11396 h 66362"/>
                  <a:gd name="connsiteX8" fmla="*/ 7642 w 54564"/>
                  <a:gd name="connsiteY8" fmla="*/ 16088 h 66362"/>
                  <a:gd name="connsiteX9" fmla="*/ 4558 w 54564"/>
                  <a:gd name="connsiteY9" fmla="*/ 5631 h 66362"/>
                  <a:gd name="connsiteX10" fmla="*/ 27483 w 54564"/>
                  <a:gd name="connsiteY10" fmla="*/ 0 h 66362"/>
                  <a:gd name="connsiteX11" fmla="*/ 53626 w 54564"/>
                  <a:gd name="connsiteY11" fmla="*/ 26679 h 66362"/>
                  <a:gd name="connsiteX12" fmla="*/ 53626 w 54564"/>
                  <a:gd name="connsiteY12" fmla="*/ 49604 h 66362"/>
                  <a:gd name="connsiteX13" fmla="*/ 54565 w 54564"/>
                  <a:gd name="connsiteY13" fmla="*/ 64888 h 66362"/>
                  <a:gd name="connsiteX14" fmla="*/ 40086 w 54564"/>
                  <a:gd name="connsiteY14" fmla="*/ 64888 h 66362"/>
                  <a:gd name="connsiteX15" fmla="*/ 37940 w 54564"/>
                  <a:gd name="connsiteY15" fmla="*/ 33919 h 66362"/>
                  <a:gd name="connsiteX16" fmla="*/ 15820 w 54564"/>
                  <a:gd name="connsiteY16" fmla="*/ 45716 h 66362"/>
                  <a:gd name="connsiteX17" fmla="*/ 24936 w 54564"/>
                  <a:gd name="connsiteY17" fmla="*/ 54833 h 66362"/>
                  <a:gd name="connsiteX18" fmla="*/ 37405 w 54564"/>
                  <a:gd name="connsiteY18" fmla="*/ 46119 h 66362"/>
                  <a:gd name="connsiteX19" fmla="*/ 37940 w 54564"/>
                  <a:gd name="connsiteY19" fmla="*/ 42633 h 66362"/>
                  <a:gd name="connsiteX20" fmla="*/ 37940 w 54564"/>
                  <a:gd name="connsiteY20" fmla="*/ 33919 h 6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4564" h="66362">
                    <a:moveTo>
                      <a:pt x="40086" y="64888"/>
                    </a:moveTo>
                    <a:lnTo>
                      <a:pt x="39013" y="57916"/>
                    </a:lnTo>
                    <a:lnTo>
                      <a:pt x="38611" y="57916"/>
                    </a:lnTo>
                    <a:cubicBezTo>
                      <a:pt x="34723" y="62877"/>
                      <a:pt x="28020" y="66363"/>
                      <a:pt x="19842" y="66363"/>
                    </a:cubicBezTo>
                    <a:cubicBezTo>
                      <a:pt x="7105" y="66363"/>
                      <a:pt x="0" y="57112"/>
                      <a:pt x="0" y="47459"/>
                    </a:cubicBezTo>
                    <a:cubicBezTo>
                      <a:pt x="0" y="31505"/>
                      <a:pt x="14211" y="23462"/>
                      <a:pt x="37538" y="23462"/>
                    </a:cubicBezTo>
                    <a:lnTo>
                      <a:pt x="37538" y="22389"/>
                    </a:lnTo>
                    <a:cubicBezTo>
                      <a:pt x="37538" y="18233"/>
                      <a:pt x="35796" y="11396"/>
                      <a:pt x="24668" y="11396"/>
                    </a:cubicBezTo>
                    <a:cubicBezTo>
                      <a:pt x="18367" y="11396"/>
                      <a:pt x="11932" y="13407"/>
                      <a:pt x="7642" y="16088"/>
                    </a:cubicBezTo>
                    <a:lnTo>
                      <a:pt x="4558" y="5631"/>
                    </a:lnTo>
                    <a:cubicBezTo>
                      <a:pt x="9251" y="2815"/>
                      <a:pt x="17428" y="0"/>
                      <a:pt x="27483" y="0"/>
                    </a:cubicBezTo>
                    <a:cubicBezTo>
                      <a:pt x="47727" y="0"/>
                      <a:pt x="53626" y="12870"/>
                      <a:pt x="53626" y="26679"/>
                    </a:cubicBezTo>
                    <a:lnTo>
                      <a:pt x="53626" y="49604"/>
                    </a:lnTo>
                    <a:cubicBezTo>
                      <a:pt x="53626" y="55369"/>
                      <a:pt x="53894" y="60866"/>
                      <a:pt x="54565" y="64888"/>
                    </a:cubicBezTo>
                    <a:lnTo>
                      <a:pt x="40086" y="64888"/>
                    </a:lnTo>
                    <a:close/>
                    <a:moveTo>
                      <a:pt x="37940" y="33919"/>
                    </a:moveTo>
                    <a:cubicBezTo>
                      <a:pt x="26679" y="33650"/>
                      <a:pt x="15820" y="36198"/>
                      <a:pt x="15820" y="45716"/>
                    </a:cubicBezTo>
                    <a:cubicBezTo>
                      <a:pt x="15820" y="52018"/>
                      <a:pt x="19842" y="54833"/>
                      <a:pt x="24936" y="54833"/>
                    </a:cubicBezTo>
                    <a:cubicBezTo>
                      <a:pt x="31371" y="54833"/>
                      <a:pt x="36064" y="50677"/>
                      <a:pt x="37405" y="46119"/>
                    </a:cubicBezTo>
                    <a:cubicBezTo>
                      <a:pt x="37807" y="44912"/>
                      <a:pt x="37940" y="43705"/>
                      <a:pt x="37940" y="42633"/>
                    </a:cubicBezTo>
                    <a:lnTo>
                      <a:pt x="37940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40F257E-D221-490C-0B54-F850A0ADA90C}"/>
                  </a:ext>
                </a:extLst>
              </p:cNvPr>
              <p:cNvSpPr/>
              <p:nvPr/>
            </p:nvSpPr>
            <p:spPr>
              <a:xfrm>
                <a:off x="5262582" y="2984839"/>
                <a:ext cx="57916" cy="64887"/>
              </a:xfrm>
              <a:custGeom>
                <a:avLst/>
                <a:gdLst>
                  <a:gd name="connsiteX0" fmla="*/ 536 w 57916"/>
                  <a:gd name="connsiteY0" fmla="*/ 20378 h 64887"/>
                  <a:gd name="connsiteX1" fmla="*/ 0 w 57916"/>
                  <a:gd name="connsiteY1" fmla="*/ 1475 h 64887"/>
                  <a:gd name="connsiteX2" fmla="*/ 14077 w 57916"/>
                  <a:gd name="connsiteY2" fmla="*/ 1475 h 64887"/>
                  <a:gd name="connsiteX3" fmla="*/ 14881 w 57916"/>
                  <a:gd name="connsiteY3" fmla="*/ 10993 h 64887"/>
                  <a:gd name="connsiteX4" fmla="*/ 15283 w 57916"/>
                  <a:gd name="connsiteY4" fmla="*/ 10993 h 64887"/>
                  <a:gd name="connsiteX5" fmla="*/ 35393 w 57916"/>
                  <a:gd name="connsiteY5" fmla="*/ 0 h 64887"/>
                  <a:gd name="connsiteX6" fmla="*/ 57917 w 57916"/>
                  <a:gd name="connsiteY6" fmla="*/ 27215 h 64887"/>
                  <a:gd name="connsiteX7" fmla="*/ 57917 w 57916"/>
                  <a:gd name="connsiteY7" fmla="*/ 64754 h 64887"/>
                  <a:gd name="connsiteX8" fmla="*/ 41963 w 57916"/>
                  <a:gd name="connsiteY8" fmla="*/ 64754 h 64887"/>
                  <a:gd name="connsiteX9" fmla="*/ 41963 w 57916"/>
                  <a:gd name="connsiteY9" fmla="*/ 28958 h 64887"/>
                  <a:gd name="connsiteX10" fmla="*/ 29897 w 57916"/>
                  <a:gd name="connsiteY10" fmla="*/ 13004 h 64887"/>
                  <a:gd name="connsiteX11" fmla="*/ 17428 w 57916"/>
                  <a:gd name="connsiteY11" fmla="*/ 22389 h 64887"/>
                  <a:gd name="connsiteX12" fmla="*/ 16758 w 57916"/>
                  <a:gd name="connsiteY12" fmla="*/ 27618 h 64887"/>
                  <a:gd name="connsiteX13" fmla="*/ 16758 w 57916"/>
                  <a:gd name="connsiteY13" fmla="*/ 64888 h 64887"/>
                  <a:gd name="connsiteX14" fmla="*/ 670 w 57916"/>
                  <a:gd name="connsiteY14" fmla="*/ 64888 h 64887"/>
                  <a:gd name="connsiteX15" fmla="*/ 670 w 57916"/>
                  <a:gd name="connsiteY15" fmla="*/ 20378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916" h="64887">
                    <a:moveTo>
                      <a:pt x="536" y="20378"/>
                    </a:moveTo>
                    <a:cubicBezTo>
                      <a:pt x="536" y="13138"/>
                      <a:pt x="536" y="6971"/>
                      <a:pt x="0" y="1475"/>
                    </a:cubicBezTo>
                    <a:lnTo>
                      <a:pt x="14077" y="1475"/>
                    </a:lnTo>
                    <a:lnTo>
                      <a:pt x="14881" y="10993"/>
                    </a:lnTo>
                    <a:lnTo>
                      <a:pt x="15283" y="10993"/>
                    </a:lnTo>
                    <a:cubicBezTo>
                      <a:pt x="17965" y="6033"/>
                      <a:pt x="24936" y="0"/>
                      <a:pt x="35393" y="0"/>
                    </a:cubicBezTo>
                    <a:cubicBezTo>
                      <a:pt x="46521" y="0"/>
                      <a:pt x="57917" y="7105"/>
                      <a:pt x="57917" y="27215"/>
                    </a:cubicBezTo>
                    <a:lnTo>
                      <a:pt x="57917" y="64754"/>
                    </a:lnTo>
                    <a:lnTo>
                      <a:pt x="41963" y="64754"/>
                    </a:lnTo>
                    <a:lnTo>
                      <a:pt x="41963" y="28958"/>
                    </a:lnTo>
                    <a:cubicBezTo>
                      <a:pt x="41963" y="19842"/>
                      <a:pt x="38611" y="13004"/>
                      <a:pt x="29897" y="13004"/>
                    </a:cubicBezTo>
                    <a:cubicBezTo>
                      <a:pt x="23462" y="13004"/>
                      <a:pt x="19038" y="17563"/>
                      <a:pt x="17428" y="22389"/>
                    </a:cubicBezTo>
                    <a:cubicBezTo>
                      <a:pt x="16892" y="23864"/>
                      <a:pt x="16758" y="25741"/>
                      <a:pt x="16758" y="27618"/>
                    </a:cubicBezTo>
                    <a:lnTo>
                      <a:pt x="16758" y="64888"/>
                    </a:lnTo>
                    <a:lnTo>
                      <a:pt x="670" y="64888"/>
                    </a:lnTo>
                    <a:lnTo>
                      <a:pt x="670" y="20378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FFB4876F-0AAF-0FCF-BAC4-D77F529E2F20}"/>
                  </a:ext>
                </a:extLst>
              </p:cNvPr>
              <p:cNvSpPr/>
              <p:nvPr/>
            </p:nvSpPr>
            <p:spPr>
              <a:xfrm>
                <a:off x="5365277" y="2962048"/>
                <a:ext cx="52955" cy="87679"/>
              </a:xfrm>
              <a:custGeom>
                <a:avLst/>
                <a:gdLst>
                  <a:gd name="connsiteX0" fmla="*/ 48934 w 52955"/>
                  <a:gd name="connsiteY0" fmla="*/ 48800 h 87679"/>
                  <a:gd name="connsiteX1" fmla="*/ 15954 w 52955"/>
                  <a:gd name="connsiteY1" fmla="*/ 48800 h 87679"/>
                  <a:gd name="connsiteX2" fmla="*/ 15954 w 52955"/>
                  <a:gd name="connsiteY2" fmla="*/ 74541 h 87679"/>
                  <a:gd name="connsiteX3" fmla="*/ 52956 w 52955"/>
                  <a:gd name="connsiteY3" fmla="*/ 74541 h 87679"/>
                  <a:gd name="connsiteX4" fmla="*/ 52956 w 52955"/>
                  <a:gd name="connsiteY4" fmla="*/ 87679 h 87679"/>
                  <a:gd name="connsiteX5" fmla="*/ 0 w 52955"/>
                  <a:gd name="connsiteY5" fmla="*/ 87679 h 87679"/>
                  <a:gd name="connsiteX6" fmla="*/ 0 w 52955"/>
                  <a:gd name="connsiteY6" fmla="*/ 0 h 87679"/>
                  <a:gd name="connsiteX7" fmla="*/ 50945 w 52955"/>
                  <a:gd name="connsiteY7" fmla="*/ 0 h 87679"/>
                  <a:gd name="connsiteX8" fmla="*/ 50945 w 52955"/>
                  <a:gd name="connsiteY8" fmla="*/ 13139 h 87679"/>
                  <a:gd name="connsiteX9" fmla="*/ 15954 w 52955"/>
                  <a:gd name="connsiteY9" fmla="*/ 13139 h 87679"/>
                  <a:gd name="connsiteX10" fmla="*/ 15954 w 52955"/>
                  <a:gd name="connsiteY10" fmla="*/ 35796 h 87679"/>
                  <a:gd name="connsiteX11" fmla="*/ 48934 w 52955"/>
                  <a:gd name="connsiteY11" fmla="*/ 35796 h 87679"/>
                  <a:gd name="connsiteX12" fmla="*/ 48934 w 52955"/>
                  <a:gd name="connsiteY12" fmla="*/ 48800 h 8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955" h="87679">
                    <a:moveTo>
                      <a:pt x="48934" y="48800"/>
                    </a:moveTo>
                    <a:lnTo>
                      <a:pt x="15954" y="48800"/>
                    </a:lnTo>
                    <a:lnTo>
                      <a:pt x="15954" y="74541"/>
                    </a:lnTo>
                    <a:lnTo>
                      <a:pt x="52956" y="74541"/>
                    </a:lnTo>
                    <a:lnTo>
                      <a:pt x="52956" y="87679"/>
                    </a:lnTo>
                    <a:lnTo>
                      <a:pt x="0" y="87679"/>
                    </a:lnTo>
                    <a:lnTo>
                      <a:pt x="0" y="0"/>
                    </a:lnTo>
                    <a:lnTo>
                      <a:pt x="50945" y="0"/>
                    </a:lnTo>
                    <a:lnTo>
                      <a:pt x="50945" y="13139"/>
                    </a:lnTo>
                    <a:lnTo>
                      <a:pt x="15954" y="13139"/>
                    </a:lnTo>
                    <a:lnTo>
                      <a:pt x="15954" y="35796"/>
                    </a:lnTo>
                    <a:lnTo>
                      <a:pt x="48934" y="35796"/>
                    </a:lnTo>
                    <a:lnTo>
                      <a:pt x="48934" y="488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9FF136B-9579-16C0-491F-DEC58269C078}"/>
                  </a:ext>
                </a:extLst>
              </p:cNvPr>
              <p:cNvSpPr/>
              <p:nvPr/>
            </p:nvSpPr>
            <p:spPr>
              <a:xfrm>
                <a:off x="5430031" y="2986180"/>
                <a:ext cx="57514" cy="64887"/>
              </a:xfrm>
              <a:custGeom>
                <a:avLst/>
                <a:gdLst>
                  <a:gd name="connsiteX0" fmla="*/ 56978 w 57514"/>
                  <a:gd name="connsiteY0" fmla="*/ 44510 h 64887"/>
                  <a:gd name="connsiteX1" fmla="*/ 57514 w 57514"/>
                  <a:gd name="connsiteY1" fmla="*/ 63547 h 64887"/>
                  <a:gd name="connsiteX2" fmla="*/ 43438 w 57514"/>
                  <a:gd name="connsiteY2" fmla="*/ 63547 h 64887"/>
                  <a:gd name="connsiteX3" fmla="*/ 42633 w 57514"/>
                  <a:gd name="connsiteY3" fmla="*/ 53894 h 64887"/>
                  <a:gd name="connsiteX4" fmla="*/ 42365 w 57514"/>
                  <a:gd name="connsiteY4" fmla="*/ 53894 h 64887"/>
                  <a:gd name="connsiteX5" fmla="*/ 22121 w 57514"/>
                  <a:gd name="connsiteY5" fmla="*/ 64888 h 64887"/>
                  <a:gd name="connsiteX6" fmla="*/ 0 w 57514"/>
                  <a:gd name="connsiteY6" fmla="*/ 37270 h 64887"/>
                  <a:gd name="connsiteX7" fmla="*/ 0 w 57514"/>
                  <a:gd name="connsiteY7" fmla="*/ 0 h 64887"/>
                  <a:gd name="connsiteX8" fmla="*/ 15954 w 57514"/>
                  <a:gd name="connsiteY8" fmla="*/ 0 h 64887"/>
                  <a:gd name="connsiteX9" fmla="*/ 15954 w 57514"/>
                  <a:gd name="connsiteY9" fmla="*/ 34455 h 64887"/>
                  <a:gd name="connsiteX10" fmla="*/ 27752 w 57514"/>
                  <a:gd name="connsiteY10" fmla="*/ 51749 h 64887"/>
                  <a:gd name="connsiteX11" fmla="*/ 39952 w 57514"/>
                  <a:gd name="connsiteY11" fmla="*/ 43169 h 64887"/>
                  <a:gd name="connsiteX12" fmla="*/ 40890 w 57514"/>
                  <a:gd name="connsiteY12" fmla="*/ 38209 h 64887"/>
                  <a:gd name="connsiteX13" fmla="*/ 40890 w 57514"/>
                  <a:gd name="connsiteY13" fmla="*/ 0 h 64887"/>
                  <a:gd name="connsiteX14" fmla="*/ 56844 w 57514"/>
                  <a:gd name="connsiteY14" fmla="*/ 0 h 64887"/>
                  <a:gd name="connsiteX15" fmla="*/ 56844 w 57514"/>
                  <a:gd name="connsiteY15" fmla="*/ 44376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514" h="64887">
                    <a:moveTo>
                      <a:pt x="56978" y="44510"/>
                    </a:moveTo>
                    <a:cubicBezTo>
                      <a:pt x="56978" y="52018"/>
                      <a:pt x="57246" y="58319"/>
                      <a:pt x="57514" y="63547"/>
                    </a:cubicBezTo>
                    <a:lnTo>
                      <a:pt x="43438" y="63547"/>
                    </a:lnTo>
                    <a:lnTo>
                      <a:pt x="42633" y="53894"/>
                    </a:lnTo>
                    <a:lnTo>
                      <a:pt x="42365" y="53894"/>
                    </a:lnTo>
                    <a:cubicBezTo>
                      <a:pt x="39684" y="58453"/>
                      <a:pt x="33383" y="64888"/>
                      <a:pt x="22121" y="64888"/>
                    </a:cubicBezTo>
                    <a:cubicBezTo>
                      <a:pt x="10859" y="64888"/>
                      <a:pt x="0" y="58051"/>
                      <a:pt x="0" y="37270"/>
                    </a:cubicBezTo>
                    <a:lnTo>
                      <a:pt x="0" y="0"/>
                    </a:lnTo>
                    <a:lnTo>
                      <a:pt x="15954" y="0"/>
                    </a:lnTo>
                    <a:lnTo>
                      <a:pt x="15954" y="34455"/>
                    </a:lnTo>
                    <a:cubicBezTo>
                      <a:pt x="15954" y="45046"/>
                      <a:pt x="19306" y="51749"/>
                      <a:pt x="27752" y="51749"/>
                    </a:cubicBezTo>
                    <a:cubicBezTo>
                      <a:pt x="34187" y="51749"/>
                      <a:pt x="38343" y="47191"/>
                      <a:pt x="39952" y="43169"/>
                    </a:cubicBezTo>
                    <a:cubicBezTo>
                      <a:pt x="40488" y="41695"/>
                      <a:pt x="40890" y="40086"/>
                      <a:pt x="40890" y="38209"/>
                    </a:cubicBezTo>
                    <a:lnTo>
                      <a:pt x="40890" y="0"/>
                    </a:lnTo>
                    <a:lnTo>
                      <a:pt x="56844" y="0"/>
                    </a:lnTo>
                    <a:lnTo>
                      <a:pt x="56844" y="4437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80079F2-5146-33A6-92E6-43A3D98D5E78}"/>
                  </a:ext>
                </a:extLst>
              </p:cNvPr>
              <p:cNvSpPr/>
              <p:nvPr/>
            </p:nvSpPr>
            <p:spPr>
              <a:xfrm>
                <a:off x="5503767" y="2984973"/>
                <a:ext cx="36063" cy="64887"/>
              </a:xfrm>
              <a:custGeom>
                <a:avLst/>
                <a:gdLst>
                  <a:gd name="connsiteX0" fmla="*/ 536 w 36063"/>
                  <a:gd name="connsiteY0" fmla="*/ 21853 h 64887"/>
                  <a:gd name="connsiteX1" fmla="*/ 0 w 36063"/>
                  <a:gd name="connsiteY1" fmla="*/ 1475 h 64887"/>
                  <a:gd name="connsiteX2" fmla="*/ 13943 w 36063"/>
                  <a:gd name="connsiteY2" fmla="*/ 1475 h 64887"/>
                  <a:gd name="connsiteX3" fmla="*/ 14479 w 36063"/>
                  <a:gd name="connsiteY3" fmla="*/ 13541 h 64887"/>
                  <a:gd name="connsiteX4" fmla="*/ 15015 w 36063"/>
                  <a:gd name="connsiteY4" fmla="*/ 13541 h 64887"/>
                  <a:gd name="connsiteX5" fmla="*/ 32310 w 36063"/>
                  <a:gd name="connsiteY5" fmla="*/ 0 h 64887"/>
                  <a:gd name="connsiteX6" fmla="*/ 36064 w 36063"/>
                  <a:gd name="connsiteY6" fmla="*/ 402 h 64887"/>
                  <a:gd name="connsiteX7" fmla="*/ 36064 w 36063"/>
                  <a:gd name="connsiteY7" fmla="*/ 15552 h 64887"/>
                  <a:gd name="connsiteX8" fmla="*/ 31371 w 36063"/>
                  <a:gd name="connsiteY8" fmla="*/ 15015 h 64887"/>
                  <a:gd name="connsiteX9" fmla="*/ 17027 w 36063"/>
                  <a:gd name="connsiteY9" fmla="*/ 27081 h 64887"/>
                  <a:gd name="connsiteX10" fmla="*/ 16490 w 36063"/>
                  <a:gd name="connsiteY10" fmla="*/ 32042 h 64887"/>
                  <a:gd name="connsiteX11" fmla="*/ 16490 w 36063"/>
                  <a:gd name="connsiteY11" fmla="*/ 64888 h 64887"/>
                  <a:gd name="connsiteX12" fmla="*/ 536 w 36063"/>
                  <a:gd name="connsiteY12" fmla="*/ 64888 h 64887"/>
                  <a:gd name="connsiteX13" fmla="*/ 536 w 36063"/>
                  <a:gd name="connsiteY13" fmla="*/ 21987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063" h="64887">
                    <a:moveTo>
                      <a:pt x="536" y="21853"/>
                    </a:moveTo>
                    <a:cubicBezTo>
                      <a:pt x="536" y="13273"/>
                      <a:pt x="536" y="7106"/>
                      <a:pt x="0" y="1475"/>
                    </a:cubicBezTo>
                    <a:lnTo>
                      <a:pt x="13943" y="1475"/>
                    </a:lnTo>
                    <a:lnTo>
                      <a:pt x="14479" y="13541"/>
                    </a:lnTo>
                    <a:lnTo>
                      <a:pt x="15015" y="13541"/>
                    </a:lnTo>
                    <a:cubicBezTo>
                      <a:pt x="18099" y="4558"/>
                      <a:pt x="25607" y="0"/>
                      <a:pt x="32310" y="0"/>
                    </a:cubicBezTo>
                    <a:cubicBezTo>
                      <a:pt x="33919" y="0"/>
                      <a:pt x="34723" y="0"/>
                      <a:pt x="36064" y="402"/>
                    </a:cubicBezTo>
                    <a:lnTo>
                      <a:pt x="36064" y="15552"/>
                    </a:lnTo>
                    <a:cubicBezTo>
                      <a:pt x="34723" y="15284"/>
                      <a:pt x="33383" y="15015"/>
                      <a:pt x="31371" y="15015"/>
                    </a:cubicBezTo>
                    <a:cubicBezTo>
                      <a:pt x="23730" y="15015"/>
                      <a:pt x="18501" y="19976"/>
                      <a:pt x="17027" y="27081"/>
                    </a:cubicBezTo>
                    <a:cubicBezTo>
                      <a:pt x="16758" y="28556"/>
                      <a:pt x="16490" y="30165"/>
                      <a:pt x="16490" y="32042"/>
                    </a:cubicBezTo>
                    <a:lnTo>
                      <a:pt x="16490" y="64888"/>
                    </a:lnTo>
                    <a:lnTo>
                      <a:pt x="536" y="64888"/>
                    </a:lnTo>
                    <a:lnTo>
                      <a:pt x="536" y="2198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B7A48A14-B193-F041-CFA9-5C6773F38223}"/>
                  </a:ext>
                </a:extLst>
              </p:cNvPr>
              <p:cNvSpPr/>
              <p:nvPr/>
            </p:nvSpPr>
            <p:spPr>
              <a:xfrm>
                <a:off x="5545327" y="2984839"/>
                <a:ext cx="64351" cy="66228"/>
              </a:xfrm>
              <a:custGeom>
                <a:avLst/>
                <a:gdLst>
                  <a:gd name="connsiteX0" fmla="*/ 64351 w 64351"/>
                  <a:gd name="connsiteY0" fmla="*/ 32578 h 66228"/>
                  <a:gd name="connsiteX1" fmla="*/ 31774 w 64351"/>
                  <a:gd name="connsiteY1" fmla="*/ 66228 h 66228"/>
                  <a:gd name="connsiteX2" fmla="*/ 0 w 64351"/>
                  <a:gd name="connsiteY2" fmla="*/ 33516 h 66228"/>
                  <a:gd name="connsiteX3" fmla="*/ 32846 w 64351"/>
                  <a:gd name="connsiteY3" fmla="*/ 0 h 66228"/>
                  <a:gd name="connsiteX4" fmla="*/ 64351 w 64351"/>
                  <a:gd name="connsiteY4" fmla="*/ 32578 h 66228"/>
                  <a:gd name="connsiteX5" fmla="*/ 16624 w 64351"/>
                  <a:gd name="connsiteY5" fmla="*/ 33248 h 66228"/>
                  <a:gd name="connsiteX6" fmla="*/ 32310 w 64351"/>
                  <a:gd name="connsiteY6" fmla="*/ 54699 h 66228"/>
                  <a:gd name="connsiteX7" fmla="*/ 47862 w 64351"/>
                  <a:gd name="connsiteY7" fmla="*/ 32980 h 66228"/>
                  <a:gd name="connsiteX8" fmla="*/ 32444 w 64351"/>
                  <a:gd name="connsiteY8" fmla="*/ 11798 h 66228"/>
                  <a:gd name="connsiteX9" fmla="*/ 16624 w 64351"/>
                  <a:gd name="connsiteY9" fmla="*/ 33248 h 66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51" h="66228">
                    <a:moveTo>
                      <a:pt x="64351" y="32578"/>
                    </a:moveTo>
                    <a:cubicBezTo>
                      <a:pt x="64351" y="55905"/>
                      <a:pt x="47996" y="66228"/>
                      <a:pt x="31774" y="66228"/>
                    </a:cubicBezTo>
                    <a:cubicBezTo>
                      <a:pt x="13809" y="66228"/>
                      <a:pt x="0" y="53894"/>
                      <a:pt x="0" y="33516"/>
                    </a:cubicBezTo>
                    <a:cubicBezTo>
                      <a:pt x="0" y="13138"/>
                      <a:pt x="13675" y="0"/>
                      <a:pt x="32846" y="0"/>
                    </a:cubicBezTo>
                    <a:cubicBezTo>
                      <a:pt x="52018" y="0"/>
                      <a:pt x="64351" y="13272"/>
                      <a:pt x="64351" y="32578"/>
                    </a:cubicBezTo>
                    <a:close/>
                    <a:moveTo>
                      <a:pt x="16624" y="33248"/>
                    </a:moveTo>
                    <a:cubicBezTo>
                      <a:pt x="16624" y="45448"/>
                      <a:pt x="22657" y="54699"/>
                      <a:pt x="32310" y="54699"/>
                    </a:cubicBezTo>
                    <a:cubicBezTo>
                      <a:pt x="41426" y="54699"/>
                      <a:pt x="47862" y="45716"/>
                      <a:pt x="47862" y="32980"/>
                    </a:cubicBezTo>
                    <a:cubicBezTo>
                      <a:pt x="47862" y="23059"/>
                      <a:pt x="43437" y="11798"/>
                      <a:pt x="32444" y="11798"/>
                    </a:cubicBezTo>
                    <a:cubicBezTo>
                      <a:pt x="21451" y="11798"/>
                      <a:pt x="16624" y="22791"/>
                      <a:pt x="16624" y="332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2B977E2C-82C0-FC6C-AA3E-A05878A4A796}"/>
                  </a:ext>
                </a:extLst>
              </p:cNvPr>
              <p:cNvSpPr/>
              <p:nvPr/>
            </p:nvSpPr>
            <p:spPr>
              <a:xfrm>
                <a:off x="5622281" y="2984973"/>
                <a:ext cx="63547" cy="90628"/>
              </a:xfrm>
              <a:custGeom>
                <a:avLst/>
                <a:gdLst>
                  <a:gd name="connsiteX0" fmla="*/ 536 w 63547"/>
                  <a:gd name="connsiteY0" fmla="*/ 22389 h 90628"/>
                  <a:gd name="connsiteX1" fmla="*/ 0 w 63547"/>
                  <a:gd name="connsiteY1" fmla="*/ 1341 h 90628"/>
                  <a:gd name="connsiteX2" fmla="*/ 14077 w 63547"/>
                  <a:gd name="connsiteY2" fmla="*/ 1341 h 90628"/>
                  <a:gd name="connsiteX3" fmla="*/ 14882 w 63547"/>
                  <a:gd name="connsiteY3" fmla="*/ 11127 h 90628"/>
                  <a:gd name="connsiteX4" fmla="*/ 15150 w 63547"/>
                  <a:gd name="connsiteY4" fmla="*/ 11127 h 90628"/>
                  <a:gd name="connsiteX5" fmla="*/ 36868 w 63547"/>
                  <a:gd name="connsiteY5" fmla="*/ 0 h 90628"/>
                  <a:gd name="connsiteX6" fmla="*/ 63548 w 63547"/>
                  <a:gd name="connsiteY6" fmla="*/ 32310 h 90628"/>
                  <a:gd name="connsiteX7" fmla="*/ 34589 w 63547"/>
                  <a:gd name="connsiteY7" fmla="*/ 66229 h 90628"/>
                  <a:gd name="connsiteX8" fmla="*/ 16758 w 63547"/>
                  <a:gd name="connsiteY8" fmla="*/ 57782 h 90628"/>
                  <a:gd name="connsiteX9" fmla="*/ 16490 w 63547"/>
                  <a:gd name="connsiteY9" fmla="*/ 57782 h 90628"/>
                  <a:gd name="connsiteX10" fmla="*/ 16490 w 63547"/>
                  <a:gd name="connsiteY10" fmla="*/ 90629 h 90628"/>
                  <a:gd name="connsiteX11" fmla="*/ 536 w 63547"/>
                  <a:gd name="connsiteY11" fmla="*/ 90629 h 90628"/>
                  <a:gd name="connsiteX12" fmla="*/ 536 w 63547"/>
                  <a:gd name="connsiteY12" fmla="*/ 22523 h 90628"/>
                  <a:gd name="connsiteX13" fmla="*/ 16490 w 63547"/>
                  <a:gd name="connsiteY13" fmla="*/ 38075 h 90628"/>
                  <a:gd name="connsiteX14" fmla="*/ 17027 w 63547"/>
                  <a:gd name="connsiteY14" fmla="*/ 42499 h 90628"/>
                  <a:gd name="connsiteX15" fmla="*/ 31103 w 63547"/>
                  <a:gd name="connsiteY15" fmla="*/ 53626 h 90628"/>
                  <a:gd name="connsiteX16" fmla="*/ 47191 w 63547"/>
                  <a:gd name="connsiteY16" fmla="*/ 32712 h 90628"/>
                  <a:gd name="connsiteX17" fmla="*/ 31506 w 63547"/>
                  <a:gd name="connsiteY17" fmla="*/ 12468 h 90628"/>
                  <a:gd name="connsiteX18" fmla="*/ 17160 w 63547"/>
                  <a:gd name="connsiteY18" fmla="*/ 24266 h 90628"/>
                  <a:gd name="connsiteX19" fmla="*/ 16490 w 63547"/>
                  <a:gd name="connsiteY19" fmla="*/ 28288 h 90628"/>
                  <a:gd name="connsiteX20" fmla="*/ 16490 w 63547"/>
                  <a:gd name="connsiteY20" fmla="*/ 38075 h 9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547" h="90628">
                    <a:moveTo>
                      <a:pt x="536" y="22389"/>
                    </a:moveTo>
                    <a:cubicBezTo>
                      <a:pt x="536" y="14077"/>
                      <a:pt x="268" y="7374"/>
                      <a:pt x="0" y="1341"/>
                    </a:cubicBezTo>
                    <a:lnTo>
                      <a:pt x="14077" y="1341"/>
                    </a:lnTo>
                    <a:lnTo>
                      <a:pt x="14882" y="11127"/>
                    </a:lnTo>
                    <a:lnTo>
                      <a:pt x="15150" y="11127"/>
                    </a:lnTo>
                    <a:cubicBezTo>
                      <a:pt x="19842" y="4022"/>
                      <a:pt x="27215" y="0"/>
                      <a:pt x="36868" y="0"/>
                    </a:cubicBezTo>
                    <a:cubicBezTo>
                      <a:pt x="51482" y="0"/>
                      <a:pt x="63548" y="12468"/>
                      <a:pt x="63548" y="32310"/>
                    </a:cubicBezTo>
                    <a:cubicBezTo>
                      <a:pt x="63548" y="55235"/>
                      <a:pt x="49068" y="66229"/>
                      <a:pt x="34589" y="66229"/>
                    </a:cubicBezTo>
                    <a:cubicBezTo>
                      <a:pt x="26679" y="66229"/>
                      <a:pt x="19976" y="62877"/>
                      <a:pt x="16758" y="57782"/>
                    </a:cubicBezTo>
                    <a:lnTo>
                      <a:pt x="16490" y="57782"/>
                    </a:lnTo>
                    <a:lnTo>
                      <a:pt x="16490" y="90629"/>
                    </a:lnTo>
                    <a:lnTo>
                      <a:pt x="536" y="90629"/>
                    </a:lnTo>
                    <a:lnTo>
                      <a:pt x="536" y="22523"/>
                    </a:lnTo>
                    <a:close/>
                    <a:moveTo>
                      <a:pt x="16490" y="38075"/>
                    </a:moveTo>
                    <a:cubicBezTo>
                      <a:pt x="16490" y="39683"/>
                      <a:pt x="16490" y="41024"/>
                      <a:pt x="17027" y="42499"/>
                    </a:cubicBezTo>
                    <a:cubicBezTo>
                      <a:pt x="18635" y="48934"/>
                      <a:pt x="24266" y="53626"/>
                      <a:pt x="31103" y="53626"/>
                    </a:cubicBezTo>
                    <a:cubicBezTo>
                      <a:pt x="41293" y="53626"/>
                      <a:pt x="47191" y="45180"/>
                      <a:pt x="47191" y="32712"/>
                    </a:cubicBezTo>
                    <a:cubicBezTo>
                      <a:pt x="47191" y="21585"/>
                      <a:pt x="41695" y="12468"/>
                      <a:pt x="31506" y="12468"/>
                    </a:cubicBezTo>
                    <a:cubicBezTo>
                      <a:pt x="24802" y="12468"/>
                      <a:pt x="18770" y="17295"/>
                      <a:pt x="17160" y="24266"/>
                    </a:cubicBezTo>
                    <a:cubicBezTo>
                      <a:pt x="16758" y="25607"/>
                      <a:pt x="16490" y="26947"/>
                      <a:pt x="16490" y="28288"/>
                    </a:cubicBezTo>
                    <a:lnTo>
                      <a:pt x="16490" y="3807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CF7F2D09-8B5D-B529-0859-99602AE9B9EE}"/>
                  </a:ext>
                </a:extLst>
              </p:cNvPr>
              <p:cNvSpPr/>
              <p:nvPr/>
            </p:nvSpPr>
            <p:spPr>
              <a:xfrm>
                <a:off x="5694811" y="2984839"/>
                <a:ext cx="58318" cy="66094"/>
              </a:xfrm>
              <a:custGeom>
                <a:avLst/>
                <a:gdLst>
                  <a:gd name="connsiteX0" fmla="*/ 15417 w 58318"/>
                  <a:gd name="connsiteY0" fmla="*/ 37672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7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7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7" y="37672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7" y="64486"/>
                      <a:pt x="41828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6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7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7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570C9D6C-D933-D5C6-EA23-555C7D7D64BF}"/>
                  </a:ext>
                </a:extLst>
              </p:cNvPr>
              <p:cNvSpPr/>
              <p:nvPr/>
            </p:nvSpPr>
            <p:spPr>
              <a:xfrm>
                <a:off x="5761576" y="2984839"/>
                <a:ext cx="54564" cy="66362"/>
              </a:xfrm>
              <a:custGeom>
                <a:avLst/>
                <a:gdLst>
                  <a:gd name="connsiteX0" fmla="*/ 40086 w 54564"/>
                  <a:gd name="connsiteY0" fmla="*/ 64888 h 66362"/>
                  <a:gd name="connsiteX1" fmla="*/ 39013 w 54564"/>
                  <a:gd name="connsiteY1" fmla="*/ 57916 h 66362"/>
                  <a:gd name="connsiteX2" fmla="*/ 38611 w 54564"/>
                  <a:gd name="connsiteY2" fmla="*/ 57916 h 66362"/>
                  <a:gd name="connsiteX3" fmla="*/ 19842 w 54564"/>
                  <a:gd name="connsiteY3" fmla="*/ 66363 h 66362"/>
                  <a:gd name="connsiteX4" fmla="*/ 0 w 54564"/>
                  <a:gd name="connsiteY4" fmla="*/ 47459 h 66362"/>
                  <a:gd name="connsiteX5" fmla="*/ 37538 w 54564"/>
                  <a:gd name="connsiteY5" fmla="*/ 23462 h 66362"/>
                  <a:gd name="connsiteX6" fmla="*/ 37538 w 54564"/>
                  <a:gd name="connsiteY6" fmla="*/ 22389 h 66362"/>
                  <a:gd name="connsiteX7" fmla="*/ 24668 w 54564"/>
                  <a:gd name="connsiteY7" fmla="*/ 11396 h 66362"/>
                  <a:gd name="connsiteX8" fmla="*/ 7642 w 54564"/>
                  <a:gd name="connsiteY8" fmla="*/ 16088 h 66362"/>
                  <a:gd name="connsiteX9" fmla="*/ 4558 w 54564"/>
                  <a:gd name="connsiteY9" fmla="*/ 5631 h 66362"/>
                  <a:gd name="connsiteX10" fmla="*/ 27483 w 54564"/>
                  <a:gd name="connsiteY10" fmla="*/ 0 h 66362"/>
                  <a:gd name="connsiteX11" fmla="*/ 53626 w 54564"/>
                  <a:gd name="connsiteY11" fmla="*/ 26679 h 66362"/>
                  <a:gd name="connsiteX12" fmla="*/ 53626 w 54564"/>
                  <a:gd name="connsiteY12" fmla="*/ 49604 h 66362"/>
                  <a:gd name="connsiteX13" fmla="*/ 54565 w 54564"/>
                  <a:gd name="connsiteY13" fmla="*/ 64888 h 66362"/>
                  <a:gd name="connsiteX14" fmla="*/ 40086 w 54564"/>
                  <a:gd name="connsiteY14" fmla="*/ 64888 h 66362"/>
                  <a:gd name="connsiteX15" fmla="*/ 37940 w 54564"/>
                  <a:gd name="connsiteY15" fmla="*/ 33919 h 66362"/>
                  <a:gd name="connsiteX16" fmla="*/ 15820 w 54564"/>
                  <a:gd name="connsiteY16" fmla="*/ 45716 h 66362"/>
                  <a:gd name="connsiteX17" fmla="*/ 24936 w 54564"/>
                  <a:gd name="connsiteY17" fmla="*/ 54833 h 66362"/>
                  <a:gd name="connsiteX18" fmla="*/ 37405 w 54564"/>
                  <a:gd name="connsiteY18" fmla="*/ 46119 h 66362"/>
                  <a:gd name="connsiteX19" fmla="*/ 37940 w 54564"/>
                  <a:gd name="connsiteY19" fmla="*/ 42633 h 66362"/>
                  <a:gd name="connsiteX20" fmla="*/ 37940 w 54564"/>
                  <a:gd name="connsiteY20" fmla="*/ 33919 h 6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4564" h="66362">
                    <a:moveTo>
                      <a:pt x="40086" y="64888"/>
                    </a:moveTo>
                    <a:lnTo>
                      <a:pt x="39013" y="57916"/>
                    </a:lnTo>
                    <a:lnTo>
                      <a:pt x="38611" y="57916"/>
                    </a:lnTo>
                    <a:cubicBezTo>
                      <a:pt x="34723" y="62877"/>
                      <a:pt x="28020" y="66363"/>
                      <a:pt x="19842" y="66363"/>
                    </a:cubicBezTo>
                    <a:cubicBezTo>
                      <a:pt x="7105" y="66363"/>
                      <a:pt x="0" y="57112"/>
                      <a:pt x="0" y="47459"/>
                    </a:cubicBezTo>
                    <a:cubicBezTo>
                      <a:pt x="0" y="31505"/>
                      <a:pt x="14211" y="23462"/>
                      <a:pt x="37538" y="23462"/>
                    </a:cubicBezTo>
                    <a:lnTo>
                      <a:pt x="37538" y="22389"/>
                    </a:lnTo>
                    <a:cubicBezTo>
                      <a:pt x="37538" y="18233"/>
                      <a:pt x="35795" y="11396"/>
                      <a:pt x="24668" y="11396"/>
                    </a:cubicBezTo>
                    <a:cubicBezTo>
                      <a:pt x="18367" y="11396"/>
                      <a:pt x="11932" y="13407"/>
                      <a:pt x="7642" y="16088"/>
                    </a:cubicBezTo>
                    <a:lnTo>
                      <a:pt x="4558" y="5631"/>
                    </a:lnTo>
                    <a:cubicBezTo>
                      <a:pt x="9251" y="2815"/>
                      <a:pt x="17428" y="0"/>
                      <a:pt x="27483" y="0"/>
                    </a:cubicBezTo>
                    <a:cubicBezTo>
                      <a:pt x="47727" y="0"/>
                      <a:pt x="53626" y="12870"/>
                      <a:pt x="53626" y="26679"/>
                    </a:cubicBezTo>
                    <a:lnTo>
                      <a:pt x="53626" y="49604"/>
                    </a:lnTo>
                    <a:cubicBezTo>
                      <a:pt x="53626" y="55369"/>
                      <a:pt x="53894" y="60866"/>
                      <a:pt x="54565" y="64888"/>
                    </a:cubicBezTo>
                    <a:lnTo>
                      <a:pt x="40086" y="64888"/>
                    </a:lnTo>
                    <a:close/>
                    <a:moveTo>
                      <a:pt x="37940" y="33919"/>
                    </a:moveTo>
                    <a:cubicBezTo>
                      <a:pt x="26679" y="33650"/>
                      <a:pt x="15820" y="36198"/>
                      <a:pt x="15820" y="45716"/>
                    </a:cubicBezTo>
                    <a:cubicBezTo>
                      <a:pt x="15820" y="52018"/>
                      <a:pt x="19842" y="54833"/>
                      <a:pt x="24936" y="54833"/>
                    </a:cubicBezTo>
                    <a:cubicBezTo>
                      <a:pt x="31371" y="54833"/>
                      <a:pt x="36064" y="50677"/>
                      <a:pt x="37405" y="46119"/>
                    </a:cubicBezTo>
                    <a:cubicBezTo>
                      <a:pt x="37807" y="44912"/>
                      <a:pt x="37940" y="43705"/>
                      <a:pt x="37940" y="42633"/>
                    </a:cubicBezTo>
                    <a:lnTo>
                      <a:pt x="37940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59187F03-A714-A5F5-3ABF-F65AC16F8BA6}"/>
                  </a:ext>
                </a:extLst>
              </p:cNvPr>
              <p:cNvSpPr/>
              <p:nvPr/>
            </p:nvSpPr>
            <p:spPr>
              <a:xfrm>
                <a:off x="5831558" y="2984839"/>
                <a:ext cx="57916" cy="64887"/>
              </a:xfrm>
              <a:custGeom>
                <a:avLst/>
                <a:gdLst>
                  <a:gd name="connsiteX0" fmla="*/ 536 w 57916"/>
                  <a:gd name="connsiteY0" fmla="*/ 20378 h 64887"/>
                  <a:gd name="connsiteX1" fmla="*/ 0 w 57916"/>
                  <a:gd name="connsiteY1" fmla="*/ 1475 h 64887"/>
                  <a:gd name="connsiteX2" fmla="*/ 14077 w 57916"/>
                  <a:gd name="connsiteY2" fmla="*/ 1475 h 64887"/>
                  <a:gd name="connsiteX3" fmla="*/ 14881 w 57916"/>
                  <a:gd name="connsiteY3" fmla="*/ 10993 h 64887"/>
                  <a:gd name="connsiteX4" fmla="*/ 15283 w 57916"/>
                  <a:gd name="connsiteY4" fmla="*/ 10993 h 64887"/>
                  <a:gd name="connsiteX5" fmla="*/ 35393 w 57916"/>
                  <a:gd name="connsiteY5" fmla="*/ 0 h 64887"/>
                  <a:gd name="connsiteX6" fmla="*/ 57917 w 57916"/>
                  <a:gd name="connsiteY6" fmla="*/ 27215 h 64887"/>
                  <a:gd name="connsiteX7" fmla="*/ 57917 w 57916"/>
                  <a:gd name="connsiteY7" fmla="*/ 64754 h 64887"/>
                  <a:gd name="connsiteX8" fmla="*/ 41963 w 57916"/>
                  <a:gd name="connsiteY8" fmla="*/ 64754 h 64887"/>
                  <a:gd name="connsiteX9" fmla="*/ 41963 w 57916"/>
                  <a:gd name="connsiteY9" fmla="*/ 28958 h 64887"/>
                  <a:gd name="connsiteX10" fmla="*/ 29897 w 57916"/>
                  <a:gd name="connsiteY10" fmla="*/ 13004 h 64887"/>
                  <a:gd name="connsiteX11" fmla="*/ 17428 w 57916"/>
                  <a:gd name="connsiteY11" fmla="*/ 22389 h 64887"/>
                  <a:gd name="connsiteX12" fmla="*/ 16758 w 57916"/>
                  <a:gd name="connsiteY12" fmla="*/ 27618 h 64887"/>
                  <a:gd name="connsiteX13" fmla="*/ 16758 w 57916"/>
                  <a:gd name="connsiteY13" fmla="*/ 64888 h 64887"/>
                  <a:gd name="connsiteX14" fmla="*/ 670 w 57916"/>
                  <a:gd name="connsiteY14" fmla="*/ 64888 h 64887"/>
                  <a:gd name="connsiteX15" fmla="*/ 670 w 57916"/>
                  <a:gd name="connsiteY15" fmla="*/ 20378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916" h="64887">
                    <a:moveTo>
                      <a:pt x="536" y="20378"/>
                    </a:moveTo>
                    <a:cubicBezTo>
                      <a:pt x="536" y="13138"/>
                      <a:pt x="536" y="6971"/>
                      <a:pt x="0" y="1475"/>
                    </a:cubicBezTo>
                    <a:lnTo>
                      <a:pt x="14077" y="1475"/>
                    </a:lnTo>
                    <a:lnTo>
                      <a:pt x="14881" y="10993"/>
                    </a:lnTo>
                    <a:lnTo>
                      <a:pt x="15283" y="10993"/>
                    </a:lnTo>
                    <a:cubicBezTo>
                      <a:pt x="17965" y="6033"/>
                      <a:pt x="24936" y="0"/>
                      <a:pt x="35393" y="0"/>
                    </a:cubicBezTo>
                    <a:cubicBezTo>
                      <a:pt x="46521" y="0"/>
                      <a:pt x="57917" y="7105"/>
                      <a:pt x="57917" y="27215"/>
                    </a:cubicBezTo>
                    <a:lnTo>
                      <a:pt x="57917" y="64754"/>
                    </a:lnTo>
                    <a:lnTo>
                      <a:pt x="41963" y="64754"/>
                    </a:lnTo>
                    <a:lnTo>
                      <a:pt x="41963" y="28958"/>
                    </a:lnTo>
                    <a:cubicBezTo>
                      <a:pt x="41963" y="19842"/>
                      <a:pt x="38611" y="13004"/>
                      <a:pt x="29897" y="13004"/>
                    </a:cubicBezTo>
                    <a:cubicBezTo>
                      <a:pt x="23462" y="13004"/>
                      <a:pt x="19037" y="17563"/>
                      <a:pt x="17428" y="22389"/>
                    </a:cubicBezTo>
                    <a:cubicBezTo>
                      <a:pt x="16892" y="23864"/>
                      <a:pt x="16758" y="25741"/>
                      <a:pt x="16758" y="27618"/>
                    </a:cubicBezTo>
                    <a:lnTo>
                      <a:pt x="16758" y="64888"/>
                    </a:lnTo>
                    <a:lnTo>
                      <a:pt x="670" y="64888"/>
                    </a:lnTo>
                    <a:lnTo>
                      <a:pt x="670" y="20378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38" name="Graphic 2">
              <a:extLst>
                <a:ext uri="{FF2B5EF4-FFF2-40B4-BE49-F238E27FC236}">
                  <a16:creationId xmlns:a16="http://schemas.microsoft.com/office/drawing/2014/main" id="{124A9735-89F6-6E9F-4DBE-6775F528CC31}"/>
                </a:ext>
              </a:extLst>
            </p:cNvPr>
            <p:cNvGrpSpPr/>
            <p:nvPr/>
          </p:nvGrpSpPr>
          <p:grpSpPr>
            <a:xfrm>
              <a:off x="6569837" y="2592292"/>
              <a:ext cx="784989" cy="768282"/>
              <a:chOff x="5107728" y="3279248"/>
              <a:chExt cx="636552" cy="623004"/>
            </a:xfrm>
            <a:solidFill>
              <a:srgbClr val="FFFFFF"/>
            </a:solidFill>
          </p:grpSpPr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B447A3CB-773F-1C15-B646-1D495403CFF1}"/>
                  </a:ext>
                </a:extLst>
              </p:cNvPr>
              <p:cNvSpPr/>
              <p:nvPr/>
            </p:nvSpPr>
            <p:spPr>
              <a:xfrm>
                <a:off x="5107728" y="3315043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70E305A3-F15B-B675-31DC-6A9C0193E4C8}"/>
                  </a:ext>
                </a:extLst>
              </p:cNvPr>
              <p:cNvSpPr/>
              <p:nvPr/>
            </p:nvSpPr>
            <p:spPr>
              <a:xfrm>
                <a:off x="5171686" y="3280454"/>
                <a:ext cx="52419" cy="78562"/>
              </a:xfrm>
              <a:custGeom>
                <a:avLst/>
                <a:gdLst>
                  <a:gd name="connsiteX0" fmla="*/ 0 w 52419"/>
                  <a:gd name="connsiteY0" fmla="*/ 1609 h 78562"/>
                  <a:gd name="connsiteX1" fmla="*/ 21719 w 52419"/>
                  <a:gd name="connsiteY1" fmla="*/ 0 h 78562"/>
                  <a:gd name="connsiteX2" fmla="*/ 44778 w 52419"/>
                  <a:gd name="connsiteY2" fmla="*/ 6301 h 78562"/>
                  <a:gd name="connsiteX3" fmla="*/ 52420 w 52419"/>
                  <a:gd name="connsiteY3" fmla="*/ 23596 h 78562"/>
                  <a:gd name="connsiteX4" fmla="*/ 45717 w 52419"/>
                  <a:gd name="connsiteY4" fmla="*/ 41292 h 78562"/>
                  <a:gd name="connsiteX5" fmla="*/ 21048 w 52419"/>
                  <a:gd name="connsiteY5" fmla="*/ 49604 h 78562"/>
                  <a:gd name="connsiteX6" fmla="*/ 14077 w 52419"/>
                  <a:gd name="connsiteY6" fmla="*/ 49202 h 78562"/>
                  <a:gd name="connsiteX7" fmla="*/ 14077 w 52419"/>
                  <a:gd name="connsiteY7" fmla="*/ 78563 h 78562"/>
                  <a:gd name="connsiteX8" fmla="*/ 0 w 52419"/>
                  <a:gd name="connsiteY8" fmla="*/ 78563 h 78562"/>
                  <a:gd name="connsiteX9" fmla="*/ 0 w 52419"/>
                  <a:gd name="connsiteY9" fmla="*/ 1743 h 78562"/>
                  <a:gd name="connsiteX10" fmla="*/ 14077 w 52419"/>
                  <a:gd name="connsiteY10" fmla="*/ 37941 h 78562"/>
                  <a:gd name="connsiteX11" fmla="*/ 21048 w 52419"/>
                  <a:gd name="connsiteY11" fmla="*/ 38477 h 78562"/>
                  <a:gd name="connsiteX12" fmla="*/ 38209 w 52419"/>
                  <a:gd name="connsiteY12" fmla="*/ 24132 h 78562"/>
                  <a:gd name="connsiteX13" fmla="*/ 22389 w 52419"/>
                  <a:gd name="connsiteY13" fmla="*/ 10859 h 78562"/>
                  <a:gd name="connsiteX14" fmla="*/ 14211 w 52419"/>
                  <a:gd name="connsiteY14" fmla="*/ 11530 h 78562"/>
                  <a:gd name="connsiteX15" fmla="*/ 14211 w 52419"/>
                  <a:gd name="connsiteY15" fmla="*/ 37807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419" h="78562">
                    <a:moveTo>
                      <a:pt x="0" y="1609"/>
                    </a:moveTo>
                    <a:cubicBezTo>
                      <a:pt x="5095" y="670"/>
                      <a:pt x="12200" y="0"/>
                      <a:pt x="21719" y="0"/>
                    </a:cubicBezTo>
                    <a:cubicBezTo>
                      <a:pt x="32176" y="0"/>
                      <a:pt x="39818" y="2145"/>
                      <a:pt x="44778" y="6301"/>
                    </a:cubicBezTo>
                    <a:cubicBezTo>
                      <a:pt x="49336" y="10189"/>
                      <a:pt x="52420" y="16222"/>
                      <a:pt x="52420" y="23596"/>
                    </a:cubicBezTo>
                    <a:cubicBezTo>
                      <a:pt x="52420" y="30969"/>
                      <a:pt x="50141" y="37136"/>
                      <a:pt x="45717" y="41292"/>
                    </a:cubicBezTo>
                    <a:cubicBezTo>
                      <a:pt x="40086" y="46923"/>
                      <a:pt x="31103" y="49604"/>
                      <a:pt x="21048" y="49604"/>
                    </a:cubicBezTo>
                    <a:cubicBezTo>
                      <a:pt x="18367" y="49604"/>
                      <a:pt x="15954" y="49604"/>
                      <a:pt x="14077" y="49202"/>
                    </a:cubicBezTo>
                    <a:lnTo>
                      <a:pt x="14077" y="78563"/>
                    </a:lnTo>
                    <a:lnTo>
                      <a:pt x="0" y="78563"/>
                    </a:lnTo>
                    <a:lnTo>
                      <a:pt x="0" y="1743"/>
                    </a:lnTo>
                    <a:close/>
                    <a:moveTo>
                      <a:pt x="14077" y="37941"/>
                    </a:moveTo>
                    <a:cubicBezTo>
                      <a:pt x="15820" y="38477"/>
                      <a:pt x="18099" y="38477"/>
                      <a:pt x="21048" y="38477"/>
                    </a:cubicBezTo>
                    <a:cubicBezTo>
                      <a:pt x="31639" y="38477"/>
                      <a:pt x="38209" y="33248"/>
                      <a:pt x="38209" y="24132"/>
                    </a:cubicBezTo>
                    <a:cubicBezTo>
                      <a:pt x="38209" y="15015"/>
                      <a:pt x="32176" y="10859"/>
                      <a:pt x="22389" y="10859"/>
                    </a:cubicBezTo>
                    <a:cubicBezTo>
                      <a:pt x="18501" y="10859"/>
                      <a:pt x="15685" y="11262"/>
                      <a:pt x="14211" y="11530"/>
                    </a:cubicBezTo>
                    <a:lnTo>
                      <a:pt x="14211" y="378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78290016-22F4-C643-3C16-659279319D3B}"/>
                  </a:ext>
                </a:extLst>
              </p:cNvPr>
              <p:cNvSpPr/>
              <p:nvPr/>
            </p:nvSpPr>
            <p:spPr>
              <a:xfrm>
                <a:off x="5233758" y="3301369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18B4D435-9122-C025-BF12-DD3D6B1613D9}"/>
                  </a:ext>
                </a:extLst>
              </p:cNvPr>
              <p:cNvSpPr/>
              <p:nvPr/>
            </p:nvSpPr>
            <p:spPr>
              <a:xfrm>
                <a:off x="5270760" y="3301503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2 w 57112"/>
                  <a:gd name="connsiteY3" fmla="*/ 0 h 58720"/>
                  <a:gd name="connsiteX4" fmla="*/ 57112 w 57112"/>
                  <a:gd name="connsiteY4" fmla="*/ 28958 h 58720"/>
                  <a:gd name="connsiteX5" fmla="*/ 14747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7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8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8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7A9F32EB-B646-E8D0-59C1-C06D7D8BA06C}"/>
                  </a:ext>
                </a:extLst>
              </p:cNvPr>
              <p:cNvSpPr/>
              <p:nvPr/>
            </p:nvSpPr>
            <p:spPr>
              <a:xfrm>
                <a:off x="5335916" y="3301503"/>
                <a:ext cx="40085" cy="58720"/>
              </a:xfrm>
              <a:custGeom>
                <a:avLst/>
                <a:gdLst>
                  <a:gd name="connsiteX0" fmla="*/ 3084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5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4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4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5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4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2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7503D7EF-51F4-CD16-2D44-A3C303A3F5FE}"/>
                  </a:ext>
                </a:extLst>
              </p:cNvPr>
              <p:cNvSpPr/>
              <p:nvPr/>
            </p:nvSpPr>
            <p:spPr>
              <a:xfrm>
                <a:off x="5387264" y="3301503"/>
                <a:ext cx="56442" cy="80439"/>
              </a:xfrm>
              <a:custGeom>
                <a:avLst/>
                <a:gdLst>
                  <a:gd name="connsiteX0" fmla="*/ 536 w 56442"/>
                  <a:gd name="connsiteY0" fmla="*/ 19976 h 80439"/>
                  <a:gd name="connsiteX1" fmla="*/ 0 w 56442"/>
                  <a:gd name="connsiteY1" fmla="*/ 1207 h 80439"/>
                  <a:gd name="connsiteX2" fmla="*/ 12468 w 56442"/>
                  <a:gd name="connsiteY2" fmla="*/ 1207 h 80439"/>
                  <a:gd name="connsiteX3" fmla="*/ 13139 w 56442"/>
                  <a:gd name="connsiteY3" fmla="*/ 9921 h 80439"/>
                  <a:gd name="connsiteX4" fmla="*/ 13407 w 56442"/>
                  <a:gd name="connsiteY4" fmla="*/ 9921 h 80439"/>
                  <a:gd name="connsiteX5" fmla="*/ 32712 w 56442"/>
                  <a:gd name="connsiteY5" fmla="*/ 0 h 80439"/>
                  <a:gd name="connsiteX6" fmla="*/ 56442 w 56442"/>
                  <a:gd name="connsiteY6" fmla="*/ 28690 h 80439"/>
                  <a:gd name="connsiteX7" fmla="*/ 30835 w 56442"/>
                  <a:gd name="connsiteY7" fmla="*/ 58855 h 80439"/>
                  <a:gd name="connsiteX8" fmla="*/ 15016 w 56442"/>
                  <a:gd name="connsiteY8" fmla="*/ 51347 h 80439"/>
                  <a:gd name="connsiteX9" fmla="*/ 14747 w 56442"/>
                  <a:gd name="connsiteY9" fmla="*/ 51347 h 80439"/>
                  <a:gd name="connsiteX10" fmla="*/ 14747 w 56442"/>
                  <a:gd name="connsiteY10" fmla="*/ 80440 h 80439"/>
                  <a:gd name="connsiteX11" fmla="*/ 536 w 56442"/>
                  <a:gd name="connsiteY11" fmla="*/ 80440 h 80439"/>
                  <a:gd name="connsiteX12" fmla="*/ 536 w 56442"/>
                  <a:gd name="connsiteY12" fmla="*/ 19976 h 80439"/>
                  <a:gd name="connsiteX13" fmla="*/ 14747 w 56442"/>
                  <a:gd name="connsiteY13" fmla="*/ 33919 h 80439"/>
                  <a:gd name="connsiteX14" fmla="*/ 15150 w 56442"/>
                  <a:gd name="connsiteY14" fmla="*/ 37807 h 80439"/>
                  <a:gd name="connsiteX15" fmla="*/ 27618 w 56442"/>
                  <a:gd name="connsiteY15" fmla="*/ 47728 h 80439"/>
                  <a:gd name="connsiteX16" fmla="*/ 41963 w 56442"/>
                  <a:gd name="connsiteY16" fmla="*/ 29092 h 80439"/>
                  <a:gd name="connsiteX17" fmla="*/ 28020 w 56442"/>
                  <a:gd name="connsiteY17" fmla="*/ 11127 h 80439"/>
                  <a:gd name="connsiteX18" fmla="*/ 15284 w 56442"/>
                  <a:gd name="connsiteY18" fmla="*/ 21585 h 80439"/>
                  <a:gd name="connsiteX19" fmla="*/ 14747 w 56442"/>
                  <a:gd name="connsiteY19" fmla="*/ 25204 h 80439"/>
                  <a:gd name="connsiteX20" fmla="*/ 14747 w 56442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2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3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6"/>
                      <a:pt x="15016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50" y="37807"/>
                    </a:cubicBezTo>
                    <a:cubicBezTo>
                      <a:pt x="16490" y="43571"/>
                      <a:pt x="21585" y="47728"/>
                      <a:pt x="27618" y="47728"/>
                    </a:cubicBezTo>
                    <a:cubicBezTo>
                      <a:pt x="36600" y="47728"/>
                      <a:pt x="41963" y="40220"/>
                      <a:pt x="41963" y="29092"/>
                    </a:cubicBezTo>
                    <a:cubicBezTo>
                      <a:pt x="41963" y="19171"/>
                      <a:pt x="37137" y="11127"/>
                      <a:pt x="28020" y="11127"/>
                    </a:cubicBezTo>
                    <a:cubicBezTo>
                      <a:pt x="22121" y="11127"/>
                      <a:pt x="16758" y="15418"/>
                      <a:pt x="15284" y="21585"/>
                    </a:cubicBezTo>
                    <a:cubicBezTo>
                      <a:pt x="14882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AA2E5683-6ED3-5131-F1E3-8517851DF8ED}"/>
                  </a:ext>
                </a:extLst>
              </p:cNvPr>
              <p:cNvSpPr/>
              <p:nvPr/>
            </p:nvSpPr>
            <p:spPr>
              <a:xfrm>
                <a:off x="5451883" y="330150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1A93E3-30FF-9E48-9C0F-DDCB2A440EE9}"/>
                  </a:ext>
                </a:extLst>
              </p:cNvPr>
              <p:cNvSpPr/>
              <p:nvPr/>
            </p:nvSpPr>
            <p:spPr>
              <a:xfrm>
                <a:off x="5511543" y="3301369"/>
                <a:ext cx="45180" cy="58720"/>
              </a:xfrm>
              <a:custGeom>
                <a:avLst/>
                <a:gdLst>
                  <a:gd name="connsiteX0" fmla="*/ 44912 w 45180"/>
                  <a:gd name="connsiteY0" fmla="*/ 55905 h 58720"/>
                  <a:gd name="connsiteX1" fmla="*/ 28958 w 45180"/>
                  <a:gd name="connsiteY1" fmla="*/ 58721 h 58720"/>
                  <a:gd name="connsiteX2" fmla="*/ 0 w 45180"/>
                  <a:gd name="connsiteY2" fmla="*/ 30031 h 58720"/>
                  <a:gd name="connsiteX3" fmla="*/ 31371 w 45180"/>
                  <a:gd name="connsiteY3" fmla="*/ 0 h 58720"/>
                  <a:gd name="connsiteX4" fmla="*/ 45180 w 45180"/>
                  <a:gd name="connsiteY4" fmla="*/ 2681 h 58720"/>
                  <a:gd name="connsiteX5" fmla="*/ 42633 w 45180"/>
                  <a:gd name="connsiteY5" fmla="*/ 13272 h 58720"/>
                  <a:gd name="connsiteX6" fmla="*/ 31908 w 45180"/>
                  <a:gd name="connsiteY6" fmla="*/ 11127 h 58720"/>
                  <a:gd name="connsiteX7" fmla="*/ 14613 w 45180"/>
                  <a:gd name="connsiteY7" fmla="*/ 29360 h 58720"/>
                  <a:gd name="connsiteX8" fmla="*/ 31908 w 45180"/>
                  <a:gd name="connsiteY8" fmla="*/ 47459 h 58720"/>
                  <a:gd name="connsiteX9" fmla="*/ 43169 w 45180"/>
                  <a:gd name="connsiteY9" fmla="*/ 45314 h 58720"/>
                  <a:gd name="connsiteX10" fmla="*/ 45180 w 45180"/>
                  <a:gd name="connsiteY10" fmla="*/ 55905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180" h="58720">
                    <a:moveTo>
                      <a:pt x="44912" y="55905"/>
                    </a:moveTo>
                    <a:cubicBezTo>
                      <a:pt x="41963" y="57246"/>
                      <a:pt x="36064" y="58721"/>
                      <a:pt x="28958" y="58721"/>
                    </a:cubicBezTo>
                    <a:cubicBezTo>
                      <a:pt x="11396" y="58721"/>
                      <a:pt x="0" y="47459"/>
                      <a:pt x="0" y="30031"/>
                    </a:cubicBezTo>
                    <a:cubicBezTo>
                      <a:pt x="0" y="12602"/>
                      <a:pt x="11529" y="0"/>
                      <a:pt x="31371" y="0"/>
                    </a:cubicBezTo>
                    <a:cubicBezTo>
                      <a:pt x="36600" y="0"/>
                      <a:pt x="41963" y="1207"/>
                      <a:pt x="45180" y="2681"/>
                    </a:cubicBezTo>
                    <a:lnTo>
                      <a:pt x="42633" y="13272"/>
                    </a:lnTo>
                    <a:cubicBezTo>
                      <a:pt x="40354" y="12200"/>
                      <a:pt x="37002" y="11127"/>
                      <a:pt x="31908" y="11127"/>
                    </a:cubicBezTo>
                    <a:cubicBezTo>
                      <a:pt x="21048" y="11127"/>
                      <a:pt x="14613" y="19037"/>
                      <a:pt x="14613" y="29360"/>
                    </a:cubicBezTo>
                    <a:cubicBezTo>
                      <a:pt x="14613" y="40890"/>
                      <a:pt x="22121" y="47459"/>
                      <a:pt x="31908" y="47459"/>
                    </a:cubicBezTo>
                    <a:cubicBezTo>
                      <a:pt x="36868" y="47459"/>
                      <a:pt x="40354" y="46387"/>
                      <a:pt x="43169" y="45314"/>
                    </a:cubicBezTo>
                    <a:lnTo>
                      <a:pt x="45180" y="5590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B7795C93-D387-90B8-5BAB-B5AD5865405D}"/>
                  </a:ext>
                </a:extLst>
              </p:cNvPr>
              <p:cNvSpPr/>
              <p:nvPr/>
            </p:nvSpPr>
            <p:spPr>
              <a:xfrm>
                <a:off x="5563158" y="3286621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2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39" y="61938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39" y="73468"/>
                      <a:pt x="15149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2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05641EEF-2D60-FE1C-8452-4494D78A695F}"/>
                  </a:ext>
                </a:extLst>
              </p:cNvPr>
              <p:cNvSpPr/>
              <p:nvPr/>
            </p:nvSpPr>
            <p:spPr>
              <a:xfrm>
                <a:off x="5608606" y="3279248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0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7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5D1CD5F-3BA4-FA56-1522-5FD04A199457}"/>
                  </a:ext>
                </a:extLst>
              </p:cNvPr>
              <p:cNvSpPr/>
              <p:nvPr/>
            </p:nvSpPr>
            <p:spPr>
              <a:xfrm>
                <a:off x="5632738" y="3302709"/>
                <a:ext cx="56307" cy="56307"/>
              </a:xfrm>
              <a:custGeom>
                <a:avLst/>
                <a:gdLst>
                  <a:gd name="connsiteX0" fmla="*/ 15284 w 56307"/>
                  <a:gd name="connsiteY0" fmla="*/ 0 h 56307"/>
                  <a:gd name="connsiteX1" fmla="*/ 24400 w 56307"/>
                  <a:gd name="connsiteY1" fmla="*/ 28556 h 56307"/>
                  <a:gd name="connsiteX2" fmla="*/ 28154 w 56307"/>
                  <a:gd name="connsiteY2" fmla="*/ 42633 h 56307"/>
                  <a:gd name="connsiteX3" fmla="*/ 28556 w 56307"/>
                  <a:gd name="connsiteY3" fmla="*/ 42633 h 56307"/>
                  <a:gd name="connsiteX4" fmla="*/ 32444 w 56307"/>
                  <a:gd name="connsiteY4" fmla="*/ 28556 h 56307"/>
                  <a:gd name="connsiteX5" fmla="*/ 41293 w 56307"/>
                  <a:gd name="connsiteY5" fmla="*/ 0 h 56307"/>
                  <a:gd name="connsiteX6" fmla="*/ 56308 w 56307"/>
                  <a:gd name="connsiteY6" fmla="*/ 0 h 56307"/>
                  <a:gd name="connsiteX7" fmla="*/ 34857 w 56307"/>
                  <a:gd name="connsiteY7" fmla="*/ 56308 h 56307"/>
                  <a:gd name="connsiteX8" fmla="*/ 20915 w 56307"/>
                  <a:gd name="connsiteY8" fmla="*/ 56308 h 56307"/>
                  <a:gd name="connsiteX9" fmla="*/ 0 w 56307"/>
                  <a:gd name="connsiteY9" fmla="*/ 0 h 56307"/>
                  <a:gd name="connsiteX10" fmla="*/ 15418 w 56307"/>
                  <a:gd name="connsiteY10" fmla="*/ 0 h 5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307" h="56307">
                    <a:moveTo>
                      <a:pt x="15284" y="0"/>
                    </a:moveTo>
                    <a:lnTo>
                      <a:pt x="24400" y="28556"/>
                    </a:lnTo>
                    <a:cubicBezTo>
                      <a:pt x="26009" y="33516"/>
                      <a:pt x="27215" y="38075"/>
                      <a:pt x="28154" y="42633"/>
                    </a:cubicBezTo>
                    <a:lnTo>
                      <a:pt x="28556" y="42633"/>
                    </a:lnTo>
                    <a:cubicBezTo>
                      <a:pt x="29629" y="38075"/>
                      <a:pt x="30835" y="33650"/>
                      <a:pt x="32444" y="28556"/>
                    </a:cubicBezTo>
                    <a:lnTo>
                      <a:pt x="41293" y="0"/>
                    </a:lnTo>
                    <a:lnTo>
                      <a:pt x="56308" y="0"/>
                    </a:lnTo>
                    <a:lnTo>
                      <a:pt x="34857" y="56308"/>
                    </a:lnTo>
                    <a:lnTo>
                      <a:pt x="20915" y="56308"/>
                    </a:lnTo>
                    <a:lnTo>
                      <a:pt x="0" y="0"/>
                    </a:lnTo>
                    <a:lnTo>
                      <a:pt x="154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95BDAB9F-B638-7BA2-FA6E-12711326E443}"/>
                  </a:ext>
                </a:extLst>
              </p:cNvPr>
              <p:cNvSpPr/>
              <p:nvPr/>
            </p:nvSpPr>
            <p:spPr>
              <a:xfrm>
                <a:off x="5692532" y="330150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B77F5FFE-C36C-7714-1BD9-387A25CFDC73}"/>
                  </a:ext>
                </a:extLst>
              </p:cNvPr>
              <p:cNvSpPr/>
              <p:nvPr/>
            </p:nvSpPr>
            <p:spPr>
              <a:xfrm>
                <a:off x="5183349" y="3453936"/>
                <a:ext cx="55101" cy="78428"/>
              </a:xfrm>
              <a:custGeom>
                <a:avLst/>
                <a:gdLst>
                  <a:gd name="connsiteX0" fmla="*/ 0 w 55101"/>
                  <a:gd name="connsiteY0" fmla="*/ 1609 h 78428"/>
                  <a:gd name="connsiteX1" fmla="*/ 21451 w 55101"/>
                  <a:gd name="connsiteY1" fmla="*/ 0 h 78428"/>
                  <a:gd name="connsiteX2" fmla="*/ 45449 w 55101"/>
                  <a:gd name="connsiteY2" fmla="*/ 6167 h 78428"/>
                  <a:gd name="connsiteX3" fmla="*/ 52152 w 55101"/>
                  <a:gd name="connsiteY3" fmla="*/ 21719 h 78428"/>
                  <a:gd name="connsiteX4" fmla="*/ 38075 w 55101"/>
                  <a:gd name="connsiteY4" fmla="*/ 41292 h 78428"/>
                  <a:gd name="connsiteX5" fmla="*/ 38075 w 55101"/>
                  <a:gd name="connsiteY5" fmla="*/ 41695 h 78428"/>
                  <a:gd name="connsiteX6" fmla="*/ 48934 w 55101"/>
                  <a:gd name="connsiteY6" fmla="*/ 56710 h 78428"/>
                  <a:gd name="connsiteX7" fmla="*/ 55101 w 55101"/>
                  <a:gd name="connsiteY7" fmla="*/ 78429 h 78428"/>
                  <a:gd name="connsiteX8" fmla="*/ 40488 w 55101"/>
                  <a:gd name="connsiteY8" fmla="*/ 78429 h 78428"/>
                  <a:gd name="connsiteX9" fmla="*/ 35259 w 55101"/>
                  <a:gd name="connsiteY9" fmla="*/ 60061 h 78428"/>
                  <a:gd name="connsiteX10" fmla="*/ 21316 w 55101"/>
                  <a:gd name="connsiteY10" fmla="*/ 46387 h 78428"/>
                  <a:gd name="connsiteX11" fmla="*/ 14211 w 55101"/>
                  <a:gd name="connsiteY11" fmla="*/ 46387 h 78428"/>
                  <a:gd name="connsiteX12" fmla="*/ 14211 w 55101"/>
                  <a:gd name="connsiteY12" fmla="*/ 78429 h 78428"/>
                  <a:gd name="connsiteX13" fmla="*/ 134 w 55101"/>
                  <a:gd name="connsiteY13" fmla="*/ 78429 h 78428"/>
                  <a:gd name="connsiteX14" fmla="*/ 134 w 55101"/>
                  <a:gd name="connsiteY14" fmla="*/ 1609 h 78428"/>
                  <a:gd name="connsiteX15" fmla="*/ 14077 w 55101"/>
                  <a:gd name="connsiteY15" fmla="*/ 36064 h 78428"/>
                  <a:gd name="connsiteX16" fmla="*/ 22523 w 55101"/>
                  <a:gd name="connsiteY16" fmla="*/ 36064 h 78428"/>
                  <a:gd name="connsiteX17" fmla="*/ 38075 w 55101"/>
                  <a:gd name="connsiteY17" fmla="*/ 23193 h 78428"/>
                  <a:gd name="connsiteX18" fmla="*/ 22791 w 55101"/>
                  <a:gd name="connsiteY18" fmla="*/ 10725 h 78428"/>
                  <a:gd name="connsiteX19" fmla="*/ 13943 w 55101"/>
                  <a:gd name="connsiteY19" fmla="*/ 11396 h 78428"/>
                  <a:gd name="connsiteX20" fmla="*/ 13943 w 55101"/>
                  <a:gd name="connsiteY20" fmla="*/ 36064 h 7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101" h="78428">
                    <a:moveTo>
                      <a:pt x="0" y="1609"/>
                    </a:moveTo>
                    <a:cubicBezTo>
                      <a:pt x="5363" y="670"/>
                      <a:pt x="13272" y="0"/>
                      <a:pt x="21451" y="0"/>
                    </a:cubicBezTo>
                    <a:cubicBezTo>
                      <a:pt x="32712" y="0"/>
                      <a:pt x="40354" y="1877"/>
                      <a:pt x="45449" y="6167"/>
                    </a:cubicBezTo>
                    <a:cubicBezTo>
                      <a:pt x="49738" y="9787"/>
                      <a:pt x="52152" y="15149"/>
                      <a:pt x="52152" y="21719"/>
                    </a:cubicBezTo>
                    <a:cubicBezTo>
                      <a:pt x="52152" y="31774"/>
                      <a:pt x="45314" y="38611"/>
                      <a:pt x="38075" y="41292"/>
                    </a:cubicBezTo>
                    <a:lnTo>
                      <a:pt x="38075" y="41695"/>
                    </a:lnTo>
                    <a:cubicBezTo>
                      <a:pt x="43571" y="43840"/>
                      <a:pt x="46923" y="49202"/>
                      <a:pt x="48934" y="56710"/>
                    </a:cubicBezTo>
                    <a:cubicBezTo>
                      <a:pt x="51347" y="66363"/>
                      <a:pt x="53492" y="75479"/>
                      <a:pt x="55101" y="78429"/>
                    </a:cubicBezTo>
                    <a:lnTo>
                      <a:pt x="40488" y="78429"/>
                    </a:lnTo>
                    <a:cubicBezTo>
                      <a:pt x="39281" y="76149"/>
                      <a:pt x="37538" y="69714"/>
                      <a:pt x="35259" y="60061"/>
                    </a:cubicBezTo>
                    <a:cubicBezTo>
                      <a:pt x="33114" y="49873"/>
                      <a:pt x="29360" y="46655"/>
                      <a:pt x="21316" y="46387"/>
                    </a:cubicBezTo>
                    <a:lnTo>
                      <a:pt x="14211" y="46387"/>
                    </a:lnTo>
                    <a:lnTo>
                      <a:pt x="14211" y="78429"/>
                    </a:lnTo>
                    <a:lnTo>
                      <a:pt x="134" y="78429"/>
                    </a:lnTo>
                    <a:lnTo>
                      <a:pt x="134" y="1609"/>
                    </a:lnTo>
                    <a:close/>
                    <a:moveTo>
                      <a:pt x="14077" y="36064"/>
                    </a:moveTo>
                    <a:lnTo>
                      <a:pt x="22523" y="36064"/>
                    </a:lnTo>
                    <a:cubicBezTo>
                      <a:pt x="32176" y="36064"/>
                      <a:pt x="38075" y="30969"/>
                      <a:pt x="38075" y="23193"/>
                    </a:cubicBezTo>
                    <a:cubicBezTo>
                      <a:pt x="38075" y="14613"/>
                      <a:pt x="32042" y="10725"/>
                      <a:pt x="22791" y="10725"/>
                    </a:cubicBezTo>
                    <a:cubicBezTo>
                      <a:pt x="18233" y="10725"/>
                      <a:pt x="15417" y="11127"/>
                      <a:pt x="13943" y="11396"/>
                    </a:cubicBezTo>
                    <a:lnTo>
                      <a:pt x="13943" y="3606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1A10645-5281-91AB-BCA4-47FAA7E3D504}"/>
                  </a:ext>
                </a:extLst>
              </p:cNvPr>
              <p:cNvSpPr/>
              <p:nvPr/>
            </p:nvSpPr>
            <p:spPr>
              <a:xfrm>
                <a:off x="5245288" y="3474850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91A210E3-4080-A088-DBA2-784B633DE6F0}"/>
                  </a:ext>
                </a:extLst>
              </p:cNvPr>
              <p:cNvSpPr/>
              <p:nvPr/>
            </p:nvSpPr>
            <p:spPr>
              <a:xfrm>
                <a:off x="5304947" y="3475118"/>
                <a:ext cx="55100" cy="81646"/>
              </a:xfrm>
              <a:custGeom>
                <a:avLst/>
                <a:gdLst>
                  <a:gd name="connsiteX0" fmla="*/ 54967 w 55100"/>
                  <a:gd name="connsiteY0" fmla="*/ 1072 h 81646"/>
                  <a:gd name="connsiteX1" fmla="*/ 54565 w 55100"/>
                  <a:gd name="connsiteY1" fmla="*/ 17295 h 81646"/>
                  <a:gd name="connsiteX2" fmla="*/ 54565 w 55100"/>
                  <a:gd name="connsiteY2" fmla="*/ 49202 h 81646"/>
                  <a:gd name="connsiteX3" fmla="*/ 46252 w 55100"/>
                  <a:gd name="connsiteY3" fmla="*/ 74809 h 81646"/>
                  <a:gd name="connsiteX4" fmla="*/ 24534 w 55100"/>
                  <a:gd name="connsiteY4" fmla="*/ 81646 h 81646"/>
                  <a:gd name="connsiteX5" fmla="*/ 4826 w 55100"/>
                  <a:gd name="connsiteY5" fmla="*/ 77088 h 81646"/>
                  <a:gd name="connsiteX6" fmla="*/ 7910 w 55100"/>
                  <a:gd name="connsiteY6" fmla="*/ 66363 h 81646"/>
                  <a:gd name="connsiteX7" fmla="*/ 24266 w 55100"/>
                  <a:gd name="connsiteY7" fmla="*/ 70653 h 81646"/>
                  <a:gd name="connsiteX8" fmla="*/ 40488 w 55100"/>
                  <a:gd name="connsiteY8" fmla="*/ 53626 h 81646"/>
                  <a:gd name="connsiteX9" fmla="*/ 40488 w 55100"/>
                  <a:gd name="connsiteY9" fmla="*/ 48800 h 81646"/>
                  <a:gd name="connsiteX10" fmla="*/ 40220 w 55100"/>
                  <a:gd name="connsiteY10" fmla="*/ 48800 h 81646"/>
                  <a:gd name="connsiteX11" fmla="*/ 23864 w 55100"/>
                  <a:gd name="connsiteY11" fmla="*/ 57112 h 81646"/>
                  <a:gd name="connsiteX12" fmla="*/ 0 w 55100"/>
                  <a:gd name="connsiteY12" fmla="*/ 29629 h 81646"/>
                  <a:gd name="connsiteX13" fmla="*/ 25607 w 55100"/>
                  <a:gd name="connsiteY13" fmla="*/ 0 h 81646"/>
                  <a:gd name="connsiteX14" fmla="*/ 41963 w 55100"/>
                  <a:gd name="connsiteY14" fmla="*/ 8848 h 81646"/>
                  <a:gd name="connsiteX15" fmla="*/ 42231 w 55100"/>
                  <a:gd name="connsiteY15" fmla="*/ 8848 h 81646"/>
                  <a:gd name="connsiteX16" fmla="*/ 42767 w 55100"/>
                  <a:gd name="connsiteY16" fmla="*/ 1341 h 81646"/>
                  <a:gd name="connsiteX17" fmla="*/ 55101 w 55100"/>
                  <a:gd name="connsiteY17" fmla="*/ 1341 h 81646"/>
                  <a:gd name="connsiteX18" fmla="*/ 40354 w 55100"/>
                  <a:gd name="connsiteY18" fmla="*/ 23596 h 81646"/>
                  <a:gd name="connsiteX19" fmla="*/ 39951 w 55100"/>
                  <a:gd name="connsiteY19" fmla="*/ 19842 h 81646"/>
                  <a:gd name="connsiteX20" fmla="*/ 28422 w 55100"/>
                  <a:gd name="connsiteY20" fmla="*/ 10725 h 81646"/>
                  <a:gd name="connsiteX21" fmla="*/ 14613 w 55100"/>
                  <a:gd name="connsiteY21" fmla="*/ 29092 h 81646"/>
                  <a:gd name="connsiteX22" fmla="*/ 28422 w 55100"/>
                  <a:gd name="connsiteY22" fmla="*/ 46387 h 81646"/>
                  <a:gd name="connsiteX23" fmla="*/ 39951 w 55100"/>
                  <a:gd name="connsiteY23" fmla="*/ 37806 h 81646"/>
                  <a:gd name="connsiteX24" fmla="*/ 40488 w 55100"/>
                  <a:gd name="connsiteY24" fmla="*/ 32712 h 81646"/>
                  <a:gd name="connsiteX25" fmla="*/ 40488 w 55100"/>
                  <a:gd name="connsiteY25" fmla="*/ 23596 h 8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100" h="81646">
                    <a:moveTo>
                      <a:pt x="54967" y="1072"/>
                    </a:moveTo>
                    <a:cubicBezTo>
                      <a:pt x="54699" y="4826"/>
                      <a:pt x="54565" y="9519"/>
                      <a:pt x="54565" y="17295"/>
                    </a:cubicBezTo>
                    <a:lnTo>
                      <a:pt x="54565" y="49202"/>
                    </a:lnTo>
                    <a:cubicBezTo>
                      <a:pt x="54565" y="61000"/>
                      <a:pt x="52151" y="69446"/>
                      <a:pt x="46252" y="74809"/>
                    </a:cubicBezTo>
                    <a:cubicBezTo>
                      <a:pt x="40354" y="80037"/>
                      <a:pt x="32310" y="81646"/>
                      <a:pt x="24534" y="81646"/>
                    </a:cubicBezTo>
                    <a:cubicBezTo>
                      <a:pt x="17295" y="81646"/>
                      <a:pt x="9787" y="80171"/>
                      <a:pt x="4826" y="77088"/>
                    </a:cubicBezTo>
                    <a:lnTo>
                      <a:pt x="7910" y="66363"/>
                    </a:lnTo>
                    <a:cubicBezTo>
                      <a:pt x="11529" y="68508"/>
                      <a:pt x="17563" y="70653"/>
                      <a:pt x="24266" y="70653"/>
                    </a:cubicBezTo>
                    <a:cubicBezTo>
                      <a:pt x="33516" y="70653"/>
                      <a:pt x="40488" y="65826"/>
                      <a:pt x="40488" y="53626"/>
                    </a:cubicBezTo>
                    <a:lnTo>
                      <a:pt x="40488" y="48800"/>
                    </a:lnTo>
                    <a:lnTo>
                      <a:pt x="40220" y="48800"/>
                    </a:lnTo>
                    <a:cubicBezTo>
                      <a:pt x="37002" y="53760"/>
                      <a:pt x="31237" y="57112"/>
                      <a:pt x="23864" y="57112"/>
                    </a:cubicBezTo>
                    <a:cubicBezTo>
                      <a:pt x="9921" y="57112"/>
                      <a:pt x="0" y="45582"/>
                      <a:pt x="0" y="29629"/>
                    </a:cubicBezTo>
                    <a:cubicBezTo>
                      <a:pt x="0" y="11127"/>
                      <a:pt x="12066" y="0"/>
                      <a:pt x="25607" y="0"/>
                    </a:cubicBezTo>
                    <a:cubicBezTo>
                      <a:pt x="34187" y="0"/>
                      <a:pt x="39281" y="4156"/>
                      <a:pt x="41963" y="8848"/>
                    </a:cubicBezTo>
                    <a:lnTo>
                      <a:pt x="42231" y="8848"/>
                    </a:lnTo>
                    <a:lnTo>
                      <a:pt x="42767" y="1341"/>
                    </a:lnTo>
                    <a:lnTo>
                      <a:pt x="55101" y="1341"/>
                    </a:lnTo>
                    <a:close/>
                    <a:moveTo>
                      <a:pt x="40354" y="23596"/>
                    </a:moveTo>
                    <a:cubicBezTo>
                      <a:pt x="40354" y="22389"/>
                      <a:pt x="40354" y="20914"/>
                      <a:pt x="39951" y="19842"/>
                    </a:cubicBezTo>
                    <a:cubicBezTo>
                      <a:pt x="38477" y="14613"/>
                      <a:pt x="34455" y="10725"/>
                      <a:pt x="28422" y="10725"/>
                    </a:cubicBezTo>
                    <a:cubicBezTo>
                      <a:pt x="20512" y="10725"/>
                      <a:pt x="14613" y="17697"/>
                      <a:pt x="14613" y="29092"/>
                    </a:cubicBezTo>
                    <a:cubicBezTo>
                      <a:pt x="14613" y="38745"/>
                      <a:pt x="19439" y="46387"/>
                      <a:pt x="28422" y="46387"/>
                    </a:cubicBezTo>
                    <a:cubicBezTo>
                      <a:pt x="33784" y="46387"/>
                      <a:pt x="38343" y="42901"/>
                      <a:pt x="39951" y="37806"/>
                    </a:cubicBezTo>
                    <a:cubicBezTo>
                      <a:pt x="40354" y="36332"/>
                      <a:pt x="40488" y="34321"/>
                      <a:pt x="40488" y="32712"/>
                    </a:cubicBezTo>
                    <a:lnTo>
                      <a:pt x="40488" y="2359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0D1DAEBC-E452-3DD9-D6D4-A863722C61DC}"/>
                  </a:ext>
                </a:extLst>
              </p:cNvPr>
              <p:cNvSpPr/>
              <p:nvPr/>
            </p:nvSpPr>
            <p:spPr>
              <a:xfrm>
                <a:off x="5373455" y="3452595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1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8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39ACD031-BC75-7A29-5AAA-65013F189B9C}"/>
                  </a:ext>
                </a:extLst>
              </p:cNvPr>
              <p:cNvSpPr/>
              <p:nvPr/>
            </p:nvSpPr>
            <p:spPr>
              <a:xfrm>
                <a:off x="5400134" y="3474984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C892317-75B9-388F-8D8A-9D449CEC298C}"/>
                  </a:ext>
                </a:extLst>
              </p:cNvPr>
              <p:cNvSpPr/>
              <p:nvPr/>
            </p:nvSpPr>
            <p:spPr>
              <a:xfrm>
                <a:off x="5446387" y="3460103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7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40" y="61938"/>
                      <a:pt x="33516" y="61536"/>
                      <a:pt x="34723" y="61268"/>
                    </a:cubicBezTo>
                    <a:lnTo>
                      <a:pt x="34991" y="72127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04AD7732-CE2C-F5E9-85F0-F46E7BB143C7}"/>
                  </a:ext>
                </a:extLst>
              </p:cNvPr>
              <p:cNvSpPr/>
              <p:nvPr/>
            </p:nvSpPr>
            <p:spPr>
              <a:xfrm>
                <a:off x="5492103" y="3474850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2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59A760C-B23C-5A61-F062-527AB4E44D81}"/>
                  </a:ext>
                </a:extLst>
              </p:cNvPr>
              <p:cNvSpPr/>
              <p:nvPr/>
            </p:nvSpPr>
            <p:spPr>
              <a:xfrm>
                <a:off x="5529910" y="3476191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6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1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6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3" y="64084"/>
                      <a:pt x="18367" y="60732"/>
                      <a:pt x="20378" y="56978"/>
                    </a:cubicBezTo>
                    <a:cubicBezTo>
                      <a:pt x="20914" y="55906"/>
                      <a:pt x="21316" y="55101"/>
                      <a:pt x="21316" y="54431"/>
                    </a:cubicBezTo>
                    <a:cubicBezTo>
                      <a:pt x="21316" y="53894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D3E10A3E-ACC9-41E5-35D8-CAE8053CF63E}"/>
                  </a:ext>
                </a:extLst>
              </p:cNvPr>
              <p:cNvSpPr/>
              <p:nvPr/>
            </p:nvSpPr>
            <p:spPr>
              <a:xfrm>
                <a:off x="5107728" y="3661872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115E19BA-D205-2B16-EB99-7EF65A8906F1}"/>
                  </a:ext>
                </a:extLst>
              </p:cNvPr>
              <p:cNvSpPr/>
              <p:nvPr/>
            </p:nvSpPr>
            <p:spPr>
              <a:xfrm>
                <a:off x="5171686" y="3627953"/>
                <a:ext cx="44912" cy="77892"/>
              </a:xfrm>
              <a:custGeom>
                <a:avLst/>
                <a:gdLst>
                  <a:gd name="connsiteX0" fmla="*/ 0 w 44912"/>
                  <a:gd name="connsiteY0" fmla="*/ 0 h 77892"/>
                  <a:gd name="connsiteX1" fmla="*/ 44912 w 44912"/>
                  <a:gd name="connsiteY1" fmla="*/ 0 h 77892"/>
                  <a:gd name="connsiteX2" fmla="*/ 44912 w 44912"/>
                  <a:gd name="connsiteY2" fmla="*/ 11664 h 77892"/>
                  <a:gd name="connsiteX3" fmla="*/ 14211 w 44912"/>
                  <a:gd name="connsiteY3" fmla="*/ 11664 h 77892"/>
                  <a:gd name="connsiteX4" fmla="*/ 14211 w 44912"/>
                  <a:gd name="connsiteY4" fmla="*/ 33114 h 77892"/>
                  <a:gd name="connsiteX5" fmla="*/ 42901 w 44912"/>
                  <a:gd name="connsiteY5" fmla="*/ 33114 h 77892"/>
                  <a:gd name="connsiteX6" fmla="*/ 42901 w 44912"/>
                  <a:gd name="connsiteY6" fmla="*/ 44778 h 77892"/>
                  <a:gd name="connsiteX7" fmla="*/ 14211 w 44912"/>
                  <a:gd name="connsiteY7" fmla="*/ 44778 h 77892"/>
                  <a:gd name="connsiteX8" fmla="*/ 14211 w 44912"/>
                  <a:gd name="connsiteY8" fmla="*/ 77892 h 77892"/>
                  <a:gd name="connsiteX9" fmla="*/ 0 w 44912"/>
                  <a:gd name="connsiteY9" fmla="*/ 77892 h 77892"/>
                  <a:gd name="connsiteX10" fmla="*/ 0 w 44912"/>
                  <a:gd name="connsiteY10" fmla="*/ 0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912" h="77892">
                    <a:moveTo>
                      <a:pt x="0" y="0"/>
                    </a:moveTo>
                    <a:lnTo>
                      <a:pt x="44912" y="0"/>
                    </a:lnTo>
                    <a:lnTo>
                      <a:pt x="44912" y="11664"/>
                    </a:lnTo>
                    <a:lnTo>
                      <a:pt x="14211" y="11664"/>
                    </a:lnTo>
                    <a:lnTo>
                      <a:pt x="14211" y="33114"/>
                    </a:lnTo>
                    <a:lnTo>
                      <a:pt x="42901" y="33114"/>
                    </a:lnTo>
                    <a:lnTo>
                      <a:pt x="42901" y="44778"/>
                    </a:lnTo>
                    <a:lnTo>
                      <a:pt x="14211" y="44778"/>
                    </a:lnTo>
                    <a:lnTo>
                      <a:pt x="14211" y="77892"/>
                    </a:lnTo>
                    <a:lnTo>
                      <a:pt x="0" y="778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DC9BE222-5874-8696-B987-1C38CA584B99}"/>
                  </a:ext>
                </a:extLst>
              </p:cNvPr>
              <p:cNvSpPr/>
              <p:nvPr/>
            </p:nvSpPr>
            <p:spPr>
              <a:xfrm>
                <a:off x="5230272" y="3627953"/>
                <a:ext cx="60866" cy="79232"/>
              </a:xfrm>
              <a:custGeom>
                <a:avLst/>
                <a:gdLst>
                  <a:gd name="connsiteX0" fmla="*/ 14345 w 60866"/>
                  <a:gd name="connsiteY0" fmla="*/ 0 h 79232"/>
                  <a:gd name="connsiteX1" fmla="*/ 14345 w 60866"/>
                  <a:gd name="connsiteY1" fmla="*/ 45448 h 79232"/>
                  <a:gd name="connsiteX2" fmla="*/ 30299 w 60866"/>
                  <a:gd name="connsiteY2" fmla="*/ 67703 h 79232"/>
                  <a:gd name="connsiteX3" fmla="*/ 46655 w 60866"/>
                  <a:gd name="connsiteY3" fmla="*/ 45448 h 79232"/>
                  <a:gd name="connsiteX4" fmla="*/ 46655 w 60866"/>
                  <a:gd name="connsiteY4" fmla="*/ 0 h 79232"/>
                  <a:gd name="connsiteX5" fmla="*/ 60866 w 60866"/>
                  <a:gd name="connsiteY5" fmla="*/ 0 h 79232"/>
                  <a:gd name="connsiteX6" fmla="*/ 60866 w 60866"/>
                  <a:gd name="connsiteY6" fmla="*/ 44510 h 79232"/>
                  <a:gd name="connsiteX7" fmla="*/ 29763 w 60866"/>
                  <a:gd name="connsiteY7" fmla="*/ 79233 h 79232"/>
                  <a:gd name="connsiteX8" fmla="*/ 0 w 60866"/>
                  <a:gd name="connsiteY8" fmla="*/ 44644 h 79232"/>
                  <a:gd name="connsiteX9" fmla="*/ 0 w 60866"/>
                  <a:gd name="connsiteY9" fmla="*/ 0 h 79232"/>
                  <a:gd name="connsiteX10" fmla="*/ 14211 w 60866"/>
                  <a:gd name="connsiteY10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866" h="79232">
                    <a:moveTo>
                      <a:pt x="14345" y="0"/>
                    </a:moveTo>
                    <a:lnTo>
                      <a:pt x="14345" y="45448"/>
                    </a:lnTo>
                    <a:cubicBezTo>
                      <a:pt x="14345" y="60732"/>
                      <a:pt x="20646" y="67703"/>
                      <a:pt x="30299" y="67703"/>
                    </a:cubicBezTo>
                    <a:cubicBezTo>
                      <a:pt x="40622" y="67703"/>
                      <a:pt x="46655" y="60598"/>
                      <a:pt x="46655" y="45448"/>
                    </a:cubicBezTo>
                    <a:lnTo>
                      <a:pt x="46655" y="0"/>
                    </a:lnTo>
                    <a:lnTo>
                      <a:pt x="60866" y="0"/>
                    </a:lnTo>
                    <a:lnTo>
                      <a:pt x="60866" y="44510"/>
                    </a:lnTo>
                    <a:cubicBezTo>
                      <a:pt x="60866" y="68508"/>
                      <a:pt x="48532" y="79233"/>
                      <a:pt x="29763" y="79233"/>
                    </a:cubicBezTo>
                    <a:cubicBezTo>
                      <a:pt x="10994" y="79233"/>
                      <a:pt x="0" y="69178"/>
                      <a:pt x="0" y="44644"/>
                    </a:cubicBez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3F73DBB4-E2EC-A1CB-6D19-2EFF7A018889}"/>
                  </a:ext>
                </a:extLst>
              </p:cNvPr>
              <p:cNvSpPr/>
              <p:nvPr/>
            </p:nvSpPr>
            <p:spPr>
              <a:xfrm>
                <a:off x="5326666" y="3670184"/>
                <a:ext cx="29494" cy="9786"/>
              </a:xfrm>
              <a:custGeom>
                <a:avLst/>
                <a:gdLst>
                  <a:gd name="connsiteX0" fmla="*/ 29495 w 29494"/>
                  <a:gd name="connsiteY0" fmla="*/ 0 h 9786"/>
                  <a:gd name="connsiteX1" fmla="*/ 29495 w 29494"/>
                  <a:gd name="connsiteY1" fmla="*/ 9787 h 9786"/>
                  <a:gd name="connsiteX2" fmla="*/ 0 w 29494"/>
                  <a:gd name="connsiteY2" fmla="*/ 9787 h 9786"/>
                  <a:gd name="connsiteX3" fmla="*/ 0 w 29494"/>
                  <a:gd name="connsiteY3" fmla="*/ 0 h 9786"/>
                  <a:gd name="connsiteX4" fmla="*/ 29495 w 29494"/>
                  <a:gd name="connsiteY4" fmla="*/ 0 h 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94" h="9786">
                    <a:moveTo>
                      <a:pt x="29495" y="0"/>
                    </a:moveTo>
                    <a:lnTo>
                      <a:pt x="29495" y="9787"/>
                    </a:lnTo>
                    <a:lnTo>
                      <a:pt x="0" y="9787"/>
                    </a:lnTo>
                    <a:lnTo>
                      <a:pt x="0" y="0"/>
                    </a:lnTo>
                    <a:lnTo>
                      <a:pt x="29495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9D19FFE0-444E-9D81-D6F6-EB23C99F00FB}"/>
                  </a:ext>
                </a:extLst>
              </p:cNvPr>
              <p:cNvSpPr/>
              <p:nvPr/>
            </p:nvSpPr>
            <p:spPr>
              <a:xfrm>
                <a:off x="5388068" y="3629294"/>
                <a:ext cx="50274" cy="77758"/>
              </a:xfrm>
              <a:custGeom>
                <a:avLst/>
                <a:gdLst>
                  <a:gd name="connsiteX0" fmla="*/ 3352 w 50274"/>
                  <a:gd name="connsiteY0" fmla="*/ 61938 h 77758"/>
                  <a:gd name="connsiteX1" fmla="*/ 20512 w 50274"/>
                  <a:gd name="connsiteY1" fmla="*/ 66497 h 77758"/>
                  <a:gd name="connsiteX2" fmla="*/ 35662 w 50274"/>
                  <a:gd name="connsiteY2" fmla="*/ 54431 h 77758"/>
                  <a:gd name="connsiteX3" fmla="*/ 18635 w 50274"/>
                  <a:gd name="connsiteY3" fmla="*/ 41695 h 77758"/>
                  <a:gd name="connsiteX4" fmla="*/ 12066 w 50274"/>
                  <a:gd name="connsiteY4" fmla="*/ 41695 h 77758"/>
                  <a:gd name="connsiteX5" fmla="*/ 12066 w 50274"/>
                  <a:gd name="connsiteY5" fmla="*/ 31237 h 77758"/>
                  <a:gd name="connsiteX6" fmla="*/ 18367 w 50274"/>
                  <a:gd name="connsiteY6" fmla="*/ 31237 h 77758"/>
                  <a:gd name="connsiteX7" fmla="*/ 33248 w 50274"/>
                  <a:gd name="connsiteY7" fmla="*/ 20780 h 77758"/>
                  <a:gd name="connsiteX8" fmla="*/ 21183 w 50274"/>
                  <a:gd name="connsiteY8" fmla="*/ 11395 h 77758"/>
                  <a:gd name="connsiteX9" fmla="*/ 5765 w 50274"/>
                  <a:gd name="connsiteY9" fmla="*/ 16088 h 77758"/>
                  <a:gd name="connsiteX10" fmla="*/ 2547 w 50274"/>
                  <a:gd name="connsiteY10" fmla="*/ 5765 h 77758"/>
                  <a:gd name="connsiteX11" fmla="*/ 24132 w 50274"/>
                  <a:gd name="connsiteY11" fmla="*/ 0 h 77758"/>
                  <a:gd name="connsiteX12" fmla="*/ 47594 w 50274"/>
                  <a:gd name="connsiteY12" fmla="*/ 18367 h 77758"/>
                  <a:gd name="connsiteX13" fmla="*/ 33785 w 50274"/>
                  <a:gd name="connsiteY13" fmla="*/ 35930 h 77758"/>
                  <a:gd name="connsiteX14" fmla="*/ 33785 w 50274"/>
                  <a:gd name="connsiteY14" fmla="*/ 36198 h 77758"/>
                  <a:gd name="connsiteX15" fmla="*/ 50275 w 50274"/>
                  <a:gd name="connsiteY15" fmla="*/ 54967 h 77758"/>
                  <a:gd name="connsiteX16" fmla="*/ 21048 w 50274"/>
                  <a:gd name="connsiteY16" fmla="*/ 77758 h 77758"/>
                  <a:gd name="connsiteX17" fmla="*/ 0 w 50274"/>
                  <a:gd name="connsiteY17" fmla="*/ 72530 h 77758"/>
                  <a:gd name="connsiteX18" fmla="*/ 3218 w 50274"/>
                  <a:gd name="connsiteY18" fmla="*/ 61804 h 7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274" h="77758">
                    <a:moveTo>
                      <a:pt x="3352" y="61938"/>
                    </a:moveTo>
                    <a:cubicBezTo>
                      <a:pt x="6301" y="63681"/>
                      <a:pt x="13273" y="66497"/>
                      <a:pt x="20512" y="66497"/>
                    </a:cubicBezTo>
                    <a:cubicBezTo>
                      <a:pt x="31372" y="66497"/>
                      <a:pt x="35796" y="60330"/>
                      <a:pt x="35662" y="54431"/>
                    </a:cubicBezTo>
                    <a:cubicBezTo>
                      <a:pt x="35662" y="45582"/>
                      <a:pt x="27350" y="41695"/>
                      <a:pt x="18635" y="41695"/>
                    </a:cubicBezTo>
                    <a:lnTo>
                      <a:pt x="12066" y="41695"/>
                    </a:lnTo>
                    <a:lnTo>
                      <a:pt x="12066" y="31237"/>
                    </a:lnTo>
                    <a:lnTo>
                      <a:pt x="18367" y="31237"/>
                    </a:lnTo>
                    <a:cubicBezTo>
                      <a:pt x="24936" y="31237"/>
                      <a:pt x="33248" y="28288"/>
                      <a:pt x="33248" y="20780"/>
                    </a:cubicBezTo>
                    <a:cubicBezTo>
                      <a:pt x="33248" y="15686"/>
                      <a:pt x="29360" y="11395"/>
                      <a:pt x="21183" y="11395"/>
                    </a:cubicBezTo>
                    <a:cubicBezTo>
                      <a:pt x="15016" y="11395"/>
                      <a:pt x="8983" y="14077"/>
                      <a:pt x="5765" y="16088"/>
                    </a:cubicBezTo>
                    <a:lnTo>
                      <a:pt x="2547" y="5765"/>
                    </a:lnTo>
                    <a:cubicBezTo>
                      <a:pt x="6837" y="2815"/>
                      <a:pt x="15150" y="0"/>
                      <a:pt x="24132" y="0"/>
                    </a:cubicBezTo>
                    <a:cubicBezTo>
                      <a:pt x="39684" y="0"/>
                      <a:pt x="47594" y="8580"/>
                      <a:pt x="47594" y="18367"/>
                    </a:cubicBezTo>
                    <a:cubicBezTo>
                      <a:pt x="47594" y="26277"/>
                      <a:pt x="43035" y="32712"/>
                      <a:pt x="33785" y="35930"/>
                    </a:cubicBezTo>
                    <a:lnTo>
                      <a:pt x="33785" y="36198"/>
                    </a:lnTo>
                    <a:cubicBezTo>
                      <a:pt x="42901" y="37806"/>
                      <a:pt x="50275" y="44778"/>
                      <a:pt x="50275" y="54967"/>
                    </a:cubicBezTo>
                    <a:cubicBezTo>
                      <a:pt x="50275" y="67703"/>
                      <a:pt x="39684" y="77758"/>
                      <a:pt x="21048" y="77758"/>
                    </a:cubicBezTo>
                    <a:cubicBezTo>
                      <a:pt x="11932" y="77758"/>
                      <a:pt x="4022" y="75211"/>
                      <a:pt x="0" y="72530"/>
                    </a:cubicBezTo>
                    <a:lnTo>
                      <a:pt x="3218" y="6180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B5BBD773-6903-0848-274A-B0DBCCECADED}"/>
                  </a:ext>
                </a:extLst>
              </p:cNvPr>
              <p:cNvSpPr/>
              <p:nvPr/>
            </p:nvSpPr>
            <p:spPr>
              <a:xfrm>
                <a:off x="5470519" y="3649538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6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1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6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3" y="64083"/>
                      <a:pt x="18367" y="60732"/>
                      <a:pt x="20378" y="56978"/>
                    </a:cubicBezTo>
                    <a:cubicBezTo>
                      <a:pt x="20914" y="55905"/>
                      <a:pt x="21316" y="55101"/>
                      <a:pt x="21316" y="54431"/>
                    </a:cubicBezTo>
                    <a:cubicBezTo>
                      <a:pt x="21316" y="53895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3FF32439-5F8C-E1A0-8A27-81362793C73F}"/>
                  </a:ext>
                </a:extLst>
              </p:cNvPr>
              <p:cNvSpPr/>
              <p:nvPr/>
            </p:nvSpPr>
            <p:spPr>
              <a:xfrm>
                <a:off x="5529776" y="3648331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056A9F69-3095-4555-7B81-59B83B0F71D7}"/>
                  </a:ext>
                </a:extLst>
              </p:cNvPr>
              <p:cNvSpPr/>
              <p:nvPr/>
            </p:nvSpPr>
            <p:spPr>
              <a:xfrm>
                <a:off x="5589033" y="3648197"/>
                <a:ext cx="48397" cy="58854"/>
              </a:xfrm>
              <a:custGeom>
                <a:avLst/>
                <a:gdLst>
                  <a:gd name="connsiteX0" fmla="*/ 35662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6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2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5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2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6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43A59BB3-27A5-0533-E766-6B9C0E674F1C}"/>
                  </a:ext>
                </a:extLst>
              </p:cNvPr>
              <p:cNvSpPr/>
              <p:nvPr/>
            </p:nvSpPr>
            <p:spPr>
              <a:xfrm>
                <a:off x="5651239" y="3648331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3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3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9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2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78FCD148-2B1B-A75A-6771-ADF8B8C44E1A}"/>
                  </a:ext>
                </a:extLst>
              </p:cNvPr>
              <p:cNvSpPr/>
              <p:nvPr/>
            </p:nvSpPr>
            <p:spPr>
              <a:xfrm>
                <a:off x="5689180" y="3648465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950706BE-07F3-101B-56F7-8A496B1178F7}"/>
                  </a:ext>
                </a:extLst>
              </p:cNvPr>
              <p:cNvSpPr/>
              <p:nvPr/>
            </p:nvSpPr>
            <p:spPr>
              <a:xfrm>
                <a:off x="5107728" y="3835353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3B4475C-187C-93D4-3A21-0DBFE80B4F94}"/>
                  </a:ext>
                </a:extLst>
              </p:cNvPr>
              <p:cNvSpPr/>
              <p:nvPr/>
            </p:nvSpPr>
            <p:spPr>
              <a:xfrm>
                <a:off x="5167530" y="3800228"/>
                <a:ext cx="60463" cy="80305"/>
              </a:xfrm>
              <a:custGeom>
                <a:avLst/>
                <a:gdLst>
                  <a:gd name="connsiteX0" fmla="*/ 59927 w 60463"/>
                  <a:gd name="connsiteY0" fmla="*/ 76820 h 80305"/>
                  <a:gd name="connsiteX1" fmla="*/ 39818 w 60463"/>
                  <a:gd name="connsiteY1" fmla="*/ 80305 h 80305"/>
                  <a:gd name="connsiteX2" fmla="*/ 0 w 60463"/>
                  <a:gd name="connsiteY2" fmla="*/ 41158 h 80305"/>
                  <a:gd name="connsiteX3" fmla="*/ 41561 w 60463"/>
                  <a:gd name="connsiteY3" fmla="*/ 0 h 80305"/>
                  <a:gd name="connsiteX4" fmla="*/ 60464 w 60463"/>
                  <a:gd name="connsiteY4" fmla="*/ 3486 h 80305"/>
                  <a:gd name="connsiteX5" fmla="*/ 57380 w 60463"/>
                  <a:gd name="connsiteY5" fmla="*/ 14747 h 80305"/>
                  <a:gd name="connsiteX6" fmla="*/ 42096 w 60463"/>
                  <a:gd name="connsiteY6" fmla="*/ 11798 h 80305"/>
                  <a:gd name="connsiteX7" fmla="*/ 14881 w 60463"/>
                  <a:gd name="connsiteY7" fmla="*/ 40488 h 80305"/>
                  <a:gd name="connsiteX8" fmla="*/ 42096 w 60463"/>
                  <a:gd name="connsiteY8" fmla="*/ 68508 h 80305"/>
                  <a:gd name="connsiteX9" fmla="*/ 57648 w 60463"/>
                  <a:gd name="connsiteY9" fmla="*/ 65558 h 80305"/>
                  <a:gd name="connsiteX10" fmla="*/ 59927 w 60463"/>
                  <a:gd name="connsiteY10" fmla="*/ 76820 h 8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463" h="80305">
                    <a:moveTo>
                      <a:pt x="59927" y="76820"/>
                    </a:moveTo>
                    <a:cubicBezTo>
                      <a:pt x="56576" y="78563"/>
                      <a:pt x="49202" y="80305"/>
                      <a:pt x="39818" y="80305"/>
                    </a:cubicBezTo>
                    <a:cubicBezTo>
                      <a:pt x="15015" y="80305"/>
                      <a:pt x="0" y="64754"/>
                      <a:pt x="0" y="41158"/>
                    </a:cubicBezTo>
                    <a:cubicBezTo>
                      <a:pt x="0" y="15552"/>
                      <a:pt x="17831" y="0"/>
                      <a:pt x="41561" y="0"/>
                    </a:cubicBezTo>
                    <a:cubicBezTo>
                      <a:pt x="50945" y="0"/>
                      <a:pt x="57648" y="2011"/>
                      <a:pt x="60464" y="3486"/>
                    </a:cubicBezTo>
                    <a:lnTo>
                      <a:pt x="57380" y="14747"/>
                    </a:lnTo>
                    <a:cubicBezTo>
                      <a:pt x="53626" y="13138"/>
                      <a:pt x="48532" y="11798"/>
                      <a:pt x="42096" y="11798"/>
                    </a:cubicBezTo>
                    <a:cubicBezTo>
                      <a:pt x="26277" y="11798"/>
                      <a:pt x="14881" y="21719"/>
                      <a:pt x="14881" y="40488"/>
                    </a:cubicBezTo>
                    <a:cubicBezTo>
                      <a:pt x="14881" y="57648"/>
                      <a:pt x="24936" y="68508"/>
                      <a:pt x="42096" y="68508"/>
                    </a:cubicBezTo>
                    <a:cubicBezTo>
                      <a:pt x="47862" y="68508"/>
                      <a:pt x="53894" y="67301"/>
                      <a:pt x="57648" y="65558"/>
                    </a:cubicBezTo>
                    <a:lnTo>
                      <a:pt x="59927" y="7682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775DBF50-C744-5587-3347-BBDF12350D22}"/>
                  </a:ext>
                </a:extLst>
              </p:cNvPr>
              <p:cNvSpPr/>
              <p:nvPr/>
            </p:nvSpPr>
            <p:spPr>
              <a:xfrm>
                <a:off x="5233624" y="3821813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2 w 57112"/>
                  <a:gd name="connsiteY3" fmla="*/ 0 h 58720"/>
                  <a:gd name="connsiteX4" fmla="*/ 57112 w 57112"/>
                  <a:gd name="connsiteY4" fmla="*/ 28958 h 58720"/>
                  <a:gd name="connsiteX5" fmla="*/ 14747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7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7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8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2BC41EB3-5F40-9148-F6CA-9CFE9EA61707}"/>
                  </a:ext>
                </a:extLst>
              </p:cNvPr>
              <p:cNvSpPr/>
              <p:nvPr/>
            </p:nvSpPr>
            <p:spPr>
              <a:xfrm>
                <a:off x="5301864" y="3821813"/>
                <a:ext cx="83389" cy="57514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9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3 w 83389"/>
                  <a:gd name="connsiteY7" fmla="*/ 10457 h 57514"/>
                  <a:gd name="connsiteX8" fmla="*/ 53224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5 w 83389"/>
                  <a:gd name="connsiteY15" fmla="*/ 19037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9 w 83389"/>
                  <a:gd name="connsiteY20" fmla="*/ 11530 h 57514"/>
                  <a:gd name="connsiteX21" fmla="*/ 15150 w 83389"/>
                  <a:gd name="connsiteY21" fmla="*/ 19574 h 57514"/>
                  <a:gd name="connsiteX22" fmla="*/ 14345 w 83389"/>
                  <a:gd name="connsiteY22" fmla="*/ 24132 h 57514"/>
                  <a:gd name="connsiteX23" fmla="*/ 14345 w 83389"/>
                  <a:gd name="connsiteY23" fmla="*/ 57380 h 57514"/>
                  <a:gd name="connsiteX24" fmla="*/ 536 w 83389"/>
                  <a:gd name="connsiteY24" fmla="*/ 57380 h 57514"/>
                  <a:gd name="connsiteX25" fmla="*/ 536 w 83389"/>
                  <a:gd name="connsiteY25" fmla="*/ 17831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9" y="9519"/>
                    </a:lnTo>
                    <a:cubicBezTo>
                      <a:pt x="15954" y="5094"/>
                      <a:pt x="21048" y="0"/>
                      <a:pt x="30433" y="0"/>
                    </a:cubicBezTo>
                    <a:cubicBezTo>
                      <a:pt x="37807" y="0"/>
                      <a:pt x="43571" y="4156"/>
                      <a:pt x="45985" y="10457"/>
                    </a:cubicBezTo>
                    <a:lnTo>
                      <a:pt x="46253" y="10457"/>
                    </a:lnTo>
                    <a:cubicBezTo>
                      <a:pt x="48264" y="7374"/>
                      <a:pt x="50543" y="4960"/>
                      <a:pt x="53224" y="3352"/>
                    </a:cubicBezTo>
                    <a:cubicBezTo>
                      <a:pt x="56308" y="1207"/>
                      <a:pt x="59927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3" y="11530"/>
                      <a:pt x="59525" y="11530"/>
                    </a:cubicBezTo>
                    <a:cubicBezTo>
                      <a:pt x="54699" y="11530"/>
                      <a:pt x="51079" y="15015"/>
                      <a:pt x="49605" y="19037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8" y="11530"/>
                      <a:pt x="25339" y="11530"/>
                    </a:cubicBezTo>
                    <a:cubicBezTo>
                      <a:pt x="19976" y="11530"/>
                      <a:pt x="16490" y="15686"/>
                      <a:pt x="15150" y="19574"/>
                    </a:cubicBezTo>
                    <a:cubicBezTo>
                      <a:pt x="14613" y="20914"/>
                      <a:pt x="14345" y="22523"/>
                      <a:pt x="14345" y="24132"/>
                    </a:cubicBezTo>
                    <a:lnTo>
                      <a:pt x="14345" y="57380"/>
                    </a:lnTo>
                    <a:lnTo>
                      <a:pt x="536" y="57380"/>
                    </a:lnTo>
                    <a:lnTo>
                      <a:pt x="536" y="178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776D30C5-F138-F18B-B0E2-BA12CFC0B365}"/>
                  </a:ext>
                </a:extLst>
              </p:cNvPr>
              <p:cNvSpPr/>
              <p:nvPr/>
            </p:nvSpPr>
            <p:spPr>
              <a:xfrm>
                <a:off x="5399866" y="3821813"/>
                <a:ext cx="56442" cy="80439"/>
              </a:xfrm>
              <a:custGeom>
                <a:avLst/>
                <a:gdLst>
                  <a:gd name="connsiteX0" fmla="*/ 536 w 56442"/>
                  <a:gd name="connsiteY0" fmla="*/ 19976 h 80439"/>
                  <a:gd name="connsiteX1" fmla="*/ 0 w 56442"/>
                  <a:gd name="connsiteY1" fmla="*/ 1207 h 80439"/>
                  <a:gd name="connsiteX2" fmla="*/ 12468 w 56442"/>
                  <a:gd name="connsiteY2" fmla="*/ 1207 h 80439"/>
                  <a:gd name="connsiteX3" fmla="*/ 13139 w 56442"/>
                  <a:gd name="connsiteY3" fmla="*/ 9921 h 80439"/>
                  <a:gd name="connsiteX4" fmla="*/ 13407 w 56442"/>
                  <a:gd name="connsiteY4" fmla="*/ 9921 h 80439"/>
                  <a:gd name="connsiteX5" fmla="*/ 32712 w 56442"/>
                  <a:gd name="connsiteY5" fmla="*/ 0 h 80439"/>
                  <a:gd name="connsiteX6" fmla="*/ 56442 w 56442"/>
                  <a:gd name="connsiteY6" fmla="*/ 28690 h 80439"/>
                  <a:gd name="connsiteX7" fmla="*/ 30835 w 56442"/>
                  <a:gd name="connsiteY7" fmla="*/ 58855 h 80439"/>
                  <a:gd name="connsiteX8" fmla="*/ 15015 w 56442"/>
                  <a:gd name="connsiteY8" fmla="*/ 51347 h 80439"/>
                  <a:gd name="connsiteX9" fmla="*/ 14747 w 56442"/>
                  <a:gd name="connsiteY9" fmla="*/ 51347 h 80439"/>
                  <a:gd name="connsiteX10" fmla="*/ 14747 w 56442"/>
                  <a:gd name="connsiteY10" fmla="*/ 80440 h 80439"/>
                  <a:gd name="connsiteX11" fmla="*/ 536 w 56442"/>
                  <a:gd name="connsiteY11" fmla="*/ 80440 h 80439"/>
                  <a:gd name="connsiteX12" fmla="*/ 536 w 56442"/>
                  <a:gd name="connsiteY12" fmla="*/ 19976 h 80439"/>
                  <a:gd name="connsiteX13" fmla="*/ 14747 w 56442"/>
                  <a:gd name="connsiteY13" fmla="*/ 33919 h 80439"/>
                  <a:gd name="connsiteX14" fmla="*/ 15150 w 56442"/>
                  <a:gd name="connsiteY14" fmla="*/ 37806 h 80439"/>
                  <a:gd name="connsiteX15" fmla="*/ 27618 w 56442"/>
                  <a:gd name="connsiteY15" fmla="*/ 47727 h 80439"/>
                  <a:gd name="connsiteX16" fmla="*/ 41963 w 56442"/>
                  <a:gd name="connsiteY16" fmla="*/ 29092 h 80439"/>
                  <a:gd name="connsiteX17" fmla="*/ 28020 w 56442"/>
                  <a:gd name="connsiteY17" fmla="*/ 11127 h 80439"/>
                  <a:gd name="connsiteX18" fmla="*/ 15284 w 56442"/>
                  <a:gd name="connsiteY18" fmla="*/ 21585 h 80439"/>
                  <a:gd name="connsiteX19" fmla="*/ 14747 w 56442"/>
                  <a:gd name="connsiteY19" fmla="*/ 25204 h 80439"/>
                  <a:gd name="connsiteX20" fmla="*/ 14747 w 56442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2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2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5"/>
                      <a:pt x="15015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50" y="37806"/>
                    </a:cubicBezTo>
                    <a:cubicBezTo>
                      <a:pt x="16490" y="43571"/>
                      <a:pt x="21585" y="47727"/>
                      <a:pt x="27618" y="47727"/>
                    </a:cubicBezTo>
                    <a:cubicBezTo>
                      <a:pt x="36600" y="47727"/>
                      <a:pt x="41963" y="40220"/>
                      <a:pt x="41963" y="29092"/>
                    </a:cubicBezTo>
                    <a:cubicBezTo>
                      <a:pt x="41963" y="19171"/>
                      <a:pt x="37137" y="11127"/>
                      <a:pt x="28020" y="11127"/>
                    </a:cubicBezTo>
                    <a:cubicBezTo>
                      <a:pt x="22121" y="11127"/>
                      <a:pt x="16758" y="15417"/>
                      <a:pt x="15284" y="21585"/>
                    </a:cubicBezTo>
                    <a:cubicBezTo>
                      <a:pt x="14882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9DE1382C-7508-EEFD-84A7-88320C7CE994}"/>
                  </a:ext>
                </a:extLst>
              </p:cNvPr>
              <p:cNvSpPr/>
              <p:nvPr/>
            </p:nvSpPr>
            <p:spPr>
              <a:xfrm>
                <a:off x="5468105" y="3797279"/>
                <a:ext cx="14345" cy="82048"/>
              </a:xfrm>
              <a:custGeom>
                <a:avLst/>
                <a:gdLst>
                  <a:gd name="connsiteX0" fmla="*/ 0 w 14345"/>
                  <a:gd name="connsiteY0" fmla="*/ 0 h 82048"/>
                  <a:gd name="connsiteX1" fmla="*/ 14345 w 14345"/>
                  <a:gd name="connsiteY1" fmla="*/ 0 h 82048"/>
                  <a:gd name="connsiteX2" fmla="*/ 14345 w 14345"/>
                  <a:gd name="connsiteY2" fmla="*/ 82048 h 82048"/>
                  <a:gd name="connsiteX3" fmla="*/ 0 w 14345"/>
                  <a:gd name="connsiteY3" fmla="*/ 82048 h 82048"/>
                  <a:gd name="connsiteX4" fmla="*/ 0 w 14345"/>
                  <a:gd name="connsiteY4" fmla="*/ 0 h 8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5" h="82048">
                    <a:moveTo>
                      <a:pt x="0" y="0"/>
                    </a:moveTo>
                    <a:lnTo>
                      <a:pt x="14345" y="0"/>
                    </a:lnTo>
                    <a:lnTo>
                      <a:pt x="14345" y="82048"/>
                    </a:lnTo>
                    <a:lnTo>
                      <a:pt x="0" y="82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0B34BD4F-CA3A-39B8-51B6-19B2177EB069}"/>
                  </a:ext>
                </a:extLst>
              </p:cNvPr>
              <p:cNvSpPr/>
              <p:nvPr/>
            </p:nvSpPr>
            <p:spPr>
              <a:xfrm>
                <a:off x="5494114" y="382181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F1028F38-7871-1473-32F0-731B6E78701E}"/>
                  </a:ext>
                </a:extLst>
              </p:cNvPr>
              <p:cNvSpPr/>
              <p:nvPr/>
            </p:nvSpPr>
            <p:spPr>
              <a:xfrm>
                <a:off x="5551763" y="3806931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39" y="61938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39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E5649D0A-BE10-912D-7683-B9674EE3DEAD}"/>
                  </a:ext>
                </a:extLst>
              </p:cNvPr>
              <p:cNvSpPr/>
              <p:nvPr/>
            </p:nvSpPr>
            <p:spPr>
              <a:xfrm>
                <a:off x="5593725" y="382181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9C12722C-3EEC-595E-94CF-2C683AE8F92D}"/>
                  </a:ext>
                </a:extLst>
              </p:cNvPr>
              <p:cNvSpPr/>
              <p:nvPr/>
            </p:nvSpPr>
            <p:spPr>
              <a:xfrm>
                <a:off x="5653519" y="3797279"/>
                <a:ext cx="55905" cy="83389"/>
              </a:xfrm>
              <a:custGeom>
                <a:avLst/>
                <a:gdLst>
                  <a:gd name="connsiteX0" fmla="*/ 55369 w 55905"/>
                  <a:gd name="connsiteY0" fmla="*/ 0 h 83389"/>
                  <a:gd name="connsiteX1" fmla="*/ 55369 w 55905"/>
                  <a:gd name="connsiteY1" fmla="*/ 66229 h 83389"/>
                  <a:gd name="connsiteX2" fmla="*/ 55905 w 55905"/>
                  <a:gd name="connsiteY2" fmla="*/ 82048 h 83389"/>
                  <a:gd name="connsiteX3" fmla="*/ 43169 w 55905"/>
                  <a:gd name="connsiteY3" fmla="*/ 82048 h 83389"/>
                  <a:gd name="connsiteX4" fmla="*/ 42633 w 55905"/>
                  <a:gd name="connsiteY4" fmla="*/ 73200 h 83389"/>
                  <a:gd name="connsiteX5" fmla="*/ 42365 w 55905"/>
                  <a:gd name="connsiteY5" fmla="*/ 73200 h 83389"/>
                  <a:gd name="connsiteX6" fmla="*/ 23998 w 55905"/>
                  <a:gd name="connsiteY6" fmla="*/ 83389 h 83389"/>
                  <a:gd name="connsiteX7" fmla="*/ 0 w 55905"/>
                  <a:gd name="connsiteY7" fmla="*/ 54565 h 83389"/>
                  <a:gd name="connsiteX8" fmla="*/ 25204 w 55905"/>
                  <a:gd name="connsiteY8" fmla="*/ 24534 h 83389"/>
                  <a:gd name="connsiteX9" fmla="*/ 41024 w 55905"/>
                  <a:gd name="connsiteY9" fmla="*/ 31908 h 83389"/>
                  <a:gd name="connsiteX10" fmla="*/ 41292 w 55905"/>
                  <a:gd name="connsiteY10" fmla="*/ 31908 h 83389"/>
                  <a:gd name="connsiteX11" fmla="*/ 41292 w 55905"/>
                  <a:gd name="connsiteY11" fmla="*/ 0 h 83389"/>
                  <a:gd name="connsiteX12" fmla="*/ 55503 w 55905"/>
                  <a:gd name="connsiteY12" fmla="*/ 0 h 83389"/>
                  <a:gd name="connsiteX13" fmla="*/ 41158 w 55905"/>
                  <a:gd name="connsiteY13" fmla="*/ 49202 h 83389"/>
                  <a:gd name="connsiteX14" fmla="*/ 40756 w 55905"/>
                  <a:gd name="connsiteY14" fmla="*/ 45448 h 83389"/>
                  <a:gd name="connsiteX15" fmla="*/ 28556 w 55905"/>
                  <a:gd name="connsiteY15" fmla="*/ 35393 h 83389"/>
                  <a:gd name="connsiteX16" fmla="*/ 14345 w 55905"/>
                  <a:gd name="connsiteY16" fmla="*/ 54029 h 83389"/>
                  <a:gd name="connsiteX17" fmla="*/ 28422 w 55905"/>
                  <a:gd name="connsiteY17" fmla="*/ 71859 h 83389"/>
                  <a:gd name="connsiteX18" fmla="*/ 40622 w 55905"/>
                  <a:gd name="connsiteY18" fmla="*/ 61804 h 83389"/>
                  <a:gd name="connsiteX19" fmla="*/ 41158 w 55905"/>
                  <a:gd name="connsiteY19" fmla="*/ 57648 h 83389"/>
                  <a:gd name="connsiteX20" fmla="*/ 41158 w 55905"/>
                  <a:gd name="connsiteY20" fmla="*/ 49202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905" h="83389">
                    <a:moveTo>
                      <a:pt x="55369" y="0"/>
                    </a:moveTo>
                    <a:lnTo>
                      <a:pt x="55369" y="66229"/>
                    </a:lnTo>
                    <a:cubicBezTo>
                      <a:pt x="55369" y="71993"/>
                      <a:pt x="55637" y="78294"/>
                      <a:pt x="55905" y="82048"/>
                    </a:cubicBezTo>
                    <a:lnTo>
                      <a:pt x="43169" y="82048"/>
                    </a:lnTo>
                    <a:lnTo>
                      <a:pt x="42633" y="73200"/>
                    </a:lnTo>
                    <a:lnTo>
                      <a:pt x="42365" y="73200"/>
                    </a:lnTo>
                    <a:cubicBezTo>
                      <a:pt x="39013" y="79501"/>
                      <a:pt x="32176" y="83389"/>
                      <a:pt x="23998" y="83389"/>
                    </a:cubicBezTo>
                    <a:cubicBezTo>
                      <a:pt x="10591" y="83389"/>
                      <a:pt x="0" y="71993"/>
                      <a:pt x="0" y="54565"/>
                    </a:cubicBezTo>
                    <a:cubicBezTo>
                      <a:pt x="0" y="35662"/>
                      <a:pt x="11664" y="24534"/>
                      <a:pt x="25204" y="24534"/>
                    </a:cubicBezTo>
                    <a:cubicBezTo>
                      <a:pt x="32980" y="24534"/>
                      <a:pt x="38477" y="27752"/>
                      <a:pt x="41024" y="31908"/>
                    </a:cubicBezTo>
                    <a:lnTo>
                      <a:pt x="41292" y="31908"/>
                    </a:lnTo>
                    <a:lnTo>
                      <a:pt x="41292" y="0"/>
                    </a:lnTo>
                    <a:lnTo>
                      <a:pt x="55503" y="0"/>
                    </a:lnTo>
                    <a:close/>
                    <a:moveTo>
                      <a:pt x="41158" y="49202"/>
                    </a:moveTo>
                    <a:cubicBezTo>
                      <a:pt x="41158" y="47996"/>
                      <a:pt x="41158" y="46655"/>
                      <a:pt x="40756" y="45448"/>
                    </a:cubicBezTo>
                    <a:cubicBezTo>
                      <a:pt x="39549" y="39952"/>
                      <a:pt x="34991" y="35393"/>
                      <a:pt x="28556" y="35393"/>
                    </a:cubicBezTo>
                    <a:cubicBezTo>
                      <a:pt x="19439" y="35393"/>
                      <a:pt x="14345" y="43437"/>
                      <a:pt x="14345" y="54029"/>
                    </a:cubicBezTo>
                    <a:cubicBezTo>
                      <a:pt x="14345" y="64620"/>
                      <a:pt x="19439" y="71859"/>
                      <a:pt x="28422" y="71859"/>
                    </a:cubicBezTo>
                    <a:cubicBezTo>
                      <a:pt x="34187" y="71859"/>
                      <a:pt x="39281" y="67971"/>
                      <a:pt x="40622" y="61804"/>
                    </a:cubicBezTo>
                    <a:cubicBezTo>
                      <a:pt x="41024" y="60598"/>
                      <a:pt x="41158" y="59123"/>
                      <a:pt x="41158" y="57648"/>
                    </a:cubicBezTo>
                    <a:lnTo>
                      <a:pt x="41158" y="4920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C33FE769-59A3-6A26-E8CA-4731CB831942}"/>
              </a:ext>
            </a:extLst>
          </p:cNvPr>
          <p:cNvGrpSpPr/>
          <p:nvPr/>
        </p:nvGrpSpPr>
        <p:grpSpPr>
          <a:xfrm>
            <a:off x="4427742" y="1370940"/>
            <a:ext cx="1606338" cy="2202473"/>
            <a:chOff x="4307422" y="1551915"/>
            <a:chExt cx="1606338" cy="2202473"/>
          </a:xfrm>
        </p:grpSpPr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45273308-FD26-E1F6-0AA5-DF5D93D26C8F}"/>
                </a:ext>
              </a:extLst>
            </p:cNvPr>
            <p:cNvSpPr/>
            <p:nvPr/>
          </p:nvSpPr>
          <p:spPr>
            <a:xfrm>
              <a:off x="4307422" y="1743106"/>
              <a:ext cx="1606171" cy="675680"/>
            </a:xfrm>
            <a:custGeom>
              <a:avLst/>
              <a:gdLst>
                <a:gd name="connsiteX0" fmla="*/ 0 w 1298025"/>
                <a:gd name="connsiteY0" fmla="*/ 0 h 546050"/>
                <a:gd name="connsiteX1" fmla="*/ 1153369 w 1298025"/>
                <a:gd name="connsiteY1" fmla="*/ 0 h 546050"/>
                <a:gd name="connsiteX2" fmla="*/ 1298026 w 1298025"/>
                <a:gd name="connsiteY2" fmla="*/ 144657 h 546050"/>
                <a:gd name="connsiteX3" fmla="*/ 1298026 w 1298025"/>
                <a:gd name="connsiteY3" fmla="*/ 546050 h 546050"/>
                <a:gd name="connsiteX4" fmla="*/ 144657 w 1298025"/>
                <a:gd name="connsiteY4" fmla="*/ 546050 h 546050"/>
                <a:gd name="connsiteX5" fmla="*/ 0 w 1298025"/>
                <a:gd name="connsiteY5" fmla="*/ 401393 h 546050"/>
                <a:gd name="connsiteX6" fmla="*/ 0 w 1298025"/>
                <a:gd name="connsiteY6" fmla="*/ 0 h 546050"/>
                <a:gd name="connsiteX7" fmla="*/ 0 w 1298025"/>
                <a:gd name="connsiteY7" fmla="*/ 0 h 5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025" h="546050">
                  <a:moveTo>
                    <a:pt x="0" y="0"/>
                  </a:moveTo>
                  <a:lnTo>
                    <a:pt x="1153369" y="0"/>
                  </a:lnTo>
                  <a:cubicBezTo>
                    <a:pt x="1233272" y="0"/>
                    <a:pt x="1298026" y="64888"/>
                    <a:pt x="1298026" y="144657"/>
                  </a:cubicBezTo>
                  <a:lnTo>
                    <a:pt x="1298026" y="546050"/>
                  </a:lnTo>
                  <a:lnTo>
                    <a:pt x="144657" y="546050"/>
                  </a:lnTo>
                  <a:cubicBezTo>
                    <a:pt x="64754" y="546050"/>
                    <a:pt x="0" y="481163"/>
                    <a:pt x="0" y="401393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1E2D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EC28102C-F435-C6BB-A952-7B6D2DB847A3}"/>
                </a:ext>
              </a:extLst>
            </p:cNvPr>
            <p:cNvSpPr/>
            <p:nvPr/>
          </p:nvSpPr>
          <p:spPr>
            <a:xfrm>
              <a:off x="4307422" y="2490784"/>
              <a:ext cx="1606338" cy="1263604"/>
            </a:xfrm>
            <a:custGeom>
              <a:avLst/>
              <a:gdLst>
                <a:gd name="connsiteX0" fmla="*/ 0 w 1298160"/>
                <a:gd name="connsiteY0" fmla="*/ 0 h 1021180"/>
                <a:gd name="connsiteX1" fmla="*/ 1150151 w 1298160"/>
                <a:gd name="connsiteY1" fmla="*/ 0 h 1021180"/>
                <a:gd name="connsiteX2" fmla="*/ 1298160 w 1298160"/>
                <a:gd name="connsiteY2" fmla="*/ 148009 h 1021180"/>
                <a:gd name="connsiteX3" fmla="*/ 1298160 w 1298160"/>
                <a:gd name="connsiteY3" fmla="*/ 1021180 h 1021180"/>
                <a:gd name="connsiteX4" fmla="*/ 148009 w 1298160"/>
                <a:gd name="connsiteY4" fmla="*/ 1021180 h 1021180"/>
                <a:gd name="connsiteX5" fmla="*/ 0 w 1298160"/>
                <a:gd name="connsiteY5" fmla="*/ 873171 h 1021180"/>
                <a:gd name="connsiteX6" fmla="*/ 0 w 1298160"/>
                <a:gd name="connsiteY6" fmla="*/ 0 h 1021180"/>
                <a:gd name="connsiteX7" fmla="*/ 0 w 1298160"/>
                <a:gd name="connsiteY7" fmla="*/ 0 h 102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160" h="1021180">
                  <a:moveTo>
                    <a:pt x="0" y="0"/>
                  </a:moveTo>
                  <a:lnTo>
                    <a:pt x="1150151" y="0"/>
                  </a:lnTo>
                  <a:cubicBezTo>
                    <a:pt x="1231798" y="0"/>
                    <a:pt x="1298160" y="66228"/>
                    <a:pt x="1298160" y="148009"/>
                  </a:cubicBezTo>
                  <a:lnTo>
                    <a:pt x="1298160" y="1021180"/>
                  </a:lnTo>
                  <a:lnTo>
                    <a:pt x="148009" y="1021180"/>
                  </a:lnTo>
                  <a:cubicBezTo>
                    <a:pt x="66363" y="1021180"/>
                    <a:pt x="0" y="954951"/>
                    <a:pt x="0" y="873171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6FB7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282" name="Graphic 2">
              <a:extLst>
                <a:ext uri="{FF2B5EF4-FFF2-40B4-BE49-F238E27FC236}">
                  <a16:creationId xmlns:a16="http://schemas.microsoft.com/office/drawing/2014/main" id="{C999C796-ECCE-743A-8A69-ACC5E1E8FEAD}"/>
                </a:ext>
              </a:extLst>
            </p:cNvPr>
            <p:cNvGrpSpPr/>
            <p:nvPr/>
          </p:nvGrpSpPr>
          <p:grpSpPr>
            <a:xfrm>
              <a:off x="4789864" y="1551915"/>
              <a:ext cx="702056" cy="124751"/>
              <a:chOff x="3971260" y="2653562"/>
              <a:chExt cx="567366" cy="100817"/>
            </a:xfrm>
            <a:solidFill>
              <a:schemeClr val="tx1"/>
            </a:solidFill>
          </p:grpSpPr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473E14-E15F-BF37-286A-7009D2A7A8F8}"/>
                  </a:ext>
                </a:extLst>
              </p:cNvPr>
              <p:cNvSpPr/>
              <p:nvPr/>
            </p:nvSpPr>
            <p:spPr>
              <a:xfrm>
                <a:off x="3971260" y="2655037"/>
                <a:ext cx="104035" cy="97600"/>
              </a:xfrm>
              <a:custGeom>
                <a:avLst/>
                <a:gdLst>
                  <a:gd name="connsiteX0" fmla="*/ 84596 w 104035"/>
                  <a:gd name="connsiteY0" fmla="*/ 57916 h 97600"/>
                  <a:gd name="connsiteX1" fmla="*/ 83389 w 104035"/>
                  <a:gd name="connsiteY1" fmla="*/ 17026 h 97600"/>
                  <a:gd name="connsiteX2" fmla="*/ 82987 w 104035"/>
                  <a:gd name="connsiteY2" fmla="*/ 17026 h 97600"/>
                  <a:gd name="connsiteX3" fmla="*/ 71457 w 104035"/>
                  <a:gd name="connsiteY3" fmla="*/ 54297 h 97600"/>
                  <a:gd name="connsiteX4" fmla="*/ 57246 w 104035"/>
                  <a:gd name="connsiteY4" fmla="*/ 96528 h 97600"/>
                  <a:gd name="connsiteX5" fmla="*/ 43571 w 104035"/>
                  <a:gd name="connsiteY5" fmla="*/ 96528 h 97600"/>
                  <a:gd name="connsiteX6" fmla="*/ 30567 w 104035"/>
                  <a:gd name="connsiteY6" fmla="*/ 54833 h 97600"/>
                  <a:gd name="connsiteX7" fmla="*/ 20780 w 104035"/>
                  <a:gd name="connsiteY7" fmla="*/ 16892 h 97600"/>
                  <a:gd name="connsiteX8" fmla="*/ 20512 w 104035"/>
                  <a:gd name="connsiteY8" fmla="*/ 16892 h 97600"/>
                  <a:gd name="connsiteX9" fmla="*/ 18769 w 104035"/>
                  <a:gd name="connsiteY9" fmla="*/ 58453 h 97600"/>
                  <a:gd name="connsiteX10" fmla="*/ 16624 w 104035"/>
                  <a:gd name="connsiteY10" fmla="*/ 97600 h 97600"/>
                  <a:gd name="connsiteX11" fmla="*/ 0 w 104035"/>
                  <a:gd name="connsiteY11" fmla="*/ 97600 h 97600"/>
                  <a:gd name="connsiteX12" fmla="*/ 6569 w 104035"/>
                  <a:gd name="connsiteY12" fmla="*/ 134 h 97600"/>
                  <a:gd name="connsiteX13" fmla="*/ 30031 w 104035"/>
                  <a:gd name="connsiteY13" fmla="*/ 134 h 97600"/>
                  <a:gd name="connsiteX14" fmla="*/ 42767 w 104035"/>
                  <a:gd name="connsiteY14" fmla="*/ 39281 h 97600"/>
                  <a:gd name="connsiteX15" fmla="*/ 51749 w 104035"/>
                  <a:gd name="connsiteY15" fmla="*/ 73066 h 97600"/>
                  <a:gd name="connsiteX16" fmla="*/ 52152 w 104035"/>
                  <a:gd name="connsiteY16" fmla="*/ 73066 h 97600"/>
                  <a:gd name="connsiteX17" fmla="*/ 61804 w 104035"/>
                  <a:gd name="connsiteY17" fmla="*/ 39013 h 97600"/>
                  <a:gd name="connsiteX18" fmla="*/ 75211 w 104035"/>
                  <a:gd name="connsiteY18" fmla="*/ 0 h 97600"/>
                  <a:gd name="connsiteX19" fmla="*/ 98405 w 104035"/>
                  <a:gd name="connsiteY19" fmla="*/ 0 h 97600"/>
                  <a:gd name="connsiteX20" fmla="*/ 104035 w 104035"/>
                  <a:gd name="connsiteY20" fmla="*/ 97466 h 97600"/>
                  <a:gd name="connsiteX21" fmla="*/ 86741 w 104035"/>
                  <a:gd name="connsiteY21" fmla="*/ 97466 h 97600"/>
                  <a:gd name="connsiteX22" fmla="*/ 84864 w 104035"/>
                  <a:gd name="connsiteY22" fmla="*/ 57648 h 9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600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8"/>
                    </a:lnTo>
                    <a:lnTo>
                      <a:pt x="43571" y="96528"/>
                    </a:lnTo>
                    <a:lnTo>
                      <a:pt x="30567" y="54833"/>
                    </a:lnTo>
                    <a:cubicBezTo>
                      <a:pt x="26813" y="42365"/>
                      <a:pt x="23328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6" y="62341"/>
                      <a:pt x="51749" y="73066"/>
                    </a:cubicBezTo>
                    <a:lnTo>
                      <a:pt x="52152" y="73066"/>
                    </a:lnTo>
                    <a:cubicBezTo>
                      <a:pt x="54699" y="62475"/>
                      <a:pt x="58051" y="50543"/>
                      <a:pt x="61804" y="39013"/>
                    </a:cubicBezTo>
                    <a:lnTo>
                      <a:pt x="75211" y="0"/>
                    </a:lnTo>
                    <a:lnTo>
                      <a:pt x="98405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grpFill/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5761F08-3E6C-D63A-91DB-31B50BBBCF2F}"/>
                  </a:ext>
                </a:extLst>
              </p:cNvPr>
              <p:cNvSpPr/>
              <p:nvPr/>
            </p:nvSpPr>
            <p:spPr>
              <a:xfrm>
                <a:off x="4092991" y="2655305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grpFill/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34584EBF-6D87-92D4-115C-0865C0A6F60F}"/>
                  </a:ext>
                </a:extLst>
              </p:cNvPr>
              <p:cNvSpPr/>
              <p:nvPr/>
            </p:nvSpPr>
            <p:spPr>
              <a:xfrm>
                <a:off x="4128921" y="2655037"/>
                <a:ext cx="104035" cy="97600"/>
              </a:xfrm>
              <a:custGeom>
                <a:avLst/>
                <a:gdLst>
                  <a:gd name="connsiteX0" fmla="*/ 84596 w 104035"/>
                  <a:gd name="connsiteY0" fmla="*/ 57916 h 97600"/>
                  <a:gd name="connsiteX1" fmla="*/ 83389 w 104035"/>
                  <a:gd name="connsiteY1" fmla="*/ 17026 h 97600"/>
                  <a:gd name="connsiteX2" fmla="*/ 82987 w 104035"/>
                  <a:gd name="connsiteY2" fmla="*/ 17026 h 97600"/>
                  <a:gd name="connsiteX3" fmla="*/ 71457 w 104035"/>
                  <a:gd name="connsiteY3" fmla="*/ 54297 h 97600"/>
                  <a:gd name="connsiteX4" fmla="*/ 57246 w 104035"/>
                  <a:gd name="connsiteY4" fmla="*/ 96528 h 97600"/>
                  <a:gd name="connsiteX5" fmla="*/ 43571 w 104035"/>
                  <a:gd name="connsiteY5" fmla="*/ 96528 h 97600"/>
                  <a:gd name="connsiteX6" fmla="*/ 30567 w 104035"/>
                  <a:gd name="connsiteY6" fmla="*/ 54833 h 97600"/>
                  <a:gd name="connsiteX7" fmla="*/ 20780 w 104035"/>
                  <a:gd name="connsiteY7" fmla="*/ 16892 h 97600"/>
                  <a:gd name="connsiteX8" fmla="*/ 20512 w 104035"/>
                  <a:gd name="connsiteY8" fmla="*/ 16892 h 97600"/>
                  <a:gd name="connsiteX9" fmla="*/ 18769 w 104035"/>
                  <a:gd name="connsiteY9" fmla="*/ 58453 h 97600"/>
                  <a:gd name="connsiteX10" fmla="*/ 16624 w 104035"/>
                  <a:gd name="connsiteY10" fmla="*/ 97600 h 97600"/>
                  <a:gd name="connsiteX11" fmla="*/ 0 w 104035"/>
                  <a:gd name="connsiteY11" fmla="*/ 97600 h 97600"/>
                  <a:gd name="connsiteX12" fmla="*/ 6569 w 104035"/>
                  <a:gd name="connsiteY12" fmla="*/ 134 h 97600"/>
                  <a:gd name="connsiteX13" fmla="*/ 30031 w 104035"/>
                  <a:gd name="connsiteY13" fmla="*/ 134 h 97600"/>
                  <a:gd name="connsiteX14" fmla="*/ 42767 w 104035"/>
                  <a:gd name="connsiteY14" fmla="*/ 39281 h 97600"/>
                  <a:gd name="connsiteX15" fmla="*/ 51749 w 104035"/>
                  <a:gd name="connsiteY15" fmla="*/ 73066 h 97600"/>
                  <a:gd name="connsiteX16" fmla="*/ 52152 w 104035"/>
                  <a:gd name="connsiteY16" fmla="*/ 73066 h 97600"/>
                  <a:gd name="connsiteX17" fmla="*/ 61804 w 104035"/>
                  <a:gd name="connsiteY17" fmla="*/ 39013 h 97600"/>
                  <a:gd name="connsiteX18" fmla="*/ 75211 w 104035"/>
                  <a:gd name="connsiteY18" fmla="*/ 0 h 97600"/>
                  <a:gd name="connsiteX19" fmla="*/ 98404 w 104035"/>
                  <a:gd name="connsiteY19" fmla="*/ 0 h 97600"/>
                  <a:gd name="connsiteX20" fmla="*/ 104035 w 104035"/>
                  <a:gd name="connsiteY20" fmla="*/ 97466 h 97600"/>
                  <a:gd name="connsiteX21" fmla="*/ 86741 w 104035"/>
                  <a:gd name="connsiteY21" fmla="*/ 97466 h 97600"/>
                  <a:gd name="connsiteX22" fmla="*/ 84864 w 104035"/>
                  <a:gd name="connsiteY22" fmla="*/ 57648 h 9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600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8"/>
                    </a:lnTo>
                    <a:lnTo>
                      <a:pt x="43571" y="96528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6" y="62341"/>
                      <a:pt x="51749" y="73066"/>
                    </a:cubicBezTo>
                    <a:lnTo>
                      <a:pt x="52152" y="73066"/>
                    </a:lnTo>
                    <a:cubicBezTo>
                      <a:pt x="54699" y="62475"/>
                      <a:pt x="58051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grpFill/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2180E2BF-B51A-7837-C721-247E697E48B4}"/>
                  </a:ext>
                </a:extLst>
              </p:cNvPr>
              <p:cNvSpPr/>
              <p:nvPr/>
            </p:nvSpPr>
            <p:spPr>
              <a:xfrm>
                <a:off x="4250653" y="2655305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grpFill/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8884F43-5FA4-0131-1DD5-9BA17EF2A9E4}"/>
                  </a:ext>
                </a:extLst>
              </p:cNvPr>
              <p:cNvSpPr/>
              <p:nvPr/>
            </p:nvSpPr>
            <p:spPr>
              <a:xfrm>
                <a:off x="4283767" y="2653562"/>
                <a:ext cx="75746" cy="100549"/>
              </a:xfrm>
              <a:custGeom>
                <a:avLst/>
                <a:gdLst>
                  <a:gd name="connsiteX0" fmla="*/ 74943 w 75746"/>
                  <a:gd name="connsiteY0" fmla="*/ 96259 h 100549"/>
                  <a:gd name="connsiteX1" fmla="*/ 49739 w 75746"/>
                  <a:gd name="connsiteY1" fmla="*/ 100549 h 100549"/>
                  <a:gd name="connsiteX2" fmla="*/ 0 w 75746"/>
                  <a:gd name="connsiteY2" fmla="*/ 51481 h 100549"/>
                  <a:gd name="connsiteX3" fmla="*/ 52017 w 75746"/>
                  <a:gd name="connsiteY3" fmla="*/ 0 h 100549"/>
                  <a:gd name="connsiteX4" fmla="*/ 75747 w 75746"/>
                  <a:gd name="connsiteY4" fmla="*/ 4290 h 100549"/>
                  <a:gd name="connsiteX5" fmla="*/ 71859 w 75746"/>
                  <a:gd name="connsiteY5" fmla="*/ 18501 h 100549"/>
                  <a:gd name="connsiteX6" fmla="*/ 52822 w 75746"/>
                  <a:gd name="connsiteY6" fmla="*/ 14747 h 100549"/>
                  <a:gd name="connsiteX7" fmla="*/ 18635 w 75746"/>
                  <a:gd name="connsiteY7" fmla="*/ 50543 h 100549"/>
                  <a:gd name="connsiteX8" fmla="*/ 52688 w 75746"/>
                  <a:gd name="connsiteY8" fmla="*/ 85668 h 100549"/>
                  <a:gd name="connsiteX9" fmla="*/ 72127 w 75746"/>
                  <a:gd name="connsiteY9" fmla="*/ 82048 h 100549"/>
                  <a:gd name="connsiteX10" fmla="*/ 75077 w 75746"/>
                  <a:gd name="connsiteY10" fmla="*/ 96125 h 10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46" h="100549">
                    <a:moveTo>
                      <a:pt x="74943" y="96259"/>
                    </a:moveTo>
                    <a:cubicBezTo>
                      <a:pt x="70787" y="98404"/>
                      <a:pt x="61536" y="100549"/>
                      <a:pt x="49739" y="100549"/>
                    </a:cubicBezTo>
                    <a:cubicBezTo>
                      <a:pt x="18769" y="100549"/>
                      <a:pt x="0" y="81110"/>
                      <a:pt x="0" y="51481"/>
                    </a:cubicBezTo>
                    <a:cubicBezTo>
                      <a:pt x="0" y="19305"/>
                      <a:pt x="22255" y="0"/>
                      <a:pt x="52017" y="0"/>
                    </a:cubicBezTo>
                    <a:cubicBezTo>
                      <a:pt x="63681" y="0"/>
                      <a:pt x="72127" y="2413"/>
                      <a:pt x="75747" y="4290"/>
                    </a:cubicBezTo>
                    <a:lnTo>
                      <a:pt x="71859" y="18501"/>
                    </a:lnTo>
                    <a:cubicBezTo>
                      <a:pt x="67167" y="16490"/>
                      <a:pt x="60866" y="14747"/>
                      <a:pt x="52822" y="14747"/>
                    </a:cubicBezTo>
                    <a:cubicBezTo>
                      <a:pt x="32980" y="14747"/>
                      <a:pt x="18635" y="27215"/>
                      <a:pt x="18635" y="50543"/>
                    </a:cubicBezTo>
                    <a:cubicBezTo>
                      <a:pt x="18635" y="71993"/>
                      <a:pt x="31237" y="85668"/>
                      <a:pt x="52688" y="85668"/>
                    </a:cubicBezTo>
                    <a:cubicBezTo>
                      <a:pt x="59927" y="85668"/>
                      <a:pt x="67435" y="84193"/>
                      <a:pt x="72127" y="82048"/>
                    </a:cubicBezTo>
                    <a:lnTo>
                      <a:pt x="75077" y="96125"/>
                    </a:lnTo>
                    <a:close/>
                  </a:path>
                </a:pathLst>
              </a:custGeom>
              <a:grpFill/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7F56F57-108A-467E-B82C-80E26C2CF472}"/>
                  </a:ext>
                </a:extLst>
              </p:cNvPr>
              <p:cNvSpPr/>
              <p:nvPr/>
            </p:nvSpPr>
            <p:spPr>
              <a:xfrm>
                <a:off x="4369838" y="2653696"/>
                <a:ext cx="63279" cy="100683"/>
              </a:xfrm>
              <a:custGeom>
                <a:avLst/>
                <a:gdLst>
                  <a:gd name="connsiteX0" fmla="*/ 3620 w 63279"/>
                  <a:gd name="connsiteY0" fmla="*/ 79635 h 100683"/>
                  <a:gd name="connsiteX1" fmla="*/ 27215 w 63279"/>
                  <a:gd name="connsiteY1" fmla="*/ 85802 h 100683"/>
                  <a:gd name="connsiteX2" fmla="*/ 45046 w 63279"/>
                  <a:gd name="connsiteY2" fmla="*/ 72530 h 100683"/>
                  <a:gd name="connsiteX3" fmla="*/ 27752 w 63279"/>
                  <a:gd name="connsiteY3" fmla="*/ 56308 h 100683"/>
                  <a:gd name="connsiteX4" fmla="*/ 1475 w 63279"/>
                  <a:gd name="connsiteY4" fmla="*/ 28020 h 100683"/>
                  <a:gd name="connsiteX5" fmla="*/ 35930 w 63279"/>
                  <a:gd name="connsiteY5" fmla="*/ 0 h 100683"/>
                  <a:gd name="connsiteX6" fmla="*/ 59391 w 63279"/>
                  <a:gd name="connsiteY6" fmla="*/ 4960 h 100683"/>
                  <a:gd name="connsiteX7" fmla="*/ 55101 w 63279"/>
                  <a:gd name="connsiteY7" fmla="*/ 19306 h 100683"/>
                  <a:gd name="connsiteX8" fmla="*/ 35662 w 63279"/>
                  <a:gd name="connsiteY8" fmla="*/ 14747 h 100683"/>
                  <a:gd name="connsiteX9" fmla="*/ 19439 w 63279"/>
                  <a:gd name="connsiteY9" fmla="*/ 26411 h 100683"/>
                  <a:gd name="connsiteX10" fmla="*/ 38075 w 63279"/>
                  <a:gd name="connsiteY10" fmla="*/ 42499 h 100683"/>
                  <a:gd name="connsiteX11" fmla="*/ 63279 w 63279"/>
                  <a:gd name="connsiteY11" fmla="*/ 71457 h 100683"/>
                  <a:gd name="connsiteX12" fmla="*/ 26277 w 63279"/>
                  <a:gd name="connsiteY12" fmla="*/ 100684 h 100683"/>
                  <a:gd name="connsiteX13" fmla="*/ 0 w 63279"/>
                  <a:gd name="connsiteY13" fmla="*/ 94651 h 100683"/>
                  <a:gd name="connsiteX14" fmla="*/ 3888 w 63279"/>
                  <a:gd name="connsiteY14" fmla="*/ 79903 h 10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279" h="100683">
                    <a:moveTo>
                      <a:pt x="3620" y="79635"/>
                    </a:moveTo>
                    <a:cubicBezTo>
                      <a:pt x="9384" y="82987"/>
                      <a:pt x="18099" y="85802"/>
                      <a:pt x="27215" y="85802"/>
                    </a:cubicBezTo>
                    <a:cubicBezTo>
                      <a:pt x="38611" y="85802"/>
                      <a:pt x="45046" y="80440"/>
                      <a:pt x="45046" y="72530"/>
                    </a:cubicBezTo>
                    <a:cubicBezTo>
                      <a:pt x="45046" y="65156"/>
                      <a:pt x="40086" y="60866"/>
                      <a:pt x="27752" y="56308"/>
                    </a:cubicBezTo>
                    <a:cubicBezTo>
                      <a:pt x="11664" y="50543"/>
                      <a:pt x="1475" y="41963"/>
                      <a:pt x="1475" y="28020"/>
                    </a:cubicBezTo>
                    <a:cubicBezTo>
                      <a:pt x="1475" y="12066"/>
                      <a:pt x="14747" y="0"/>
                      <a:pt x="35930" y="0"/>
                    </a:cubicBezTo>
                    <a:cubicBezTo>
                      <a:pt x="46521" y="0"/>
                      <a:pt x="54297" y="2279"/>
                      <a:pt x="59391" y="4960"/>
                    </a:cubicBezTo>
                    <a:lnTo>
                      <a:pt x="55101" y="19306"/>
                    </a:lnTo>
                    <a:cubicBezTo>
                      <a:pt x="51615" y="17429"/>
                      <a:pt x="44778" y="14747"/>
                      <a:pt x="35662" y="14747"/>
                    </a:cubicBezTo>
                    <a:cubicBezTo>
                      <a:pt x="24400" y="14747"/>
                      <a:pt x="19439" y="20780"/>
                      <a:pt x="19439" y="26411"/>
                    </a:cubicBezTo>
                    <a:cubicBezTo>
                      <a:pt x="19439" y="33919"/>
                      <a:pt x="25070" y="37404"/>
                      <a:pt x="38075" y="42499"/>
                    </a:cubicBezTo>
                    <a:cubicBezTo>
                      <a:pt x="54967" y="48800"/>
                      <a:pt x="63279" y="57380"/>
                      <a:pt x="63279" y="71457"/>
                    </a:cubicBezTo>
                    <a:cubicBezTo>
                      <a:pt x="63279" y="87143"/>
                      <a:pt x="51481" y="100684"/>
                      <a:pt x="26277" y="100684"/>
                    </a:cubicBezTo>
                    <a:cubicBezTo>
                      <a:pt x="15954" y="100684"/>
                      <a:pt x="5363" y="97868"/>
                      <a:pt x="0" y="94651"/>
                    </a:cubicBezTo>
                    <a:lnTo>
                      <a:pt x="3888" y="79903"/>
                    </a:lnTo>
                    <a:close/>
                  </a:path>
                </a:pathLst>
              </a:custGeom>
              <a:grpFill/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0983FC01-F342-BFED-2C98-81EBAC1810D0}"/>
                  </a:ext>
                </a:extLst>
              </p:cNvPr>
              <p:cNvSpPr/>
              <p:nvPr/>
            </p:nvSpPr>
            <p:spPr>
              <a:xfrm>
                <a:off x="4474811" y="2657048"/>
                <a:ext cx="63815" cy="95723"/>
              </a:xfrm>
              <a:custGeom>
                <a:avLst/>
                <a:gdLst>
                  <a:gd name="connsiteX0" fmla="*/ 0 w 63815"/>
                  <a:gd name="connsiteY0" fmla="*/ 95723 h 95723"/>
                  <a:gd name="connsiteX1" fmla="*/ 0 w 63815"/>
                  <a:gd name="connsiteY1" fmla="*/ 84864 h 95723"/>
                  <a:gd name="connsiteX2" fmla="*/ 11128 w 63815"/>
                  <a:gd name="connsiteY2" fmla="*/ 74541 h 95723"/>
                  <a:gd name="connsiteX3" fmla="*/ 43840 w 63815"/>
                  <a:gd name="connsiteY3" fmla="*/ 30299 h 95723"/>
                  <a:gd name="connsiteX4" fmla="*/ 27082 w 63815"/>
                  <a:gd name="connsiteY4" fmla="*/ 14479 h 95723"/>
                  <a:gd name="connsiteX5" fmla="*/ 6972 w 63815"/>
                  <a:gd name="connsiteY5" fmla="*/ 22255 h 95723"/>
                  <a:gd name="connsiteX6" fmla="*/ 1743 w 63815"/>
                  <a:gd name="connsiteY6" fmla="*/ 9653 h 95723"/>
                  <a:gd name="connsiteX7" fmla="*/ 30701 w 63815"/>
                  <a:gd name="connsiteY7" fmla="*/ 0 h 95723"/>
                  <a:gd name="connsiteX8" fmla="*/ 61670 w 63815"/>
                  <a:gd name="connsiteY8" fmla="*/ 28422 h 95723"/>
                  <a:gd name="connsiteX9" fmla="*/ 33516 w 63815"/>
                  <a:gd name="connsiteY9" fmla="*/ 73468 h 95723"/>
                  <a:gd name="connsiteX10" fmla="*/ 25204 w 63815"/>
                  <a:gd name="connsiteY10" fmla="*/ 80574 h 95723"/>
                  <a:gd name="connsiteX11" fmla="*/ 25204 w 63815"/>
                  <a:gd name="connsiteY11" fmla="*/ 80842 h 95723"/>
                  <a:gd name="connsiteX12" fmla="*/ 63816 w 63815"/>
                  <a:gd name="connsiteY12" fmla="*/ 80842 h 95723"/>
                  <a:gd name="connsiteX13" fmla="*/ 63816 w 63815"/>
                  <a:gd name="connsiteY13" fmla="*/ 95589 h 95723"/>
                  <a:gd name="connsiteX14" fmla="*/ 0 w 63815"/>
                  <a:gd name="connsiteY14" fmla="*/ 95589 h 9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15" h="95723">
                    <a:moveTo>
                      <a:pt x="0" y="95723"/>
                    </a:moveTo>
                    <a:lnTo>
                      <a:pt x="0" y="84864"/>
                    </a:lnTo>
                    <a:lnTo>
                      <a:pt x="11128" y="74541"/>
                    </a:lnTo>
                    <a:cubicBezTo>
                      <a:pt x="33248" y="54029"/>
                      <a:pt x="43706" y="42767"/>
                      <a:pt x="43840" y="30299"/>
                    </a:cubicBezTo>
                    <a:cubicBezTo>
                      <a:pt x="43840" y="21853"/>
                      <a:pt x="39415" y="14479"/>
                      <a:pt x="27082" y="14479"/>
                    </a:cubicBezTo>
                    <a:cubicBezTo>
                      <a:pt x="18769" y="14479"/>
                      <a:pt x="11798" y="18635"/>
                      <a:pt x="6972" y="22255"/>
                    </a:cubicBezTo>
                    <a:lnTo>
                      <a:pt x="1743" y="9653"/>
                    </a:lnTo>
                    <a:cubicBezTo>
                      <a:pt x="8580" y="4156"/>
                      <a:pt x="18769" y="0"/>
                      <a:pt x="30701" y="0"/>
                    </a:cubicBezTo>
                    <a:cubicBezTo>
                      <a:pt x="51481" y="0"/>
                      <a:pt x="61670" y="13139"/>
                      <a:pt x="61670" y="28422"/>
                    </a:cubicBezTo>
                    <a:cubicBezTo>
                      <a:pt x="61670" y="44912"/>
                      <a:pt x="49873" y="58185"/>
                      <a:pt x="33516" y="73468"/>
                    </a:cubicBezTo>
                    <a:lnTo>
                      <a:pt x="25204" y="80574"/>
                    </a:lnTo>
                    <a:lnTo>
                      <a:pt x="25204" y="80842"/>
                    </a:lnTo>
                    <a:lnTo>
                      <a:pt x="63816" y="80842"/>
                    </a:lnTo>
                    <a:lnTo>
                      <a:pt x="63816" y="95589"/>
                    </a:lnTo>
                    <a:lnTo>
                      <a:pt x="0" y="95589"/>
                    </a:lnTo>
                    <a:close/>
                  </a:path>
                </a:pathLst>
              </a:custGeom>
              <a:solidFill>
                <a:srgbClr val="124C96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290" name="Graphic 2">
              <a:extLst>
                <a:ext uri="{FF2B5EF4-FFF2-40B4-BE49-F238E27FC236}">
                  <a16:creationId xmlns:a16="http://schemas.microsoft.com/office/drawing/2014/main" id="{48795B62-92E1-853B-6CE8-A885C990CFB4}"/>
                </a:ext>
              </a:extLst>
            </p:cNvPr>
            <p:cNvGrpSpPr/>
            <p:nvPr/>
          </p:nvGrpSpPr>
          <p:grpSpPr>
            <a:xfrm>
              <a:off x="4463361" y="1837997"/>
              <a:ext cx="1285667" cy="498009"/>
              <a:chOff x="3740130" y="2952261"/>
              <a:chExt cx="1039010" cy="402465"/>
            </a:xfrm>
            <a:solidFill>
              <a:srgbClr val="FFFFFF"/>
            </a:solidFill>
          </p:grpSpPr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A28949DA-CF89-5275-1C5C-C58A044B4E2C}"/>
                  </a:ext>
                </a:extLst>
              </p:cNvPr>
              <p:cNvSpPr/>
              <p:nvPr/>
            </p:nvSpPr>
            <p:spPr>
              <a:xfrm>
                <a:off x="3746833" y="2952261"/>
                <a:ext cx="69580" cy="87813"/>
              </a:xfrm>
              <a:custGeom>
                <a:avLst/>
                <a:gdLst>
                  <a:gd name="connsiteX0" fmla="*/ 0 w 69580"/>
                  <a:gd name="connsiteY0" fmla="*/ 87813 h 87813"/>
                  <a:gd name="connsiteX1" fmla="*/ 0 w 69580"/>
                  <a:gd name="connsiteY1" fmla="*/ 134 h 87813"/>
                  <a:gd name="connsiteX2" fmla="*/ 18233 w 69580"/>
                  <a:gd name="connsiteY2" fmla="*/ 134 h 87813"/>
                  <a:gd name="connsiteX3" fmla="*/ 40890 w 69580"/>
                  <a:gd name="connsiteY3" fmla="*/ 37672 h 87813"/>
                  <a:gd name="connsiteX4" fmla="*/ 55905 w 69580"/>
                  <a:gd name="connsiteY4" fmla="*/ 67033 h 87813"/>
                  <a:gd name="connsiteX5" fmla="*/ 56174 w 69580"/>
                  <a:gd name="connsiteY5" fmla="*/ 67033 h 87813"/>
                  <a:gd name="connsiteX6" fmla="*/ 54699 w 69580"/>
                  <a:gd name="connsiteY6" fmla="*/ 30567 h 87813"/>
                  <a:gd name="connsiteX7" fmla="*/ 54699 w 69580"/>
                  <a:gd name="connsiteY7" fmla="*/ 0 h 87813"/>
                  <a:gd name="connsiteX8" fmla="*/ 69580 w 69580"/>
                  <a:gd name="connsiteY8" fmla="*/ 0 h 87813"/>
                  <a:gd name="connsiteX9" fmla="*/ 69580 w 69580"/>
                  <a:gd name="connsiteY9" fmla="*/ 87679 h 87813"/>
                  <a:gd name="connsiteX10" fmla="*/ 53090 w 69580"/>
                  <a:gd name="connsiteY10" fmla="*/ 87679 h 87813"/>
                  <a:gd name="connsiteX11" fmla="*/ 30165 w 69580"/>
                  <a:gd name="connsiteY11" fmla="*/ 49202 h 87813"/>
                  <a:gd name="connsiteX12" fmla="*/ 14479 w 69580"/>
                  <a:gd name="connsiteY12" fmla="*/ 18903 h 87813"/>
                  <a:gd name="connsiteX13" fmla="*/ 14077 w 69580"/>
                  <a:gd name="connsiteY13" fmla="*/ 18903 h 87813"/>
                  <a:gd name="connsiteX14" fmla="*/ 14881 w 69580"/>
                  <a:gd name="connsiteY14" fmla="*/ 56308 h 87813"/>
                  <a:gd name="connsiteX15" fmla="*/ 14881 w 69580"/>
                  <a:gd name="connsiteY15" fmla="*/ 87679 h 87813"/>
                  <a:gd name="connsiteX16" fmla="*/ 134 w 69580"/>
                  <a:gd name="connsiteY16" fmla="*/ 87679 h 8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80" h="87813">
                    <a:moveTo>
                      <a:pt x="0" y="87813"/>
                    </a:moveTo>
                    <a:lnTo>
                      <a:pt x="0" y="134"/>
                    </a:lnTo>
                    <a:lnTo>
                      <a:pt x="18233" y="134"/>
                    </a:lnTo>
                    <a:lnTo>
                      <a:pt x="40890" y="37672"/>
                    </a:lnTo>
                    <a:cubicBezTo>
                      <a:pt x="46789" y="47459"/>
                      <a:pt x="51883" y="57514"/>
                      <a:pt x="55905" y="67033"/>
                    </a:cubicBezTo>
                    <a:lnTo>
                      <a:pt x="56174" y="67033"/>
                    </a:lnTo>
                    <a:cubicBezTo>
                      <a:pt x="55101" y="55369"/>
                      <a:pt x="54699" y="43974"/>
                      <a:pt x="54699" y="30567"/>
                    </a:cubicBezTo>
                    <a:lnTo>
                      <a:pt x="54699" y="0"/>
                    </a:lnTo>
                    <a:lnTo>
                      <a:pt x="69580" y="0"/>
                    </a:lnTo>
                    <a:lnTo>
                      <a:pt x="69580" y="87679"/>
                    </a:lnTo>
                    <a:lnTo>
                      <a:pt x="53090" y="87679"/>
                    </a:lnTo>
                    <a:lnTo>
                      <a:pt x="30165" y="49202"/>
                    </a:lnTo>
                    <a:cubicBezTo>
                      <a:pt x="24534" y="39549"/>
                      <a:pt x="18769" y="28824"/>
                      <a:pt x="14479" y="18903"/>
                    </a:cubicBezTo>
                    <a:lnTo>
                      <a:pt x="14077" y="18903"/>
                    </a:lnTo>
                    <a:cubicBezTo>
                      <a:pt x="14747" y="30299"/>
                      <a:pt x="14881" y="41963"/>
                      <a:pt x="14881" y="56308"/>
                    </a:cubicBezTo>
                    <a:lnTo>
                      <a:pt x="14881" y="87679"/>
                    </a:lnTo>
                    <a:lnTo>
                      <a:pt x="134" y="876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03E94ECF-4C99-27AA-FD75-7A958637B694}"/>
                  </a:ext>
                </a:extLst>
              </p:cNvPr>
              <p:cNvSpPr/>
              <p:nvPr/>
            </p:nvSpPr>
            <p:spPr>
              <a:xfrm>
                <a:off x="3857572" y="2986850"/>
                <a:ext cx="67166" cy="36600"/>
              </a:xfrm>
              <a:custGeom>
                <a:avLst/>
                <a:gdLst>
                  <a:gd name="connsiteX0" fmla="*/ 0 w 67166"/>
                  <a:gd name="connsiteY0" fmla="*/ 10323 h 36600"/>
                  <a:gd name="connsiteX1" fmla="*/ 0 w 67166"/>
                  <a:gd name="connsiteY1" fmla="*/ 0 h 36600"/>
                  <a:gd name="connsiteX2" fmla="*/ 67167 w 67166"/>
                  <a:gd name="connsiteY2" fmla="*/ 0 h 36600"/>
                  <a:gd name="connsiteX3" fmla="*/ 67167 w 67166"/>
                  <a:gd name="connsiteY3" fmla="*/ 10323 h 36600"/>
                  <a:gd name="connsiteX4" fmla="*/ 0 w 67166"/>
                  <a:gd name="connsiteY4" fmla="*/ 10323 h 36600"/>
                  <a:gd name="connsiteX5" fmla="*/ 0 w 67166"/>
                  <a:gd name="connsiteY5" fmla="*/ 36600 h 36600"/>
                  <a:gd name="connsiteX6" fmla="*/ 0 w 67166"/>
                  <a:gd name="connsiteY6" fmla="*/ 26411 h 36600"/>
                  <a:gd name="connsiteX7" fmla="*/ 67167 w 67166"/>
                  <a:gd name="connsiteY7" fmla="*/ 26411 h 36600"/>
                  <a:gd name="connsiteX8" fmla="*/ 67167 w 67166"/>
                  <a:gd name="connsiteY8" fmla="*/ 36600 h 36600"/>
                  <a:gd name="connsiteX9" fmla="*/ 0 w 67166"/>
                  <a:gd name="connsiteY9" fmla="*/ 36600 h 3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66" h="36600">
                    <a:moveTo>
                      <a:pt x="0" y="10323"/>
                    </a:moveTo>
                    <a:lnTo>
                      <a:pt x="0" y="0"/>
                    </a:lnTo>
                    <a:lnTo>
                      <a:pt x="67167" y="0"/>
                    </a:lnTo>
                    <a:lnTo>
                      <a:pt x="67167" y="10323"/>
                    </a:lnTo>
                    <a:lnTo>
                      <a:pt x="0" y="10323"/>
                    </a:lnTo>
                    <a:close/>
                    <a:moveTo>
                      <a:pt x="0" y="36600"/>
                    </a:moveTo>
                    <a:lnTo>
                      <a:pt x="0" y="26411"/>
                    </a:lnTo>
                    <a:lnTo>
                      <a:pt x="67167" y="26411"/>
                    </a:lnTo>
                    <a:lnTo>
                      <a:pt x="67167" y="36600"/>
                    </a:lnTo>
                    <a:lnTo>
                      <a:pt x="0" y="366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C84B19E-7894-53FD-45B0-EFF9E0F0FE1C}"/>
                  </a:ext>
                </a:extLst>
              </p:cNvPr>
              <p:cNvSpPr/>
              <p:nvPr/>
            </p:nvSpPr>
            <p:spPr>
              <a:xfrm>
                <a:off x="3962411" y="2954004"/>
                <a:ext cx="57514" cy="86070"/>
              </a:xfrm>
              <a:custGeom>
                <a:avLst/>
                <a:gdLst>
                  <a:gd name="connsiteX0" fmla="*/ 0 w 57514"/>
                  <a:gd name="connsiteY0" fmla="*/ 86070 h 86070"/>
                  <a:gd name="connsiteX1" fmla="*/ 0 w 57514"/>
                  <a:gd name="connsiteY1" fmla="*/ 76284 h 86070"/>
                  <a:gd name="connsiteX2" fmla="*/ 10055 w 57514"/>
                  <a:gd name="connsiteY2" fmla="*/ 67033 h 86070"/>
                  <a:gd name="connsiteX3" fmla="*/ 39415 w 57514"/>
                  <a:gd name="connsiteY3" fmla="*/ 27215 h 86070"/>
                  <a:gd name="connsiteX4" fmla="*/ 24400 w 57514"/>
                  <a:gd name="connsiteY4" fmla="*/ 13004 h 86070"/>
                  <a:gd name="connsiteX5" fmla="*/ 6301 w 57514"/>
                  <a:gd name="connsiteY5" fmla="*/ 19976 h 86070"/>
                  <a:gd name="connsiteX6" fmla="*/ 1609 w 57514"/>
                  <a:gd name="connsiteY6" fmla="*/ 8714 h 86070"/>
                  <a:gd name="connsiteX7" fmla="*/ 27618 w 57514"/>
                  <a:gd name="connsiteY7" fmla="*/ 0 h 86070"/>
                  <a:gd name="connsiteX8" fmla="*/ 55503 w 57514"/>
                  <a:gd name="connsiteY8" fmla="*/ 25607 h 86070"/>
                  <a:gd name="connsiteX9" fmla="*/ 30165 w 57514"/>
                  <a:gd name="connsiteY9" fmla="*/ 66094 h 86070"/>
                  <a:gd name="connsiteX10" fmla="*/ 22791 w 57514"/>
                  <a:gd name="connsiteY10" fmla="*/ 72396 h 86070"/>
                  <a:gd name="connsiteX11" fmla="*/ 22791 w 57514"/>
                  <a:gd name="connsiteY11" fmla="*/ 72664 h 86070"/>
                  <a:gd name="connsiteX12" fmla="*/ 57514 w 57514"/>
                  <a:gd name="connsiteY12" fmla="*/ 72664 h 86070"/>
                  <a:gd name="connsiteX13" fmla="*/ 57514 w 57514"/>
                  <a:gd name="connsiteY13" fmla="*/ 85936 h 86070"/>
                  <a:gd name="connsiteX14" fmla="*/ 134 w 57514"/>
                  <a:gd name="connsiteY14" fmla="*/ 85936 h 8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514" h="86070">
                    <a:moveTo>
                      <a:pt x="0" y="86070"/>
                    </a:moveTo>
                    <a:lnTo>
                      <a:pt x="0" y="76284"/>
                    </a:lnTo>
                    <a:lnTo>
                      <a:pt x="10055" y="67033"/>
                    </a:lnTo>
                    <a:cubicBezTo>
                      <a:pt x="30031" y="48532"/>
                      <a:pt x="39281" y="38477"/>
                      <a:pt x="39415" y="27215"/>
                    </a:cubicBezTo>
                    <a:cubicBezTo>
                      <a:pt x="39415" y="19708"/>
                      <a:pt x="35393" y="13004"/>
                      <a:pt x="24400" y="13004"/>
                    </a:cubicBezTo>
                    <a:cubicBezTo>
                      <a:pt x="17026" y="13004"/>
                      <a:pt x="10591" y="16758"/>
                      <a:pt x="6301" y="19976"/>
                    </a:cubicBezTo>
                    <a:lnTo>
                      <a:pt x="1609" y="8714"/>
                    </a:lnTo>
                    <a:cubicBezTo>
                      <a:pt x="7776" y="3754"/>
                      <a:pt x="16892" y="0"/>
                      <a:pt x="27618" y="0"/>
                    </a:cubicBezTo>
                    <a:cubicBezTo>
                      <a:pt x="46387" y="0"/>
                      <a:pt x="55503" y="11798"/>
                      <a:pt x="55503" y="25607"/>
                    </a:cubicBezTo>
                    <a:cubicBezTo>
                      <a:pt x="55503" y="40488"/>
                      <a:pt x="44778" y="52420"/>
                      <a:pt x="30165" y="66094"/>
                    </a:cubicBezTo>
                    <a:lnTo>
                      <a:pt x="22791" y="72396"/>
                    </a:lnTo>
                    <a:lnTo>
                      <a:pt x="22791" y="72664"/>
                    </a:lnTo>
                    <a:lnTo>
                      <a:pt x="57514" y="72664"/>
                    </a:lnTo>
                    <a:lnTo>
                      <a:pt x="57514" y="85936"/>
                    </a:lnTo>
                    <a:lnTo>
                      <a:pt x="134" y="8593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3FAD79C1-959F-2565-B6E7-4CCAD65C604D}"/>
                  </a:ext>
                </a:extLst>
              </p:cNvPr>
              <p:cNvSpPr/>
              <p:nvPr/>
            </p:nvSpPr>
            <p:spPr>
              <a:xfrm>
                <a:off x="4033466" y="2955613"/>
                <a:ext cx="56844" cy="84595"/>
              </a:xfrm>
              <a:custGeom>
                <a:avLst/>
                <a:gdLst>
                  <a:gd name="connsiteX0" fmla="*/ 56844 w 56844"/>
                  <a:gd name="connsiteY0" fmla="*/ 0 h 84595"/>
                  <a:gd name="connsiteX1" fmla="*/ 56844 w 56844"/>
                  <a:gd name="connsiteY1" fmla="*/ 10323 h 84595"/>
                  <a:gd name="connsiteX2" fmla="*/ 21048 w 56844"/>
                  <a:gd name="connsiteY2" fmla="*/ 84596 h 84595"/>
                  <a:gd name="connsiteX3" fmla="*/ 4156 w 56844"/>
                  <a:gd name="connsiteY3" fmla="*/ 84596 h 84595"/>
                  <a:gd name="connsiteX4" fmla="*/ 39818 w 56844"/>
                  <a:gd name="connsiteY4" fmla="*/ 13541 h 84595"/>
                  <a:gd name="connsiteX5" fmla="*/ 39818 w 56844"/>
                  <a:gd name="connsiteY5" fmla="*/ 13272 h 84595"/>
                  <a:gd name="connsiteX6" fmla="*/ 0 w 56844"/>
                  <a:gd name="connsiteY6" fmla="*/ 13272 h 84595"/>
                  <a:gd name="connsiteX7" fmla="*/ 0 w 56844"/>
                  <a:gd name="connsiteY7" fmla="*/ 0 h 84595"/>
                  <a:gd name="connsiteX8" fmla="*/ 56844 w 56844"/>
                  <a:gd name="connsiteY8" fmla="*/ 0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844" h="84595">
                    <a:moveTo>
                      <a:pt x="56844" y="0"/>
                    </a:moveTo>
                    <a:lnTo>
                      <a:pt x="56844" y="10323"/>
                    </a:lnTo>
                    <a:lnTo>
                      <a:pt x="21048" y="84596"/>
                    </a:lnTo>
                    <a:lnTo>
                      <a:pt x="4156" y="84596"/>
                    </a:lnTo>
                    <a:lnTo>
                      <a:pt x="39818" y="13541"/>
                    </a:lnTo>
                    <a:lnTo>
                      <a:pt x="39818" y="13272"/>
                    </a:lnTo>
                    <a:lnTo>
                      <a:pt x="0" y="13272"/>
                    </a:lnTo>
                    <a:lnTo>
                      <a:pt x="0" y="0"/>
                    </a:lnTo>
                    <a:lnTo>
                      <a:pt x="568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AB49C802-9609-1A88-61EC-FB1B2E35A6A2}"/>
                  </a:ext>
                </a:extLst>
              </p:cNvPr>
              <p:cNvSpPr/>
              <p:nvPr/>
            </p:nvSpPr>
            <p:spPr>
              <a:xfrm>
                <a:off x="4108677" y="2955479"/>
                <a:ext cx="33918" cy="84595"/>
              </a:xfrm>
              <a:custGeom>
                <a:avLst/>
                <a:gdLst>
                  <a:gd name="connsiteX0" fmla="*/ 18367 w 33918"/>
                  <a:gd name="connsiteY0" fmla="*/ 14479 h 84595"/>
                  <a:gd name="connsiteX1" fmla="*/ 18099 w 33918"/>
                  <a:gd name="connsiteY1" fmla="*/ 14479 h 84595"/>
                  <a:gd name="connsiteX2" fmla="*/ 2681 w 33918"/>
                  <a:gd name="connsiteY2" fmla="*/ 22255 h 84595"/>
                  <a:gd name="connsiteX3" fmla="*/ 0 w 33918"/>
                  <a:gd name="connsiteY3" fmla="*/ 10189 h 84595"/>
                  <a:gd name="connsiteX4" fmla="*/ 20512 w 33918"/>
                  <a:gd name="connsiteY4" fmla="*/ 0 h 84595"/>
                  <a:gd name="connsiteX5" fmla="*/ 33919 w 33918"/>
                  <a:gd name="connsiteY5" fmla="*/ 0 h 84595"/>
                  <a:gd name="connsiteX6" fmla="*/ 33919 w 33918"/>
                  <a:gd name="connsiteY6" fmla="*/ 84596 h 84595"/>
                  <a:gd name="connsiteX7" fmla="*/ 18367 w 33918"/>
                  <a:gd name="connsiteY7" fmla="*/ 84596 h 84595"/>
                  <a:gd name="connsiteX8" fmla="*/ 18367 w 33918"/>
                  <a:gd name="connsiteY8" fmla="*/ 14479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918" h="84595">
                    <a:moveTo>
                      <a:pt x="18367" y="14479"/>
                    </a:moveTo>
                    <a:lnTo>
                      <a:pt x="18099" y="14479"/>
                    </a:lnTo>
                    <a:lnTo>
                      <a:pt x="2681" y="22255"/>
                    </a:lnTo>
                    <a:lnTo>
                      <a:pt x="0" y="10189"/>
                    </a:lnTo>
                    <a:lnTo>
                      <a:pt x="20512" y="0"/>
                    </a:lnTo>
                    <a:lnTo>
                      <a:pt x="33919" y="0"/>
                    </a:lnTo>
                    <a:lnTo>
                      <a:pt x="33919" y="84596"/>
                    </a:lnTo>
                    <a:lnTo>
                      <a:pt x="18367" y="84596"/>
                    </a:lnTo>
                    <a:lnTo>
                      <a:pt x="18367" y="144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E36354D3-1ECC-338B-BB67-F18C8D1F57ED}"/>
                  </a:ext>
                </a:extLst>
              </p:cNvPr>
              <p:cNvSpPr/>
              <p:nvPr/>
            </p:nvSpPr>
            <p:spPr>
              <a:xfrm>
                <a:off x="3740130" y="3100002"/>
                <a:ext cx="64351" cy="84595"/>
              </a:xfrm>
              <a:custGeom>
                <a:avLst/>
                <a:gdLst>
                  <a:gd name="connsiteX0" fmla="*/ 38209 w 64351"/>
                  <a:gd name="connsiteY0" fmla="*/ 84596 h 84595"/>
                  <a:gd name="connsiteX1" fmla="*/ 38209 w 64351"/>
                  <a:gd name="connsiteY1" fmla="*/ 63145 h 84595"/>
                  <a:gd name="connsiteX2" fmla="*/ 0 w 64351"/>
                  <a:gd name="connsiteY2" fmla="*/ 63145 h 84595"/>
                  <a:gd name="connsiteX3" fmla="*/ 0 w 64351"/>
                  <a:gd name="connsiteY3" fmla="*/ 52688 h 84595"/>
                  <a:gd name="connsiteX4" fmla="*/ 34455 w 64351"/>
                  <a:gd name="connsiteY4" fmla="*/ 0 h 84595"/>
                  <a:gd name="connsiteX5" fmla="*/ 53358 w 64351"/>
                  <a:gd name="connsiteY5" fmla="*/ 0 h 84595"/>
                  <a:gd name="connsiteX6" fmla="*/ 53358 w 64351"/>
                  <a:gd name="connsiteY6" fmla="*/ 50945 h 84595"/>
                  <a:gd name="connsiteX7" fmla="*/ 64352 w 64351"/>
                  <a:gd name="connsiteY7" fmla="*/ 50945 h 84595"/>
                  <a:gd name="connsiteX8" fmla="*/ 64352 w 64351"/>
                  <a:gd name="connsiteY8" fmla="*/ 63011 h 84595"/>
                  <a:gd name="connsiteX9" fmla="*/ 53358 w 64351"/>
                  <a:gd name="connsiteY9" fmla="*/ 63011 h 84595"/>
                  <a:gd name="connsiteX10" fmla="*/ 53358 w 64351"/>
                  <a:gd name="connsiteY10" fmla="*/ 84462 h 84595"/>
                  <a:gd name="connsiteX11" fmla="*/ 38209 w 64351"/>
                  <a:gd name="connsiteY11" fmla="*/ 84462 h 84595"/>
                  <a:gd name="connsiteX12" fmla="*/ 38209 w 64351"/>
                  <a:gd name="connsiteY12" fmla="*/ 51079 h 84595"/>
                  <a:gd name="connsiteX13" fmla="*/ 38209 w 64351"/>
                  <a:gd name="connsiteY13" fmla="*/ 28020 h 84595"/>
                  <a:gd name="connsiteX14" fmla="*/ 38745 w 64351"/>
                  <a:gd name="connsiteY14" fmla="*/ 13272 h 84595"/>
                  <a:gd name="connsiteX15" fmla="*/ 38209 w 64351"/>
                  <a:gd name="connsiteY15" fmla="*/ 13272 h 84595"/>
                  <a:gd name="connsiteX16" fmla="*/ 30835 w 64351"/>
                  <a:gd name="connsiteY16" fmla="*/ 27618 h 84595"/>
                  <a:gd name="connsiteX17" fmla="*/ 15284 w 64351"/>
                  <a:gd name="connsiteY17" fmla="*/ 50811 h 84595"/>
                  <a:gd name="connsiteX18" fmla="*/ 15284 w 64351"/>
                  <a:gd name="connsiteY18" fmla="*/ 51079 h 84595"/>
                  <a:gd name="connsiteX19" fmla="*/ 38209 w 64351"/>
                  <a:gd name="connsiteY19" fmla="*/ 51079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4351" h="84595">
                    <a:moveTo>
                      <a:pt x="38209" y="84596"/>
                    </a:moveTo>
                    <a:lnTo>
                      <a:pt x="38209" y="63145"/>
                    </a:lnTo>
                    <a:lnTo>
                      <a:pt x="0" y="63145"/>
                    </a:lnTo>
                    <a:lnTo>
                      <a:pt x="0" y="52688"/>
                    </a:lnTo>
                    <a:lnTo>
                      <a:pt x="34455" y="0"/>
                    </a:lnTo>
                    <a:lnTo>
                      <a:pt x="53358" y="0"/>
                    </a:lnTo>
                    <a:lnTo>
                      <a:pt x="53358" y="50945"/>
                    </a:lnTo>
                    <a:lnTo>
                      <a:pt x="64352" y="50945"/>
                    </a:lnTo>
                    <a:lnTo>
                      <a:pt x="64352" y="63011"/>
                    </a:lnTo>
                    <a:lnTo>
                      <a:pt x="53358" y="63011"/>
                    </a:lnTo>
                    <a:lnTo>
                      <a:pt x="53358" y="84462"/>
                    </a:lnTo>
                    <a:lnTo>
                      <a:pt x="38209" y="84462"/>
                    </a:lnTo>
                    <a:close/>
                    <a:moveTo>
                      <a:pt x="38209" y="51079"/>
                    </a:moveTo>
                    <a:lnTo>
                      <a:pt x="38209" y="28020"/>
                    </a:lnTo>
                    <a:cubicBezTo>
                      <a:pt x="38209" y="23193"/>
                      <a:pt x="38209" y="18233"/>
                      <a:pt x="38745" y="13272"/>
                    </a:cubicBezTo>
                    <a:lnTo>
                      <a:pt x="38209" y="13272"/>
                    </a:lnTo>
                    <a:cubicBezTo>
                      <a:pt x="35662" y="18635"/>
                      <a:pt x="33382" y="22925"/>
                      <a:pt x="30835" y="27618"/>
                    </a:cubicBezTo>
                    <a:lnTo>
                      <a:pt x="15284" y="50811"/>
                    </a:lnTo>
                    <a:lnTo>
                      <a:pt x="15284" y="51079"/>
                    </a:lnTo>
                    <a:cubicBezTo>
                      <a:pt x="15284" y="51079"/>
                      <a:pt x="38209" y="51079"/>
                      <a:pt x="38209" y="51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3B5B2D3-845E-2C8A-BB7A-BA9690DA858C}"/>
                  </a:ext>
                </a:extLst>
              </p:cNvPr>
              <p:cNvSpPr/>
              <p:nvPr/>
            </p:nvSpPr>
            <p:spPr>
              <a:xfrm>
                <a:off x="3812257" y="3098661"/>
                <a:ext cx="56710" cy="87410"/>
              </a:xfrm>
              <a:custGeom>
                <a:avLst/>
                <a:gdLst>
                  <a:gd name="connsiteX0" fmla="*/ 3888 w 56710"/>
                  <a:gd name="connsiteY0" fmla="*/ 69446 h 87410"/>
                  <a:gd name="connsiteX1" fmla="*/ 23194 w 56710"/>
                  <a:gd name="connsiteY1" fmla="*/ 74675 h 87410"/>
                  <a:gd name="connsiteX2" fmla="*/ 40220 w 56710"/>
                  <a:gd name="connsiteY2" fmla="*/ 61134 h 87410"/>
                  <a:gd name="connsiteX3" fmla="*/ 21048 w 56710"/>
                  <a:gd name="connsiteY3" fmla="*/ 46789 h 87410"/>
                  <a:gd name="connsiteX4" fmla="*/ 13675 w 56710"/>
                  <a:gd name="connsiteY4" fmla="*/ 46789 h 87410"/>
                  <a:gd name="connsiteX5" fmla="*/ 13675 w 56710"/>
                  <a:gd name="connsiteY5" fmla="*/ 35125 h 87410"/>
                  <a:gd name="connsiteX6" fmla="*/ 20780 w 56710"/>
                  <a:gd name="connsiteY6" fmla="*/ 35125 h 87410"/>
                  <a:gd name="connsiteX7" fmla="*/ 37538 w 56710"/>
                  <a:gd name="connsiteY7" fmla="*/ 23327 h 87410"/>
                  <a:gd name="connsiteX8" fmla="*/ 23998 w 56710"/>
                  <a:gd name="connsiteY8" fmla="*/ 12736 h 87410"/>
                  <a:gd name="connsiteX9" fmla="*/ 6703 w 56710"/>
                  <a:gd name="connsiteY9" fmla="*/ 18099 h 87410"/>
                  <a:gd name="connsiteX10" fmla="*/ 3084 w 56710"/>
                  <a:gd name="connsiteY10" fmla="*/ 6569 h 87410"/>
                  <a:gd name="connsiteX11" fmla="*/ 27350 w 56710"/>
                  <a:gd name="connsiteY11" fmla="*/ 0 h 87410"/>
                  <a:gd name="connsiteX12" fmla="*/ 53761 w 56710"/>
                  <a:gd name="connsiteY12" fmla="*/ 20646 h 87410"/>
                  <a:gd name="connsiteX13" fmla="*/ 38075 w 56710"/>
                  <a:gd name="connsiteY13" fmla="*/ 40488 h 87410"/>
                  <a:gd name="connsiteX14" fmla="*/ 38075 w 56710"/>
                  <a:gd name="connsiteY14" fmla="*/ 40756 h 87410"/>
                  <a:gd name="connsiteX15" fmla="*/ 56710 w 56710"/>
                  <a:gd name="connsiteY15" fmla="*/ 61804 h 87410"/>
                  <a:gd name="connsiteX16" fmla="*/ 23730 w 56710"/>
                  <a:gd name="connsiteY16" fmla="*/ 87411 h 87410"/>
                  <a:gd name="connsiteX17" fmla="*/ 0 w 56710"/>
                  <a:gd name="connsiteY17" fmla="*/ 81512 h 87410"/>
                  <a:gd name="connsiteX18" fmla="*/ 3620 w 56710"/>
                  <a:gd name="connsiteY18" fmla="*/ 69446 h 8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6710" h="87410">
                    <a:moveTo>
                      <a:pt x="3888" y="69446"/>
                    </a:moveTo>
                    <a:cubicBezTo>
                      <a:pt x="7106" y="71457"/>
                      <a:pt x="15016" y="74675"/>
                      <a:pt x="23194" y="74675"/>
                    </a:cubicBezTo>
                    <a:cubicBezTo>
                      <a:pt x="35393" y="74675"/>
                      <a:pt x="40354" y="67837"/>
                      <a:pt x="40220" y="61134"/>
                    </a:cubicBezTo>
                    <a:cubicBezTo>
                      <a:pt x="40220" y="51079"/>
                      <a:pt x="30835" y="46789"/>
                      <a:pt x="21048" y="46789"/>
                    </a:cubicBezTo>
                    <a:lnTo>
                      <a:pt x="13675" y="46789"/>
                    </a:lnTo>
                    <a:lnTo>
                      <a:pt x="13675" y="35125"/>
                    </a:lnTo>
                    <a:lnTo>
                      <a:pt x="20780" y="35125"/>
                    </a:lnTo>
                    <a:cubicBezTo>
                      <a:pt x="28154" y="35125"/>
                      <a:pt x="37538" y="31774"/>
                      <a:pt x="37538" y="23327"/>
                    </a:cubicBezTo>
                    <a:cubicBezTo>
                      <a:pt x="37538" y="17563"/>
                      <a:pt x="33248" y="12736"/>
                      <a:pt x="23998" y="12736"/>
                    </a:cubicBezTo>
                    <a:cubicBezTo>
                      <a:pt x="17161" y="12736"/>
                      <a:pt x="10189" y="15686"/>
                      <a:pt x="6703" y="18099"/>
                    </a:cubicBezTo>
                    <a:lnTo>
                      <a:pt x="3084" y="6569"/>
                    </a:lnTo>
                    <a:cubicBezTo>
                      <a:pt x="7910" y="3218"/>
                      <a:pt x="17295" y="0"/>
                      <a:pt x="27350" y="0"/>
                    </a:cubicBezTo>
                    <a:cubicBezTo>
                      <a:pt x="44778" y="0"/>
                      <a:pt x="53761" y="9653"/>
                      <a:pt x="53761" y="20646"/>
                    </a:cubicBezTo>
                    <a:cubicBezTo>
                      <a:pt x="53761" y="29494"/>
                      <a:pt x="48532" y="36734"/>
                      <a:pt x="38075" y="40488"/>
                    </a:cubicBezTo>
                    <a:lnTo>
                      <a:pt x="38075" y="40756"/>
                    </a:lnTo>
                    <a:cubicBezTo>
                      <a:pt x="48398" y="42633"/>
                      <a:pt x="56710" y="50409"/>
                      <a:pt x="56710" y="61804"/>
                    </a:cubicBezTo>
                    <a:cubicBezTo>
                      <a:pt x="56710" y="76149"/>
                      <a:pt x="44778" y="87411"/>
                      <a:pt x="23730" y="87411"/>
                    </a:cubicBezTo>
                    <a:cubicBezTo>
                      <a:pt x="13407" y="87411"/>
                      <a:pt x="4558" y="84596"/>
                      <a:pt x="0" y="81512"/>
                    </a:cubicBezTo>
                    <a:lnTo>
                      <a:pt x="3620" y="6944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D1C36294-A79E-21B2-5F96-2772B61395FB}"/>
                  </a:ext>
                </a:extLst>
              </p:cNvPr>
              <p:cNvSpPr/>
              <p:nvPr/>
            </p:nvSpPr>
            <p:spPr>
              <a:xfrm>
                <a:off x="3908517" y="3119844"/>
                <a:ext cx="45046" cy="65960"/>
              </a:xfrm>
              <a:custGeom>
                <a:avLst/>
                <a:gdLst>
                  <a:gd name="connsiteX0" fmla="*/ 3218 w 45046"/>
                  <a:gd name="connsiteY0" fmla="*/ 50141 h 65960"/>
                  <a:gd name="connsiteX1" fmla="*/ 19440 w 45046"/>
                  <a:gd name="connsiteY1" fmla="*/ 54699 h 65960"/>
                  <a:gd name="connsiteX2" fmla="*/ 29628 w 45046"/>
                  <a:gd name="connsiteY2" fmla="*/ 47727 h 65960"/>
                  <a:gd name="connsiteX3" fmla="*/ 19171 w 45046"/>
                  <a:gd name="connsiteY3" fmla="*/ 38477 h 65960"/>
                  <a:gd name="connsiteX4" fmla="*/ 1743 w 45046"/>
                  <a:gd name="connsiteY4" fmla="*/ 19976 h 65960"/>
                  <a:gd name="connsiteX5" fmla="*/ 25741 w 45046"/>
                  <a:gd name="connsiteY5" fmla="*/ 0 h 65960"/>
                  <a:gd name="connsiteX6" fmla="*/ 42499 w 45046"/>
                  <a:gd name="connsiteY6" fmla="*/ 3754 h 65960"/>
                  <a:gd name="connsiteX7" fmla="*/ 39415 w 45046"/>
                  <a:gd name="connsiteY7" fmla="*/ 15015 h 65960"/>
                  <a:gd name="connsiteX8" fmla="*/ 26009 w 45046"/>
                  <a:gd name="connsiteY8" fmla="*/ 11396 h 65960"/>
                  <a:gd name="connsiteX9" fmla="*/ 17160 w 45046"/>
                  <a:gd name="connsiteY9" fmla="*/ 17965 h 65960"/>
                  <a:gd name="connsiteX10" fmla="*/ 28154 w 45046"/>
                  <a:gd name="connsiteY10" fmla="*/ 26813 h 65960"/>
                  <a:gd name="connsiteX11" fmla="*/ 45046 w 45046"/>
                  <a:gd name="connsiteY11" fmla="*/ 46253 h 65960"/>
                  <a:gd name="connsiteX12" fmla="*/ 19306 w 45046"/>
                  <a:gd name="connsiteY12" fmla="*/ 65960 h 65960"/>
                  <a:gd name="connsiteX13" fmla="*/ 0 w 45046"/>
                  <a:gd name="connsiteY13" fmla="*/ 61536 h 65960"/>
                  <a:gd name="connsiteX14" fmla="*/ 3083 w 45046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6" h="65960">
                    <a:moveTo>
                      <a:pt x="3218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8" y="51883"/>
                      <a:pt x="29628" y="47727"/>
                    </a:cubicBezTo>
                    <a:cubicBezTo>
                      <a:pt x="29628" y="43571"/>
                      <a:pt x="27081" y="41158"/>
                      <a:pt x="19171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3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40" y="11396"/>
                      <a:pt x="26009" y="11396"/>
                    </a:cubicBezTo>
                    <a:cubicBezTo>
                      <a:pt x="20378" y="11396"/>
                      <a:pt x="17160" y="14077"/>
                      <a:pt x="17160" y="17965"/>
                    </a:cubicBezTo>
                    <a:cubicBezTo>
                      <a:pt x="17160" y="21853"/>
                      <a:pt x="20110" y="23998"/>
                      <a:pt x="28154" y="26813"/>
                    </a:cubicBezTo>
                    <a:cubicBezTo>
                      <a:pt x="39549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0"/>
                      <a:pt x="19306" y="65960"/>
                    </a:cubicBezTo>
                    <a:cubicBezTo>
                      <a:pt x="11664" y="65960"/>
                      <a:pt x="4692" y="64083"/>
                      <a:pt x="0" y="61536"/>
                    </a:cubicBezTo>
                    <a:lnTo>
                      <a:pt x="3083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A4A5512B-1F9C-AC03-3D7A-9A4879FC0389}"/>
                  </a:ext>
                </a:extLst>
              </p:cNvPr>
              <p:cNvSpPr/>
              <p:nvPr/>
            </p:nvSpPr>
            <p:spPr>
              <a:xfrm>
                <a:off x="3965763" y="3094907"/>
                <a:ext cx="17964" cy="89824"/>
              </a:xfrm>
              <a:custGeom>
                <a:avLst/>
                <a:gdLst>
                  <a:gd name="connsiteX0" fmla="*/ 17965 w 17964"/>
                  <a:gd name="connsiteY0" fmla="*/ 8714 h 89824"/>
                  <a:gd name="connsiteX1" fmla="*/ 8848 w 17964"/>
                  <a:gd name="connsiteY1" fmla="*/ 17295 h 89824"/>
                  <a:gd name="connsiteX2" fmla="*/ 0 w 17964"/>
                  <a:gd name="connsiteY2" fmla="*/ 8714 h 89824"/>
                  <a:gd name="connsiteX3" fmla="*/ 8982 w 17964"/>
                  <a:gd name="connsiteY3" fmla="*/ 0 h 89824"/>
                  <a:gd name="connsiteX4" fmla="*/ 17965 w 17964"/>
                  <a:gd name="connsiteY4" fmla="*/ 8714 h 89824"/>
                  <a:gd name="connsiteX5" fmla="*/ 938 w 17964"/>
                  <a:gd name="connsiteY5" fmla="*/ 89824 h 89824"/>
                  <a:gd name="connsiteX6" fmla="*/ 938 w 17964"/>
                  <a:gd name="connsiteY6" fmla="*/ 26411 h 89824"/>
                  <a:gd name="connsiteX7" fmla="*/ 17026 w 17964"/>
                  <a:gd name="connsiteY7" fmla="*/ 26411 h 89824"/>
                  <a:gd name="connsiteX8" fmla="*/ 17026 w 17964"/>
                  <a:gd name="connsiteY8" fmla="*/ 89824 h 89824"/>
                  <a:gd name="connsiteX9" fmla="*/ 938 w 17964"/>
                  <a:gd name="connsiteY9" fmla="*/ 89824 h 8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64" h="89824">
                    <a:moveTo>
                      <a:pt x="17965" y="8714"/>
                    </a:moveTo>
                    <a:cubicBezTo>
                      <a:pt x="17965" y="13541"/>
                      <a:pt x="14479" y="17295"/>
                      <a:pt x="8848" y="17295"/>
                    </a:cubicBezTo>
                    <a:cubicBezTo>
                      <a:pt x="3217" y="17295"/>
                      <a:pt x="0" y="13541"/>
                      <a:pt x="0" y="8714"/>
                    </a:cubicBezTo>
                    <a:cubicBezTo>
                      <a:pt x="0" y="3888"/>
                      <a:pt x="3620" y="0"/>
                      <a:pt x="8982" y="0"/>
                    </a:cubicBezTo>
                    <a:cubicBezTo>
                      <a:pt x="14345" y="0"/>
                      <a:pt x="17831" y="3754"/>
                      <a:pt x="17965" y="8714"/>
                    </a:cubicBezTo>
                    <a:close/>
                    <a:moveTo>
                      <a:pt x="938" y="89824"/>
                    </a:moveTo>
                    <a:lnTo>
                      <a:pt x="938" y="26411"/>
                    </a:lnTo>
                    <a:lnTo>
                      <a:pt x="17026" y="26411"/>
                    </a:lnTo>
                    <a:lnTo>
                      <a:pt x="17026" y="89824"/>
                    </a:lnTo>
                    <a:lnTo>
                      <a:pt x="938" y="8982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904FC1B8-93B1-9653-0FE4-8F7D8911B3D8}"/>
                  </a:ext>
                </a:extLst>
              </p:cNvPr>
              <p:cNvSpPr/>
              <p:nvPr/>
            </p:nvSpPr>
            <p:spPr>
              <a:xfrm>
                <a:off x="3993649" y="3103219"/>
                <a:ext cx="39951" cy="82718"/>
              </a:xfrm>
              <a:custGeom>
                <a:avLst/>
                <a:gdLst>
                  <a:gd name="connsiteX0" fmla="*/ 24668 w 39951"/>
                  <a:gd name="connsiteY0" fmla="*/ 0 h 82718"/>
                  <a:gd name="connsiteX1" fmla="*/ 24668 w 39951"/>
                  <a:gd name="connsiteY1" fmla="*/ 18099 h 82718"/>
                  <a:gd name="connsiteX2" fmla="*/ 39952 w 39951"/>
                  <a:gd name="connsiteY2" fmla="*/ 18099 h 82718"/>
                  <a:gd name="connsiteX3" fmla="*/ 39952 w 39951"/>
                  <a:gd name="connsiteY3" fmla="*/ 30031 h 82718"/>
                  <a:gd name="connsiteX4" fmla="*/ 24668 w 39951"/>
                  <a:gd name="connsiteY4" fmla="*/ 30031 h 82718"/>
                  <a:gd name="connsiteX5" fmla="*/ 24668 w 39951"/>
                  <a:gd name="connsiteY5" fmla="*/ 58051 h 82718"/>
                  <a:gd name="connsiteX6" fmla="*/ 32846 w 39951"/>
                  <a:gd name="connsiteY6" fmla="*/ 69714 h 82718"/>
                  <a:gd name="connsiteX7" fmla="*/ 39147 w 39951"/>
                  <a:gd name="connsiteY7" fmla="*/ 68910 h 82718"/>
                  <a:gd name="connsiteX8" fmla="*/ 39415 w 39951"/>
                  <a:gd name="connsiteY8" fmla="*/ 81110 h 82718"/>
                  <a:gd name="connsiteX9" fmla="*/ 27886 w 39951"/>
                  <a:gd name="connsiteY9" fmla="*/ 82719 h 82718"/>
                  <a:gd name="connsiteX10" fmla="*/ 14077 w 39951"/>
                  <a:gd name="connsiteY10" fmla="*/ 77490 h 82718"/>
                  <a:gd name="connsiteX11" fmla="*/ 9116 w 39951"/>
                  <a:gd name="connsiteY11" fmla="*/ 59793 h 82718"/>
                  <a:gd name="connsiteX12" fmla="*/ 9116 w 39951"/>
                  <a:gd name="connsiteY12" fmla="*/ 30031 h 82718"/>
                  <a:gd name="connsiteX13" fmla="*/ 0 w 39951"/>
                  <a:gd name="connsiteY13" fmla="*/ 30031 h 82718"/>
                  <a:gd name="connsiteX14" fmla="*/ 0 w 39951"/>
                  <a:gd name="connsiteY14" fmla="*/ 18099 h 82718"/>
                  <a:gd name="connsiteX15" fmla="*/ 9116 w 39951"/>
                  <a:gd name="connsiteY15" fmla="*/ 18099 h 82718"/>
                  <a:gd name="connsiteX16" fmla="*/ 9116 w 39951"/>
                  <a:gd name="connsiteY16" fmla="*/ 3754 h 82718"/>
                  <a:gd name="connsiteX17" fmla="*/ 24668 w 39951"/>
                  <a:gd name="connsiteY17" fmla="*/ 0 h 8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951" h="82718">
                    <a:moveTo>
                      <a:pt x="24668" y="0"/>
                    </a:moveTo>
                    <a:lnTo>
                      <a:pt x="24668" y="18099"/>
                    </a:lnTo>
                    <a:lnTo>
                      <a:pt x="39952" y="18099"/>
                    </a:lnTo>
                    <a:lnTo>
                      <a:pt x="39952" y="30031"/>
                    </a:lnTo>
                    <a:lnTo>
                      <a:pt x="24668" y="30031"/>
                    </a:lnTo>
                    <a:lnTo>
                      <a:pt x="24668" y="58051"/>
                    </a:lnTo>
                    <a:cubicBezTo>
                      <a:pt x="24668" y="65692"/>
                      <a:pt x="26813" y="69714"/>
                      <a:pt x="32846" y="69714"/>
                    </a:cubicBezTo>
                    <a:cubicBezTo>
                      <a:pt x="35527" y="69714"/>
                      <a:pt x="37672" y="69312"/>
                      <a:pt x="39147" y="68910"/>
                    </a:cubicBezTo>
                    <a:lnTo>
                      <a:pt x="39415" y="81110"/>
                    </a:lnTo>
                    <a:cubicBezTo>
                      <a:pt x="37136" y="82048"/>
                      <a:pt x="32846" y="82719"/>
                      <a:pt x="27886" y="82719"/>
                    </a:cubicBezTo>
                    <a:cubicBezTo>
                      <a:pt x="21987" y="82719"/>
                      <a:pt x="17026" y="80708"/>
                      <a:pt x="14077" y="77490"/>
                    </a:cubicBezTo>
                    <a:cubicBezTo>
                      <a:pt x="10725" y="73870"/>
                      <a:pt x="9116" y="68106"/>
                      <a:pt x="9116" y="59793"/>
                    </a:cubicBezTo>
                    <a:lnTo>
                      <a:pt x="9116" y="30031"/>
                    </a:lnTo>
                    <a:lnTo>
                      <a:pt x="0" y="30031"/>
                    </a:lnTo>
                    <a:lnTo>
                      <a:pt x="0" y="18099"/>
                    </a:lnTo>
                    <a:lnTo>
                      <a:pt x="9116" y="18099"/>
                    </a:lnTo>
                    <a:lnTo>
                      <a:pt x="9116" y="3754"/>
                    </a:lnTo>
                    <a:lnTo>
                      <a:pt x="246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A9718834-EEF0-226D-36FA-EA4E9AAAF816}"/>
                  </a:ext>
                </a:extLst>
              </p:cNvPr>
              <p:cNvSpPr/>
              <p:nvPr/>
            </p:nvSpPr>
            <p:spPr>
              <a:xfrm>
                <a:off x="4040840" y="3119844"/>
                <a:ext cx="58318" cy="66094"/>
              </a:xfrm>
              <a:custGeom>
                <a:avLst/>
                <a:gdLst>
                  <a:gd name="connsiteX0" fmla="*/ 15418 w 58318"/>
                  <a:gd name="connsiteY0" fmla="*/ 37672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8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8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8" y="37672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6" y="64486"/>
                      <a:pt x="41829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5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8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8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B4B866B6-352A-AE18-8552-A545941A6D07}"/>
                  </a:ext>
                </a:extLst>
              </p:cNvPr>
              <p:cNvSpPr/>
              <p:nvPr/>
            </p:nvSpPr>
            <p:spPr>
              <a:xfrm>
                <a:off x="4108007" y="3119844"/>
                <a:ext cx="45046" cy="65960"/>
              </a:xfrm>
              <a:custGeom>
                <a:avLst/>
                <a:gdLst>
                  <a:gd name="connsiteX0" fmla="*/ 3217 w 45046"/>
                  <a:gd name="connsiteY0" fmla="*/ 50141 h 65960"/>
                  <a:gd name="connsiteX1" fmla="*/ 19440 w 45046"/>
                  <a:gd name="connsiteY1" fmla="*/ 54699 h 65960"/>
                  <a:gd name="connsiteX2" fmla="*/ 29628 w 45046"/>
                  <a:gd name="connsiteY2" fmla="*/ 47727 h 65960"/>
                  <a:gd name="connsiteX3" fmla="*/ 19171 w 45046"/>
                  <a:gd name="connsiteY3" fmla="*/ 38477 h 65960"/>
                  <a:gd name="connsiteX4" fmla="*/ 1743 w 45046"/>
                  <a:gd name="connsiteY4" fmla="*/ 19976 h 65960"/>
                  <a:gd name="connsiteX5" fmla="*/ 25741 w 45046"/>
                  <a:gd name="connsiteY5" fmla="*/ 0 h 65960"/>
                  <a:gd name="connsiteX6" fmla="*/ 42499 w 45046"/>
                  <a:gd name="connsiteY6" fmla="*/ 3754 h 65960"/>
                  <a:gd name="connsiteX7" fmla="*/ 39415 w 45046"/>
                  <a:gd name="connsiteY7" fmla="*/ 15015 h 65960"/>
                  <a:gd name="connsiteX8" fmla="*/ 26009 w 45046"/>
                  <a:gd name="connsiteY8" fmla="*/ 11396 h 65960"/>
                  <a:gd name="connsiteX9" fmla="*/ 17160 w 45046"/>
                  <a:gd name="connsiteY9" fmla="*/ 17965 h 65960"/>
                  <a:gd name="connsiteX10" fmla="*/ 28154 w 45046"/>
                  <a:gd name="connsiteY10" fmla="*/ 26813 h 65960"/>
                  <a:gd name="connsiteX11" fmla="*/ 45046 w 45046"/>
                  <a:gd name="connsiteY11" fmla="*/ 46253 h 65960"/>
                  <a:gd name="connsiteX12" fmla="*/ 19305 w 45046"/>
                  <a:gd name="connsiteY12" fmla="*/ 65960 h 65960"/>
                  <a:gd name="connsiteX13" fmla="*/ 0 w 45046"/>
                  <a:gd name="connsiteY13" fmla="*/ 61536 h 65960"/>
                  <a:gd name="connsiteX14" fmla="*/ 3083 w 45046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6" h="65960">
                    <a:moveTo>
                      <a:pt x="3217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8" y="51883"/>
                      <a:pt x="29628" y="47727"/>
                    </a:cubicBezTo>
                    <a:cubicBezTo>
                      <a:pt x="29628" y="43571"/>
                      <a:pt x="27081" y="41158"/>
                      <a:pt x="19171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3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40" y="11396"/>
                      <a:pt x="26009" y="11396"/>
                    </a:cubicBezTo>
                    <a:cubicBezTo>
                      <a:pt x="20378" y="11396"/>
                      <a:pt x="17160" y="14077"/>
                      <a:pt x="17160" y="17965"/>
                    </a:cubicBezTo>
                    <a:cubicBezTo>
                      <a:pt x="17160" y="21853"/>
                      <a:pt x="20110" y="23998"/>
                      <a:pt x="28154" y="26813"/>
                    </a:cubicBezTo>
                    <a:cubicBezTo>
                      <a:pt x="39549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0"/>
                      <a:pt x="19305" y="65960"/>
                    </a:cubicBezTo>
                    <a:cubicBezTo>
                      <a:pt x="11664" y="65960"/>
                      <a:pt x="4692" y="64083"/>
                      <a:pt x="0" y="61536"/>
                    </a:cubicBezTo>
                    <a:lnTo>
                      <a:pt x="3083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D2230831-9D9A-EA74-B34E-BA516495F9AE}"/>
                  </a:ext>
                </a:extLst>
              </p:cNvPr>
              <p:cNvSpPr/>
              <p:nvPr/>
            </p:nvSpPr>
            <p:spPr>
              <a:xfrm>
                <a:off x="3745493" y="3251228"/>
                <a:ext cx="60866" cy="79232"/>
              </a:xfrm>
              <a:custGeom>
                <a:avLst/>
                <a:gdLst>
                  <a:gd name="connsiteX0" fmla="*/ 14345 w 60866"/>
                  <a:gd name="connsiteY0" fmla="*/ 0 h 79232"/>
                  <a:gd name="connsiteX1" fmla="*/ 14345 w 60866"/>
                  <a:gd name="connsiteY1" fmla="*/ 45448 h 79232"/>
                  <a:gd name="connsiteX2" fmla="*/ 30299 w 60866"/>
                  <a:gd name="connsiteY2" fmla="*/ 67703 h 79232"/>
                  <a:gd name="connsiteX3" fmla="*/ 46655 w 60866"/>
                  <a:gd name="connsiteY3" fmla="*/ 45448 h 79232"/>
                  <a:gd name="connsiteX4" fmla="*/ 46655 w 60866"/>
                  <a:gd name="connsiteY4" fmla="*/ 0 h 79232"/>
                  <a:gd name="connsiteX5" fmla="*/ 60866 w 60866"/>
                  <a:gd name="connsiteY5" fmla="*/ 0 h 79232"/>
                  <a:gd name="connsiteX6" fmla="*/ 60866 w 60866"/>
                  <a:gd name="connsiteY6" fmla="*/ 44510 h 79232"/>
                  <a:gd name="connsiteX7" fmla="*/ 29763 w 60866"/>
                  <a:gd name="connsiteY7" fmla="*/ 79233 h 79232"/>
                  <a:gd name="connsiteX8" fmla="*/ 0 w 60866"/>
                  <a:gd name="connsiteY8" fmla="*/ 44644 h 79232"/>
                  <a:gd name="connsiteX9" fmla="*/ 0 w 60866"/>
                  <a:gd name="connsiteY9" fmla="*/ 0 h 79232"/>
                  <a:gd name="connsiteX10" fmla="*/ 14211 w 60866"/>
                  <a:gd name="connsiteY10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866" h="79232">
                    <a:moveTo>
                      <a:pt x="14345" y="0"/>
                    </a:moveTo>
                    <a:lnTo>
                      <a:pt x="14345" y="45448"/>
                    </a:lnTo>
                    <a:cubicBezTo>
                      <a:pt x="14345" y="60732"/>
                      <a:pt x="20646" y="67703"/>
                      <a:pt x="30299" y="67703"/>
                    </a:cubicBezTo>
                    <a:cubicBezTo>
                      <a:pt x="40622" y="67703"/>
                      <a:pt x="46655" y="60598"/>
                      <a:pt x="46655" y="45448"/>
                    </a:cubicBezTo>
                    <a:lnTo>
                      <a:pt x="46655" y="0"/>
                    </a:lnTo>
                    <a:lnTo>
                      <a:pt x="60866" y="0"/>
                    </a:lnTo>
                    <a:lnTo>
                      <a:pt x="60866" y="44510"/>
                    </a:lnTo>
                    <a:cubicBezTo>
                      <a:pt x="60866" y="68508"/>
                      <a:pt x="48532" y="79233"/>
                      <a:pt x="29763" y="79233"/>
                    </a:cubicBezTo>
                    <a:cubicBezTo>
                      <a:pt x="10994" y="79233"/>
                      <a:pt x="0" y="69178"/>
                      <a:pt x="0" y="44644"/>
                    </a:cubicBez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2E179D08-5C0A-93D1-4F71-5F9C7969B1DF}"/>
                  </a:ext>
                </a:extLst>
              </p:cNvPr>
              <p:cNvSpPr/>
              <p:nvPr/>
            </p:nvSpPr>
            <p:spPr>
              <a:xfrm>
                <a:off x="3819363" y="3250156"/>
                <a:ext cx="50676" cy="80171"/>
              </a:xfrm>
              <a:custGeom>
                <a:avLst/>
                <a:gdLst>
                  <a:gd name="connsiteX0" fmla="*/ 3083 w 50676"/>
                  <a:gd name="connsiteY0" fmla="*/ 63547 h 80171"/>
                  <a:gd name="connsiteX1" fmla="*/ 21987 w 50676"/>
                  <a:gd name="connsiteY1" fmla="*/ 68508 h 80171"/>
                  <a:gd name="connsiteX2" fmla="*/ 36198 w 50676"/>
                  <a:gd name="connsiteY2" fmla="*/ 57916 h 80171"/>
                  <a:gd name="connsiteX3" fmla="*/ 22389 w 50676"/>
                  <a:gd name="connsiteY3" fmla="*/ 45046 h 80171"/>
                  <a:gd name="connsiteX4" fmla="*/ 1341 w 50676"/>
                  <a:gd name="connsiteY4" fmla="*/ 22389 h 80171"/>
                  <a:gd name="connsiteX5" fmla="*/ 28824 w 50676"/>
                  <a:gd name="connsiteY5" fmla="*/ 0 h 80171"/>
                  <a:gd name="connsiteX6" fmla="*/ 47593 w 50676"/>
                  <a:gd name="connsiteY6" fmla="*/ 3888 h 80171"/>
                  <a:gd name="connsiteX7" fmla="*/ 44108 w 50676"/>
                  <a:gd name="connsiteY7" fmla="*/ 15284 h 80171"/>
                  <a:gd name="connsiteX8" fmla="*/ 28556 w 50676"/>
                  <a:gd name="connsiteY8" fmla="*/ 11530 h 80171"/>
                  <a:gd name="connsiteX9" fmla="*/ 15686 w 50676"/>
                  <a:gd name="connsiteY9" fmla="*/ 20914 h 80171"/>
                  <a:gd name="connsiteX10" fmla="*/ 30567 w 50676"/>
                  <a:gd name="connsiteY10" fmla="*/ 33785 h 80171"/>
                  <a:gd name="connsiteX11" fmla="*/ 50677 w 50676"/>
                  <a:gd name="connsiteY11" fmla="*/ 56844 h 80171"/>
                  <a:gd name="connsiteX12" fmla="*/ 21048 w 50676"/>
                  <a:gd name="connsiteY12" fmla="*/ 80171 h 80171"/>
                  <a:gd name="connsiteX13" fmla="*/ 0 w 50676"/>
                  <a:gd name="connsiteY13" fmla="*/ 75345 h 80171"/>
                  <a:gd name="connsiteX14" fmla="*/ 3083 w 50676"/>
                  <a:gd name="connsiteY14" fmla="*/ 63547 h 8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676" h="80171">
                    <a:moveTo>
                      <a:pt x="3083" y="63547"/>
                    </a:moveTo>
                    <a:cubicBezTo>
                      <a:pt x="7642" y="66228"/>
                      <a:pt x="14613" y="68508"/>
                      <a:pt x="21987" y="68508"/>
                    </a:cubicBezTo>
                    <a:cubicBezTo>
                      <a:pt x="31103" y="68508"/>
                      <a:pt x="36198" y="64217"/>
                      <a:pt x="36198" y="57916"/>
                    </a:cubicBezTo>
                    <a:cubicBezTo>
                      <a:pt x="36198" y="52018"/>
                      <a:pt x="32310" y="48532"/>
                      <a:pt x="22389" y="45046"/>
                    </a:cubicBezTo>
                    <a:cubicBezTo>
                      <a:pt x="9519" y="40488"/>
                      <a:pt x="1341" y="33650"/>
                      <a:pt x="1341" y="22389"/>
                    </a:cubicBezTo>
                    <a:cubicBezTo>
                      <a:pt x="1341" y="9653"/>
                      <a:pt x="11932" y="0"/>
                      <a:pt x="28824" y="0"/>
                    </a:cubicBezTo>
                    <a:cubicBezTo>
                      <a:pt x="37270" y="0"/>
                      <a:pt x="43437" y="1877"/>
                      <a:pt x="47593" y="3888"/>
                    </a:cubicBezTo>
                    <a:lnTo>
                      <a:pt x="44108" y="15284"/>
                    </a:lnTo>
                    <a:cubicBezTo>
                      <a:pt x="41292" y="13809"/>
                      <a:pt x="35930" y="11530"/>
                      <a:pt x="28556" y="11530"/>
                    </a:cubicBezTo>
                    <a:cubicBezTo>
                      <a:pt x="19574" y="11530"/>
                      <a:pt x="15686" y="16356"/>
                      <a:pt x="15686" y="20914"/>
                    </a:cubicBezTo>
                    <a:cubicBezTo>
                      <a:pt x="15686" y="26947"/>
                      <a:pt x="20244" y="29763"/>
                      <a:pt x="30567" y="33785"/>
                    </a:cubicBezTo>
                    <a:cubicBezTo>
                      <a:pt x="44108" y="38879"/>
                      <a:pt x="50677" y="45716"/>
                      <a:pt x="50677" y="56844"/>
                    </a:cubicBezTo>
                    <a:cubicBezTo>
                      <a:pt x="50677" y="69312"/>
                      <a:pt x="41158" y="80171"/>
                      <a:pt x="21048" y="80171"/>
                    </a:cubicBezTo>
                    <a:cubicBezTo>
                      <a:pt x="12870" y="80171"/>
                      <a:pt x="4290" y="77892"/>
                      <a:pt x="0" y="75345"/>
                    </a:cubicBezTo>
                    <a:lnTo>
                      <a:pt x="3083" y="6354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894A75CF-FA32-21D3-CB2E-070A7D1A824A}"/>
                  </a:ext>
                </a:extLst>
              </p:cNvPr>
              <p:cNvSpPr/>
              <p:nvPr/>
            </p:nvSpPr>
            <p:spPr>
              <a:xfrm>
                <a:off x="3876877" y="3251362"/>
                <a:ext cx="68373" cy="77892"/>
              </a:xfrm>
              <a:custGeom>
                <a:avLst/>
                <a:gdLst>
                  <a:gd name="connsiteX0" fmla="*/ 21451 w 68373"/>
                  <a:gd name="connsiteY0" fmla="*/ 55771 h 77892"/>
                  <a:gd name="connsiteX1" fmla="*/ 14747 w 68373"/>
                  <a:gd name="connsiteY1" fmla="*/ 77892 h 77892"/>
                  <a:gd name="connsiteX2" fmla="*/ 0 w 68373"/>
                  <a:gd name="connsiteY2" fmla="*/ 77892 h 77892"/>
                  <a:gd name="connsiteX3" fmla="*/ 24936 w 68373"/>
                  <a:gd name="connsiteY3" fmla="*/ 0 h 77892"/>
                  <a:gd name="connsiteX4" fmla="*/ 43035 w 68373"/>
                  <a:gd name="connsiteY4" fmla="*/ 0 h 77892"/>
                  <a:gd name="connsiteX5" fmla="*/ 68374 w 68373"/>
                  <a:gd name="connsiteY5" fmla="*/ 77892 h 77892"/>
                  <a:gd name="connsiteX6" fmla="*/ 53090 w 68373"/>
                  <a:gd name="connsiteY6" fmla="*/ 77892 h 77892"/>
                  <a:gd name="connsiteX7" fmla="*/ 45985 w 68373"/>
                  <a:gd name="connsiteY7" fmla="*/ 55771 h 77892"/>
                  <a:gd name="connsiteX8" fmla="*/ 21316 w 68373"/>
                  <a:gd name="connsiteY8" fmla="*/ 55771 h 77892"/>
                  <a:gd name="connsiteX9" fmla="*/ 43705 w 68373"/>
                  <a:gd name="connsiteY9" fmla="*/ 45046 h 77892"/>
                  <a:gd name="connsiteX10" fmla="*/ 37538 w 68373"/>
                  <a:gd name="connsiteY10" fmla="*/ 25875 h 77892"/>
                  <a:gd name="connsiteX11" fmla="*/ 33650 w 68373"/>
                  <a:gd name="connsiteY11" fmla="*/ 11261 h 77892"/>
                  <a:gd name="connsiteX12" fmla="*/ 33382 w 68373"/>
                  <a:gd name="connsiteY12" fmla="*/ 11261 h 77892"/>
                  <a:gd name="connsiteX13" fmla="*/ 29629 w 68373"/>
                  <a:gd name="connsiteY13" fmla="*/ 25875 h 77892"/>
                  <a:gd name="connsiteX14" fmla="*/ 23596 w 68373"/>
                  <a:gd name="connsiteY14" fmla="*/ 45046 h 77892"/>
                  <a:gd name="connsiteX15" fmla="*/ 43571 w 68373"/>
                  <a:gd name="connsiteY15" fmla="*/ 45046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373" h="77892">
                    <a:moveTo>
                      <a:pt x="21451" y="55771"/>
                    </a:moveTo>
                    <a:lnTo>
                      <a:pt x="14747" y="77892"/>
                    </a:lnTo>
                    <a:lnTo>
                      <a:pt x="0" y="77892"/>
                    </a:lnTo>
                    <a:lnTo>
                      <a:pt x="24936" y="0"/>
                    </a:lnTo>
                    <a:lnTo>
                      <a:pt x="43035" y="0"/>
                    </a:lnTo>
                    <a:lnTo>
                      <a:pt x="68374" y="77892"/>
                    </a:lnTo>
                    <a:lnTo>
                      <a:pt x="53090" y="77892"/>
                    </a:lnTo>
                    <a:lnTo>
                      <a:pt x="45985" y="55771"/>
                    </a:lnTo>
                    <a:lnTo>
                      <a:pt x="21316" y="55771"/>
                    </a:lnTo>
                    <a:close/>
                    <a:moveTo>
                      <a:pt x="43705" y="45046"/>
                    </a:moveTo>
                    <a:lnTo>
                      <a:pt x="37538" y="25875"/>
                    </a:lnTo>
                    <a:cubicBezTo>
                      <a:pt x="36064" y="21182"/>
                      <a:pt x="34723" y="15820"/>
                      <a:pt x="33650" y="11261"/>
                    </a:cubicBezTo>
                    <a:lnTo>
                      <a:pt x="33382" y="11261"/>
                    </a:lnTo>
                    <a:cubicBezTo>
                      <a:pt x="32176" y="15820"/>
                      <a:pt x="31103" y="21182"/>
                      <a:pt x="29629" y="25875"/>
                    </a:cubicBezTo>
                    <a:lnTo>
                      <a:pt x="23596" y="45046"/>
                    </a:lnTo>
                    <a:lnTo>
                      <a:pt x="43571" y="4504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A6DD153A-726A-26E3-CD0D-979AA3B4F693}"/>
                  </a:ext>
                </a:extLst>
              </p:cNvPr>
              <p:cNvSpPr/>
              <p:nvPr/>
            </p:nvSpPr>
            <p:spPr>
              <a:xfrm>
                <a:off x="3949005" y="3250022"/>
                <a:ext cx="38074" cy="83791"/>
              </a:xfrm>
              <a:custGeom>
                <a:avLst/>
                <a:gdLst>
                  <a:gd name="connsiteX0" fmla="*/ 0 w 38074"/>
                  <a:gd name="connsiteY0" fmla="*/ 83791 h 83791"/>
                  <a:gd name="connsiteX1" fmla="*/ 28154 w 38074"/>
                  <a:gd name="connsiteY1" fmla="*/ 0 h 83791"/>
                  <a:gd name="connsiteX2" fmla="*/ 38075 w 38074"/>
                  <a:gd name="connsiteY2" fmla="*/ 0 h 83791"/>
                  <a:gd name="connsiteX3" fmla="*/ 9921 w 38074"/>
                  <a:gd name="connsiteY3" fmla="*/ 83791 h 83791"/>
                  <a:gd name="connsiteX4" fmla="*/ 0 w 38074"/>
                  <a:gd name="connsiteY4" fmla="*/ 83791 h 8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74" h="83791">
                    <a:moveTo>
                      <a:pt x="0" y="83791"/>
                    </a:moveTo>
                    <a:lnTo>
                      <a:pt x="28154" y="0"/>
                    </a:lnTo>
                    <a:lnTo>
                      <a:pt x="38075" y="0"/>
                    </a:lnTo>
                    <a:lnTo>
                      <a:pt x="9921" y="83791"/>
                    </a:lnTo>
                    <a:lnTo>
                      <a:pt x="0" y="8379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12C247F-2515-A903-6CE2-C979D638E42C}"/>
                  </a:ext>
                </a:extLst>
              </p:cNvPr>
              <p:cNvSpPr/>
              <p:nvPr/>
            </p:nvSpPr>
            <p:spPr>
              <a:xfrm>
                <a:off x="3987213" y="3251228"/>
                <a:ext cx="37806" cy="79232"/>
              </a:xfrm>
              <a:custGeom>
                <a:avLst/>
                <a:gdLst>
                  <a:gd name="connsiteX0" fmla="*/ 23596 w 37806"/>
                  <a:gd name="connsiteY0" fmla="*/ 0 h 79232"/>
                  <a:gd name="connsiteX1" fmla="*/ 37807 w 37806"/>
                  <a:gd name="connsiteY1" fmla="*/ 0 h 79232"/>
                  <a:gd name="connsiteX2" fmla="*/ 37807 w 37806"/>
                  <a:gd name="connsiteY2" fmla="*/ 50543 h 79232"/>
                  <a:gd name="connsiteX3" fmla="*/ 11932 w 37806"/>
                  <a:gd name="connsiteY3" fmla="*/ 79233 h 79232"/>
                  <a:gd name="connsiteX4" fmla="*/ 0 w 37806"/>
                  <a:gd name="connsiteY4" fmla="*/ 77356 h 79232"/>
                  <a:gd name="connsiteX5" fmla="*/ 1743 w 37806"/>
                  <a:gd name="connsiteY5" fmla="*/ 65961 h 79232"/>
                  <a:gd name="connsiteX6" fmla="*/ 10591 w 37806"/>
                  <a:gd name="connsiteY6" fmla="*/ 67301 h 79232"/>
                  <a:gd name="connsiteX7" fmla="*/ 23596 w 37806"/>
                  <a:gd name="connsiteY7" fmla="*/ 50007 h 79232"/>
                  <a:gd name="connsiteX8" fmla="*/ 23596 w 37806"/>
                  <a:gd name="connsiteY8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06" h="79232">
                    <a:moveTo>
                      <a:pt x="23596" y="0"/>
                    </a:moveTo>
                    <a:lnTo>
                      <a:pt x="37807" y="0"/>
                    </a:lnTo>
                    <a:lnTo>
                      <a:pt x="37807" y="50543"/>
                    </a:lnTo>
                    <a:cubicBezTo>
                      <a:pt x="37807" y="71993"/>
                      <a:pt x="27350" y="79233"/>
                      <a:pt x="11932" y="79233"/>
                    </a:cubicBezTo>
                    <a:cubicBezTo>
                      <a:pt x="8044" y="79233"/>
                      <a:pt x="3084" y="78563"/>
                      <a:pt x="0" y="77356"/>
                    </a:cubicBezTo>
                    <a:lnTo>
                      <a:pt x="1743" y="65961"/>
                    </a:lnTo>
                    <a:cubicBezTo>
                      <a:pt x="4022" y="66631"/>
                      <a:pt x="7240" y="67301"/>
                      <a:pt x="10591" y="67301"/>
                    </a:cubicBezTo>
                    <a:cubicBezTo>
                      <a:pt x="18635" y="67301"/>
                      <a:pt x="23596" y="63547"/>
                      <a:pt x="23596" y="50007"/>
                    </a:cubicBezTo>
                    <a:lnTo>
                      <a:pt x="235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94A5505-03C0-7D9D-373C-BA9F45426DAE}"/>
                  </a:ext>
                </a:extLst>
              </p:cNvPr>
              <p:cNvSpPr/>
              <p:nvPr/>
            </p:nvSpPr>
            <p:spPr>
              <a:xfrm>
                <a:off x="4035611" y="3271472"/>
                <a:ext cx="48397" cy="58854"/>
              </a:xfrm>
              <a:custGeom>
                <a:avLst/>
                <a:gdLst>
                  <a:gd name="connsiteX0" fmla="*/ 35662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8 w 48397"/>
                  <a:gd name="connsiteY14" fmla="*/ 57648 h 58854"/>
                  <a:gd name="connsiteX15" fmla="*/ 33785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5 w 48397"/>
                  <a:gd name="connsiteY19" fmla="*/ 37807 h 58854"/>
                  <a:gd name="connsiteX20" fmla="*/ 33785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2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8" y="0"/>
                      <a:pt x="24400" y="0"/>
                    </a:cubicBezTo>
                    <a:cubicBezTo>
                      <a:pt x="42365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2" y="54163"/>
                      <a:pt x="48398" y="57648"/>
                    </a:cubicBezTo>
                    <a:lnTo>
                      <a:pt x="35528" y="57648"/>
                    </a:lnTo>
                    <a:close/>
                    <a:moveTo>
                      <a:pt x="33785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5" y="39818"/>
                      <a:pt x="33785" y="38745"/>
                      <a:pt x="33785" y="37807"/>
                    </a:cubicBezTo>
                    <a:lnTo>
                      <a:pt x="33785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20234D8-8C3F-D1EC-8706-9552FD73D8DD}"/>
                  </a:ext>
                </a:extLst>
              </p:cNvPr>
              <p:cNvSpPr/>
              <p:nvPr/>
            </p:nvSpPr>
            <p:spPr>
              <a:xfrm>
                <a:off x="4097818" y="3271606"/>
                <a:ext cx="56441" cy="80439"/>
              </a:xfrm>
              <a:custGeom>
                <a:avLst/>
                <a:gdLst>
                  <a:gd name="connsiteX0" fmla="*/ 536 w 56441"/>
                  <a:gd name="connsiteY0" fmla="*/ 19976 h 80439"/>
                  <a:gd name="connsiteX1" fmla="*/ 0 w 56441"/>
                  <a:gd name="connsiteY1" fmla="*/ 1207 h 80439"/>
                  <a:gd name="connsiteX2" fmla="*/ 12468 w 56441"/>
                  <a:gd name="connsiteY2" fmla="*/ 1207 h 80439"/>
                  <a:gd name="connsiteX3" fmla="*/ 13139 w 56441"/>
                  <a:gd name="connsiteY3" fmla="*/ 9921 h 80439"/>
                  <a:gd name="connsiteX4" fmla="*/ 13407 w 56441"/>
                  <a:gd name="connsiteY4" fmla="*/ 9921 h 80439"/>
                  <a:gd name="connsiteX5" fmla="*/ 32712 w 56441"/>
                  <a:gd name="connsiteY5" fmla="*/ 0 h 80439"/>
                  <a:gd name="connsiteX6" fmla="*/ 56442 w 56441"/>
                  <a:gd name="connsiteY6" fmla="*/ 28690 h 80439"/>
                  <a:gd name="connsiteX7" fmla="*/ 30835 w 56441"/>
                  <a:gd name="connsiteY7" fmla="*/ 58855 h 80439"/>
                  <a:gd name="connsiteX8" fmla="*/ 15016 w 56441"/>
                  <a:gd name="connsiteY8" fmla="*/ 51347 h 80439"/>
                  <a:gd name="connsiteX9" fmla="*/ 14747 w 56441"/>
                  <a:gd name="connsiteY9" fmla="*/ 51347 h 80439"/>
                  <a:gd name="connsiteX10" fmla="*/ 14747 w 56441"/>
                  <a:gd name="connsiteY10" fmla="*/ 80440 h 80439"/>
                  <a:gd name="connsiteX11" fmla="*/ 536 w 56441"/>
                  <a:gd name="connsiteY11" fmla="*/ 80440 h 80439"/>
                  <a:gd name="connsiteX12" fmla="*/ 536 w 56441"/>
                  <a:gd name="connsiteY12" fmla="*/ 19976 h 80439"/>
                  <a:gd name="connsiteX13" fmla="*/ 14747 w 56441"/>
                  <a:gd name="connsiteY13" fmla="*/ 33919 h 80439"/>
                  <a:gd name="connsiteX14" fmla="*/ 15150 w 56441"/>
                  <a:gd name="connsiteY14" fmla="*/ 37807 h 80439"/>
                  <a:gd name="connsiteX15" fmla="*/ 27618 w 56441"/>
                  <a:gd name="connsiteY15" fmla="*/ 47727 h 80439"/>
                  <a:gd name="connsiteX16" fmla="*/ 41963 w 56441"/>
                  <a:gd name="connsiteY16" fmla="*/ 29092 h 80439"/>
                  <a:gd name="connsiteX17" fmla="*/ 28020 w 56441"/>
                  <a:gd name="connsiteY17" fmla="*/ 11127 h 80439"/>
                  <a:gd name="connsiteX18" fmla="*/ 15284 w 56441"/>
                  <a:gd name="connsiteY18" fmla="*/ 21585 h 80439"/>
                  <a:gd name="connsiteX19" fmla="*/ 14747 w 56441"/>
                  <a:gd name="connsiteY19" fmla="*/ 25204 h 80439"/>
                  <a:gd name="connsiteX20" fmla="*/ 14747 w 56441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1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3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5"/>
                      <a:pt x="15016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50" y="37807"/>
                    </a:cubicBezTo>
                    <a:cubicBezTo>
                      <a:pt x="16490" y="43571"/>
                      <a:pt x="21585" y="47727"/>
                      <a:pt x="27618" y="47727"/>
                    </a:cubicBezTo>
                    <a:cubicBezTo>
                      <a:pt x="36600" y="47727"/>
                      <a:pt x="41963" y="40220"/>
                      <a:pt x="41963" y="29092"/>
                    </a:cubicBezTo>
                    <a:cubicBezTo>
                      <a:pt x="41963" y="19171"/>
                      <a:pt x="37136" y="11127"/>
                      <a:pt x="28020" y="11127"/>
                    </a:cubicBezTo>
                    <a:cubicBezTo>
                      <a:pt x="22121" y="11127"/>
                      <a:pt x="16758" y="15418"/>
                      <a:pt x="15284" y="21585"/>
                    </a:cubicBezTo>
                    <a:cubicBezTo>
                      <a:pt x="14881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B89E42DE-C52F-57A0-37F4-BB8730017878}"/>
                  </a:ext>
                </a:extLst>
              </p:cNvPr>
              <p:cNvSpPr/>
              <p:nvPr/>
            </p:nvSpPr>
            <p:spPr>
              <a:xfrm>
                <a:off x="4162035" y="3271472"/>
                <a:ext cx="48397" cy="58854"/>
              </a:xfrm>
              <a:custGeom>
                <a:avLst/>
                <a:gdLst>
                  <a:gd name="connsiteX0" fmla="*/ 35661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7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1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1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7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7B79183-4580-1CEA-3747-8088F8486FB9}"/>
                  </a:ext>
                </a:extLst>
              </p:cNvPr>
              <p:cNvSpPr/>
              <p:nvPr/>
            </p:nvSpPr>
            <p:spPr>
              <a:xfrm>
                <a:off x="4224242" y="3271740"/>
                <a:ext cx="51481" cy="57514"/>
              </a:xfrm>
              <a:custGeom>
                <a:avLst/>
                <a:gdLst>
                  <a:gd name="connsiteX0" fmla="*/ 536 w 51481"/>
                  <a:gd name="connsiteY0" fmla="*/ 17965 h 57514"/>
                  <a:gd name="connsiteX1" fmla="*/ 0 w 51481"/>
                  <a:gd name="connsiteY1" fmla="*/ 1207 h 57514"/>
                  <a:gd name="connsiteX2" fmla="*/ 12468 w 51481"/>
                  <a:gd name="connsiteY2" fmla="*/ 1207 h 57514"/>
                  <a:gd name="connsiteX3" fmla="*/ 13138 w 51481"/>
                  <a:gd name="connsiteY3" fmla="*/ 9653 h 57514"/>
                  <a:gd name="connsiteX4" fmla="*/ 13541 w 51481"/>
                  <a:gd name="connsiteY4" fmla="*/ 9653 h 57514"/>
                  <a:gd name="connsiteX5" fmla="*/ 31505 w 51481"/>
                  <a:gd name="connsiteY5" fmla="*/ 0 h 57514"/>
                  <a:gd name="connsiteX6" fmla="*/ 51481 w 51481"/>
                  <a:gd name="connsiteY6" fmla="*/ 24132 h 57514"/>
                  <a:gd name="connsiteX7" fmla="*/ 51481 w 51481"/>
                  <a:gd name="connsiteY7" fmla="*/ 57514 h 57514"/>
                  <a:gd name="connsiteX8" fmla="*/ 37270 w 51481"/>
                  <a:gd name="connsiteY8" fmla="*/ 57514 h 57514"/>
                  <a:gd name="connsiteX9" fmla="*/ 37270 w 51481"/>
                  <a:gd name="connsiteY9" fmla="*/ 25741 h 57514"/>
                  <a:gd name="connsiteX10" fmla="*/ 26545 w 51481"/>
                  <a:gd name="connsiteY10" fmla="*/ 11530 h 57514"/>
                  <a:gd name="connsiteX11" fmla="*/ 15417 w 51481"/>
                  <a:gd name="connsiteY11" fmla="*/ 19842 h 57514"/>
                  <a:gd name="connsiteX12" fmla="*/ 14881 w 51481"/>
                  <a:gd name="connsiteY12" fmla="*/ 24400 h 57514"/>
                  <a:gd name="connsiteX13" fmla="*/ 14881 w 51481"/>
                  <a:gd name="connsiteY13" fmla="*/ 57514 h 57514"/>
                  <a:gd name="connsiteX14" fmla="*/ 536 w 51481"/>
                  <a:gd name="connsiteY14" fmla="*/ 57514 h 57514"/>
                  <a:gd name="connsiteX15" fmla="*/ 536 w 51481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1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468" y="1207"/>
                    </a:lnTo>
                    <a:lnTo>
                      <a:pt x="13138" y="9653"/>
                    </a:lnTo>
                    <a:lnTo>
                      <a:pt x="13541" y="9653"/>
                    </a:lnTo>
                    <a:cubicBezTo>
                      <a:pt x="15954" y="5229"/>
                      <a:pt x="22121" y="0"/>
                      <a:pt x="31505" y="0"/>
                    </a:cubicBezTo>
                    <a:cubicBezTo>
                      <a:pt x="41292" y="0"/>
                      <a:pt x="51481" y="6301"/>
                      <a:pt x="51481" y="24132"/>
                    </a:cubicBezTo>
                    <a:lnTo>
                      <a:pt x="51481" y="57514"/>
                    </a:lnTo>
                    <a:lnTo>
                      <a:pt x="37270" y="57514"/>
                    </a:lnTo>
                    <a:lnTo>
                      <a:pt x="37270" y="25741"/>
                    </a:lnTo>
                    <a:cubicBezTo>
                      <a:pt x="37270" y="17697"/>
                      <a:pt x="34321" y="11530"/>
                      <a:pt x="26545" y="11530"/>
                    </a:cubicBezTo>
                    <a:cubicBezTo>
                      <a:pt x="20914" y="11530"/>
                      <a:pt x="16892" y="15552"/>
                      <a:pt x="15417" y="19842"/>
                    </a:cubicBezTo>
                    <a:cubicBezTo>
                      <a:pt x="15015" y="21048"/>
                      <a:pt x="14881" y="22791"/>
                      <a:pt x="14881" y="24400"/>
                    </a:cubicBezTo>
                    <a:lnTo>
                      <a:pt x="14881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B189A601-E56D-8F87-CDDB-9F3DA6CB0FE1}"/>
                  </a:ext>
                </a:extLst>
              </p:cNvPr>
              <p:cNvSpPr/>
              <p:nvPr/>
            </p:nvSpPr>
            <p:spPr>
              <a:xfrm>
                <a:off x="4284170" y="3250022"/>
                <a:ext cx="38074" cy="83791"/>
              </a:xfrm>
              <a:custGeom>
                <a:avLst/>
                <a:gdLst>
                  <a:gd name="connsiteX0" fmla="*/ 0 w 38074"/>
                  <a:gd name="connsiteY0" fmla="*/ 83791 h 83791"/>
                  <a:gd name="connsiteX1" fmla="*/ 28154 w 38074"/>
                  <a:gd name="connsiteY1" fmla="*/ 0 h 83791"/>
                  <a:gd name="connsiteX2" fmla="*/ 38074 w 38074"/>
                  <a:gd name="connsiteY2" fmla="*/ 0 h 83791"/>
                  <a:gd name="connsiteX3" fmla="*/ 9921 w 38074"/>
                  <a:gd name="connsiteY3" fmla="*/ 83791 h 83791"/>
                  <a:gd name="connsiteX4" fmla="*/ 0 w 38074"/>
                  <a:gd name="connsiteY4" fmla="*/ 83791 h 8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74" h="83791">
                    <a:moveTo>
                      <a:pt x="0" y="83791"/>
                    </a:moveTo>
                    <a:lnTo>
                      <a:pt x="28154" y="0"/>
                    </a:lnTo>
                    <a:lnTo>
                      <a:pt x="38074" y="0"/>
                    </a:lnTo>
                    <a:lnTo>
                      <a:pt x="9921" y="83791"/>
                    </a:lnTo>
                    <a:lnTo>
                      <a:pt x="0" y="8379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191E340A-1AEA-3DEA-C177-BB9F60F7CC17}"/>
                  </a:ext>
                </a:extLst>
              </p:cNvPr>
              <p:cNvSpPr/>
              <p:nvPr/>
            </p:nvSpPr>
            <p:spPr>
              <a:xfrm>
                <a:off x="4326397" y="3250424"/>
                <a:ext cx="66499" cy="79635"/>
              </a:xfrm>
              <a:custGeom>
                <a:avLst/>
                <a:gdLst>
                  <a:gd name="connsiteX0" fmla="*/ 66500 w 66499"/>
                  <a:gd name="connsiteY0" fmla="*/ 75211 h 79635"/>
                  <a:gd name="connsiteX1" fmla="*/ 41430 w 66499"/>
                  <a:gd name="connsiteY1" fmla="*/ 79635 h 79635"/>
                  <a:gd name="connsiteX2" fmla="*/ 10863 w 66499"/>
                  <a:gd name="connsiteY2" fmla="*/ 69178 h 79635"/>
                  <a:gd name="connsiteX3" fmla="*/ 3 w 66499"/>
                  <a:gd name="connsiteY3" fmla="*/ 40488 h 79635"/>
                  <a:gd name="connsiteX4" fmla="*/ 43306 w 66499"/>
                  <a:gd name="connsiteY4" fmla="*/ 0 h 79635"/>
                  <a:gd name="connsiteX5" fmla="*/ 63953 w 66499"/>
                  <a:gd name="connsiteY5" fmla="*/ 3754 h 79635"/>
                  <a:gd name="connsiteX6" fmla="*/ 60869 w 66499"/>
                  <a:gd name="connsiteY6" fmla="*/ 15149 h 79635"/>
                  <a:gd name="connsiteX7" fmla="*/ 43172 w 66499"/>
                  <a:gd name="connsiteY7" fmla="*/ 11798 h 79635"/>
                  <a:gd name="connsiteX8" fmla="*/ 14884 w 66499"/>
                  <a:gd name="connsiteY8" fmla="*/ 39818 h 79635"/>
                  <a:gd name="connsiteX9" fmla="*/ 41966 w 66499"/>
                  <a:gd name="connsiteY9" fmla="*/ 67971 h 79635"/>
                  <a:gd name="connsiteX10" fmla="*/ 52691 w 66499"/>
                  <a:gd name="connsiteY10" fmla="*/ 66363 h 79635"/>
                  <a:gd name="connsiteX11" fmla="*/ 52691 w 66499"/>
                  <a:gd name="connsiteY11" fmla="*/ 46923 h 79635"/>
                  <a:gd name="connsiteX12" fmla="*/ 38882 w 66499"/>
                  <a:gd name="connsiteY12" fmla="*/ 46923 h 79635"/>
                  <a:gd name="connsiteX13" fmla="*/ 38882 w 66499"/>
                  <a:gd name="connsiteY13" fmla="*/ 35661 h 79635"/>
                  <a:gd name="connsiteX14" fmla="*/ 66366 w 66499"/>
                  <a:gd name="connsiteY14" fmla="*/ 35661 h 79635"/>
                  <a:gd name="connsiteX15" fmla="*/ 66366 w 66499"/>
                  <a:gd name="connsiteY15" fmla="*/ 75077 h 7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499" h="79635">
                    <a:moveTo>
                      <a:pt x="66500" y="75211"/>
                    </a:moveTo>
                    <a:cubicBezTo>
                      <a:pt x="61539" y="77088"/>
                      <a:pt x="51887" y="79635"/>
                      <a:pt x="41430" y="79635"/>
                    </a:cubicBezTo>
                    <a:cubicBezTo>
                      <a:pt x="28291" y="79635"/>
                      <a:pt x="18370" y="76284"/>
                      <a:pt x="10863" y="69178"/>
                    </a:cubicBezTo>
                    <a:cubicBezTo>
                      <a:pt x="3891" y="62609"/>
                      <a:pt x="-131" y="52286"/>
                      <a:pt x="3" y="40488"/>
                    </a:cubicBezTo>
                    <a:cubicBezTo>
                      <a:pt x="3" y="15820"/>
                      <a:pt x="17566" y="0"/>
                      <a:pt x="43306" y="0"/>
                    </a:cubicBezTo>
                    <a:cubicBezTo>
                      <a:pt x="52959" y="0"/>
                      <a:pt x="60467" y="2011"/>
                      <a:pt x="63953" y="3754"/>
                    </a:cubicBezTo>
                    <a:lnTo>
                      <a:pt x="60869" y="15149"/>
                    </a:lnTo>
                    <a:cubicBezTo>
                      <a:pt x="56579" y="13272"/>
                      <a:pt x="51350" y="11798"/>
                      <a:pt x="43172" y="11798"/>
                    </a:cubicBezTo>
                    <a:cubicBezTo>
                      <a:pt x="26548" y="11798"/>
                      <a:pt x="14884" y="21585"/>
                      <a:pt x="14884" y="39818"/>
                    </a:cubicBezTo>
                    <a:cubicBezTo>
                      <a:pt x="14884" y="58051"/>
                      <a:pt x="25744" y="67971"/>
                      <a:pt x="41966" y="67971"/>
                    </a:cubicBezTo>
                    <a:cubicBezTo>
                      <a:pt x="47060" y="67971"/>
                      <a:pt x="50814" y="67301"/>
                      <a:pt x="52691" y="66363"/>
                    </a:cubicBezTo>
                    <a:lnTo>
                      <a:pt x="52691" y="46923"/>
                    </a:lnTo>
                    <a:lnTo>
                      <a:pt x="38882" y="46923"/>
                    </a:lnTo>
                    <a:lnTo>
                      <a:pt x="38882" y="35661"/>
                    </a:lnTo>
                    <a:lnTo>
                      <a:pt x="66366" y="35661"/>
                    </a:lnTo>
                    <a:lnTo>
                      <a:pt x="66366" y="7507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01F4309F-F6B5-B8D4-105B-0A28701ECA66}"/>
                  </a:ext>
                </a:extLst>
              </p:cNvPr>
              <p:cNvSpPr/>
              <p:nvPr/>
            </p:nvSpPr>
            <p:spPr>
              <a:xfrm>
                <a:off x="4403890" y="3271606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0C5D5D37-3D9C-4697-DD50-BB3249979D88}"/>
                  </a:ext>
                </a:extLst>
              </p:cNvPr>
              <p:cNvSpPr/>
              <p:nvPr/>
            </p:nvSpPr>
            <p:spPr>
              <a:xfrm>
                <a:off x="4466633" y="3271606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7274441-8E49-49C5-CB9C-2BB1D7683D08}"/>
                  </a:ext>
                </a:extLst>
              </p:cNvPr>
              <p:cNvSpPr/>
              <p:nvPr/>
            </p:nvSpPr>
            <p:spPr>
              <a:xfrm>
                <a:off x="4507792" y="3271740"/>
                <a:ext cx="83389" cy="57514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8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2 w 83389"/>
                  <a:gd name="connsiteY7" fmla="*/ 10457 h 57514"/>
                  <a:gd name="connsiteX8" fmla="*/ 53224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4 w 83389"/>
                  <a:gd name="connsiteY15" fmla="*/ 19037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8 w 83389"/>
                  <a:gd name="connsiteY20" fmla="*/ 11530 h 57514"/>
                  <a:gd name="connsiteX21" fmla="*/ 15149 w 83389"/>
                  <a:gd name="connsiteY21" fmla="*/ 19574 h 57514"/>
                  <a:gd name="connsiteX22" fmla="*/ 14345 w 83389"/>
                  <a:gd name="connsiteY22" fmla="*/ 24266 h 57514"/>
                  <a:gd name="connsiteX23" fmla="*/ 14345 w 83389"/>
                  <a:gd name="connsiteY23" fmla="*/ 57514 h 57514"/>
                  <a:gd name="connsiteX24" fmla="*/ 536 w 83389"/>
                  <a:gd name="connsiteY24" fmla="*/ 57514 h 57514"/>
                  <a:gd name="connsiteX25" fmla="*/ 536 w 83389"/>
                  <a:gd name="connsiteY2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8" y="9519"/>
                    </a:lnTo>
                    <a:cubicBezTo>
                      <a:pt x="15953" y="5095"/>
                      <a:pt x="21048" y="0"/>
                      <a:pt x="30433" y="0"/>
                    </a:cubicBezTo>
                    <a:cubicBezTo>
                      <a:pt x="37806" y="0"/>
                      <a:pt x="43571" y="4156"/>
                      <a:pt x="45985" y="10457"/>
                    </a:cubicBezTo>
                    <a:lnTo>
                      <a:pt x="46252" y="10457"/>
                    </a:lnTo>
                    <a:cubicBezTo>
                      <a:pt x="48263" y="7374"/>
                      <a:pt x="50543" y="4960"/>
                      <a:pt x="53224" y="3352"/>
                    </a:cubicBezTo>
                    <a:cubicBezTo>
                      <a:pt x="56307" y="1207"/>
                      <a:pt x="59927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2" y="11530"/>
                      <a:pt x="59525" y="11530"/>
                    </a:cubicBezTo>
                    <a:cubicBezTo>
                      <a:pt x="54699" y="11530"/>
                      <a:pt x="51079" y="15015"/>
                      <a:pt x="49604" y="19037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7" y="11530"/>
                      <a:pt x="25338" y="11530"/>
                    </a:cubicBezTo>
                    <a:cubicBezTo>
                      <a:pt x="19976" y="11530"/>
                      <a:pt x="16490" y="15686"/>
                      <a:pt x="15149" y="19574"/>
                    </a:cubicBezTo>
                    <a:cubicBezTo>
                      <a:pt x="14613" y="20914"/>
                      <a:pt x="14345" y="22523"/>
                      <a:pt x="14345" y="24266"/>
                    </a:cubicBezTo>
                    <a:lnTo>
                      <a:pt x="14345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144890D2-0093-BA5C-E920-C777CFE9F2B0}"/>
                  </a:ext>
                </a:extLst>
              </p:cNvPr>
              <p:cNvSpPr/>
              <p:nvPr/>
            </p:nvSpPr>
            <p:spPr>
              <a:xfrm>
                <a:off x="4602442" y="3271472"/>
                <a:ext cx="48397" cy="58854"/>
              </a:xfrm>
              <a:custGeom>
                <a:avLst/>
                <a:gdLst>
                  <a:gd name="connsiteX0" fmla="*/ 35662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6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7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2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6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7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1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7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1052437B-B86C-9E87-1C37-8DF8F7A2CD00}"/>
                  </a:ext>
                </a:extLst>
              </p:cNvPr>
              <p:cNvSpPr/>
              <p:nvPr/>
            </p:nvSpPr>
            <p:spPr>
              <a:xfrm>
                <a:off x="4664648" y="3271740"/>
                <a:ext cx="51481" cy="57514"/>
              </a:xfrm>
              <a:custGeom>
                <a:avLst/>
                <a:gdLst>
                  <a:gd name="connsiteX0" fmla="*/ 536 w 51481"/>
                  <a:gd name="connsiteY0" fmla="*/ 17965 h 57514"/>
                  <a:gd name="connsiteX1" fmla="*/ 0 w 51481"/>
                  <a:gd name="connsiteY1" fmla="*/ 1207 h 57514"/>
                  <a:gd name="connsiteX2" fmla="*/ 12468 w 51481"/>
                  <a:gd name="connsiteY2" fmla="*/ 1207 h 57514"/>
                  <a:gd name="connsiteX3" fmla="*/ 13139 w 51481"/>
                  <a:gd name="connsiteY3" fmla="*/ 9653 h 57514"/>
                  <a:gd name="connsiteX4" fmla="*/ 13541 w 51481"/>
                  <a:gd name="connsiteY4" fmla="*/ 9653 h 57514"/>
                  <a:gd name="connsiteX5" fmla="*/ 31506 w 51481"/>
                  <a:gd name="connsiteY5" fmla="*/ 0 h 57514"/>
                  <a:gd name="connsiteX6" fmla="*/ 51481 w 51481"/>
                  <a:gd name="connsiteY6" fmla="*/ 24132 h 57514"/>
                  <a:gd name="connsiteX7" fmla="*/ 51481 w 51481"/>
                  <a:gd name="connsiteY7" fmla="*/ 57514 h 57514"/>
                  <a:gd name="connsiteX8" fmla="*/ 37270 w 51481"/>
                  <a:gd name="connsiteY8" fmla="*/ 57514 h 57514"/>
                  <a:gd name="connsiteX9" fmla="*/ 37270 w 51481"/>
                  <a:gd name="connsiteY9" fmla="*/ 25741 h 57514"/>
                  <a:gd name="connsiteX10" fmla="*/ 26545 w 51481"/>
                  <a:gd name="connsiteY10" fmla="*/ 11530 h 57514"/>
                  <a:gd name="connsiteX11" fmla="*/ 15417 w 51481"/>
                  <a:gd name="connsiteY11" fmla="*/ 19842 h 57514"/>
                  <a:gd name="connsiteX12" fmla="*/ 14882 w 51481"/>
                  <a:gd name="connsiteY12" fmla="*/ 24400 h 57514"/>
                  <a:gd name="connsiteX13" fmla="*/ 14882 w 51481"/>
                  <a:gd name="connsiteY13" fmla="*/ 57514 h 57514"/>
                  <a:gd name="connsiteX14" fmla="*/ 536 w 51481"/>
                  <a:gd name="connsiteY14" fmla="*/ 57514 h 57514"/>
                  <a:gd name="connsiteX15" fmla="*/ 536 w 51481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1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468" y="1207"/>
                    </a:lnTo>
                    <a:lnTo>
                      <a:pt x="13139" y="9653"/>
                    </a:lnTo>
                    <a:lnTo>
                      <a:pt x="13541" y="9653"/>
                    </a:lnTo>
                    <a:cubicBezTo>
                      <a:pt x="15954" y="5229"/>
                      <a:pt x="22121" y="0"/>
                      <a:pt x="31506" y="0"/>
                    </a:cubicBezTo>
                    <a:cubicBezTo>
                      <a:pt x="41293" y="0"/>
                      <a:pt x="51481" y="6301"/>
                      <a:pt x="51481" y="24132"/>
                    </a:cubicBezTo>
                    <a:lnTo>
                      <a:pt x="51481" y="57514"/>
                    </a:lnTo>
                    <a:lnTo>
                      <a:pt x="37270" y="57514"/>
                    </a:lnTo>
                    <a:lnTo>
                      <a:pt x="37270" y="25741"/>
                    </a:lnTo>
                    <a:cubicBezTo>
                      <a:pt x="37270" y="17697"/>
                      <a:pt x="34321" y="11530"/>
                      <a:pt x="26545" y="11530"/>
                    </a:cubicBezTo>
                    <a:cubicBezTo>
                      <a:pt x="20914" y="11530"/>
                      <a:pt x="16892" y="15552"/>
                      <a:pt x="15417" y="19842"/>
                    </a:cubicBezTo>
                    <a:cubicBezTo>
                      <a:pt x="15015" y="21048"/>
                      <a:pt x="14882" y="22791"/>
                      <a:pt x="14882" y="24400"/>
                    </a:cubicBezTo>
                    <a:lnTo>
                      <a:pt x="14882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12757758-B963-ED97-9B89-9ECC0944F1EF}"/>
                  </a:ext>
                </a:extLst>
              </p:cNvPr>
              <p:cNvSpPr/>
              <p:nvPr/>
            </p:nvSpPr>
            <p:spPr>
              <a:xfrm>
                <a:off x="4722967" y="3272947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6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1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6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3" y="64083"/>
                      <a:pt x="18367" y="60732"/>
                      <a:pt x="20378" y="56978"/>
                    </a:cubicBezTo>
                    <a:cubicBezTo>
                      <a:pt x="20914" y="55905"/>
                      <a:pt x="21316" y="55101"/>
                      <a:pt x="21316" y="54431"/>
                    </a:cubicBezTo>
                    <a:cubicBezTo>
                      <a:pt x="21316" y="53894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42004CBD-98B2-F8F2-C5DD-04A3D71E58C4}"/>
                </a:ext>
              </a:extLst>
            </p:cNvPr>
            <p:cNvGrpSpPr/>
            <p:nvPr/>
          </p:nvGrpSpPr>
          <p:grpSpPr>
            <a:xfrm>
              <a:off x="4456320" y="2626313"/>
              <a:ext cx="816367" cy="556238"/>
              <a:chOff x="4446761" y="2959804"/>
              <a:chExt cx="816367" cy="556238"/>
            </a:xfrm>
          </p:grpSpPr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15535BC-03F0-AB0D-50E2-610982D96E28}"/>
                  </a:ext>
                </a:extLst>
              </p:cNvPr>
              <p:cNvSpPr/>
              <p:nvPr/>
            </p:nvSpPr>
            <p:spPr>
              <a:xfrm>
                <a:off x="4446761" y="3004098"/>
                <a:ext cx="34017" cy="34173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2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1" y="0"/>
                      <a:pt x="27492" y="6033"/>
                      <a:pt x="27492" y="13809"/>
                    </a:cubicBezTo>
                    <a:cubicBezTo>
                      <a:pt x="27492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8390529B-12AF-DBE4-16A2-789A307EE83D}"/>
                  </a:ext>
                </a:extLst>
              </p:cNvPr>
              <p:cNvSpPr/>
              <p:nvPr/>
            </p:nvSpPr>
            <p:spPr>
              <a:xfrm>
                <a:off x="4525902" y="2962127"/>
                <a:ext cx="17585" cy="96383"/>
              </a:xfrm>
              <a:custGeom>
                <a:avLst/>
                <a:gdLst>
                  <a:gd name="connsiteX0" fmla="*/ 14211 w 14211"/>
                  <a:gd name="connsiteY0" fmla="*/ 0 h 77892"/>
                  <a:gd name="connsiteX1" fmla="*/ 14211 w 14211"/>
                  <a:gd name="connsiteY1" fmla="*/ 77892 h 77892"/>
                  <a:gd name="connsiteX2" fmla="*/ 0 w 14211"/>
                  <a:gd name="connsiteY2" fmla="*/ 77892 h 77892"/>
                  <a:gd name="connsiteX3" fmla="*/ 0 w 14211"/>
                  <a:gd name="connsiteY3" fmla="*/ 0 h 77892"/>
                  <a:gd name="connsiteX4" fmla="*/ 14211 w 14211"/>
                  <a:gd name="connsiteY4" fmla="*/ 0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11" h="77892">
                    <a:moveTo>
                      <a:pt x="14211" y="0"/>
                    </a:moveTo>
                    <a:lnTo>
                      <a:pt x="14211" y="77892"/>
                    </a:lnTo>
                    <a:lnTo>
                      <a:pt x="0" y="77892"/>
                    </a:ln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9883EE3E-C5D4-0AB9-3F8C-AD707458A8ED}"/>
                  </a:ext>
                </a:extLst>
              </p:cNvPr>
              <p:cNvSpPr/>
              <p:nvPr/>
            </p:nvSpPr>
            <p:spPr>
              <a:xfrm>
                <a:off x="4563726" y="2961463"/>
                <a:ext cx="82448" cy="98041"/>
              </a:xfrm>
              <a:custGeom>
                <a:avLst/>
                <a:gdLst>
                  <a:gd name="connsiteX0" fmla="*/ 0 w 66630"/>
                  <a:gd name="connsiteY0" fmla="*/ 1609 h 79232"/>
                  <a:gd name="connsiteX1" fmla="*/ 22657 w 66630"/>
                  <a:gd name="connsiteY1" fmla="*/ 0 h 79232"/>
                  <a:gd name="connsiteX2" fmla="*/ 54431 w 66630"/>
                  <a:gd name="connsiteY2" fmla="*/ 8982 h 79232"/>
                  <a:gd name="connsiteX3" fmla="*/ 66631 w 66630"/>
                  <a:gd name="connsiteY3" fmla="*/ 37672 h 79232"/>
                  <a:gd name="connsiteX4" fmla="*/ 54431 w 66630"/>
                  <a:gd name="connsiteY4" fmla="*/ 68642 h 79232"/>
                  <a:gd name="connsiteX5" fmla="*/ 19171 w 66630"/>
                  <a:gd name="connsiteY5" fmla="*/ 79233 h 79232"/>
                  <a:gd name="connsiteX6" fmla="*/ 0 w 66630"/>
                  <a:gd name="connsiteY6" fmla="*/ 78160 h 79232"/>
                  <a:gd name="connsiteX7" fmla="*/ 0 w 66630"/>
                  <a:gd name="connsiteY7" fmla="*/ 1475 h 79232"/>
                  <a:gd name="connsiteX8" fmla="*/ 14211 w 66630"/>
                  <a:gd name="connsiteY8" fmla="*/ 67569 h 79232"/>
                  <a:gd name="connsiteX9" fmla="*/ 22121 w 66630"/>
                  <a:gd name="connsiteY9" fmla="*/ 67971 h 79232"/>
                  <a:gd name="connsiteX10" fmla="*/ 51615 w 66630"/>
                  <a:gd name="connsiteY10" fmla="*/ 38209 h 79232"/>
                  <a:gd name="connsiteX11" fmla="*/ 23998 w 66630"/>
                  <a:gd name="connsiteY11" fmla="*/ 11127 h 79232"/>
                  <a:gd name="connsiteX12" fmla="*/ 14345 w 66630"/>
                  <a:gd name="connsiteY12" fmla="*/ 11932 h 79232"/>
                  <a:gd name="connsiteX13" fmla="*/ 14345 w 66630"/>
                  <a:gd name="connsiteY13" fmla="*/ 67703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630" h="79232">
                    <a:moveTo>
                      <a:pt x="0" y="1609"/>
                    </a:moveTo>
                    <a:cubicBezTo>
                      <a:pt x="6301" y="536"/>
                      <a:pt x="14211" y="0"/>
                      <a:pt x="22657" y="0"/>
                    </a:cubicBezTo>
                    <a:cubicBezTo>
                      <a:pt x="37270" y="0"/>
                      <a:pt x="47325" y="2949"/>
                      <a:pt x="54431" y="8982"/>
                    </a:cubicBezTo>
                    <a:cubicBezTo>
                      <a:pt x="61938" y="15149"/>
                      <a:pt x="66631" y="24400"/>
                      <a:pt x="66631" y="37672"/>
                    </a:cubicBezTo>
                    <a:cubicBezTo>
                      <a:pt x="66631" y="50945"/>
                      <a:pt x="61938" y="61938"/>
                      <a:pt x="54431" y="68642"/>
                    </a:cubicBezTo>
                    <a:cubicBezTo>
                      <a:pt x="46655" y="75747"/>
                      <a:pt x="34321" y="79233"/>
                      <a:pt x="19171" y="79233"/>
                    </a:cubicBezTo>
                    <a:cubicBezTo>
                      <a:pt x="10859" y="79233"/>
                      <a:pt x="4558" y="78697"/>
                      <a:pt x="0" y="78160"/>
                    </a:cubicBezTo>
                    <a:lnTo>
                      <a:pt x="0" y="1475"/>
                    </a:lnTo>
                    <a:close/>
                    <a:moveTo>
                      <a:pt x="14211" y="67569"/>
                    </a:moveTo>
                    <a:cubicBezTo>
                      <a:pt x="16222" y="67971"/>
                      <a:pt x="19171" y="67971"/>
                      <a:pt x="22121" y="67971"/>
                    </a:cubicBezTo>
                    <a:cubicBezTo>
                      <a:pt x="40622" y="67971"/>
                      <a:pt x="51615" y="57916"/>
                      <a:pt x="51615" y="38209"/>
                    </a:cubicBezTo>
                    <a:cubicBezTo>
                      <a:pt x="51615" y="21048"/>
                      <a:pt x="41828" y="11127"/>
                      <a:pt x="23998" y="11127"/>
                    </a:cubicBezTo>
                    <a:cubicBezTo>
                      <a:pt x="19440" y="11127"/>
                      <a:pt x="16222" y="11530"/>
                      <a:pt x="14345" y="11932"/>
                    </a:cubicBezTo>
                    <a:lnTo>
                      <a:pt x="14345" y="67703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668C9ED-0B10-36B1-0F9C-13970A3C78FB}"/>
                  </a:ext>
                </a:extLst>
              </p:cNvPr>
              <p:cNvSpPr/>
              <p:nvPr/>
            </p:nvSpPr>
            <p:spPr>
              <a:xfrm>
                <a:off x="4661437" y="2962127"/>
                <a:ext cx="58228" cy="96383"/>
              </a:xfrm>
              <a:custGeom>
                <a:avLst/>
                <a:gdLst>
                  <a:gd name="connsiteX0" fmla="*/ 43571 w 47057"/>
                  <a:gd name="connsiteY0" fmla="*/ 43303 h 77892"/>
                  <a:gd name="connsiteX1" fmla="*/ 14211 w 47057"/>
                  <a:gd name="connsiteY1" fmla="*/ 43303 h 77892"/>
                  <a:gd name="connsiteX2" fmla="*/ 14211 w 47057"/>
                  <a:gd name="connsiteY2" fmla="*/ 66229 h 77892"/>
                  <a:gd name="connsiteX3" fmla="*/ 47057 w 47057"/>
                  <a:gd name="connsiteY3" fmla="*/ 66229 h 77892"/>
                  <a:gd name="connsiteX4" fmla="*/ 47057 w 47057"/>
                  <a:gd name="connsiteY4" fmla="*/ 77892 h 77892"/>
                  <a:gd name="connsiteX5" fmla="*/ 0 w 47057"/>
                  <a:gd name="connsiteY5" fmla="*/ 77892 h 77892"/>
                  <a:gd name="connsiteX6" fmla="*/ 0 w 47057"/>
                  <a:gd name="connsiteY6" fmla="*/ 0 h 77892"/>
                  <a:gd name="connsiteX7" fmla="*/ 45314 w 47057"/>
                  <a:gd name="connsiteY7" fmla="*/ 0 h 77892"/>
                  <a:gd name="connsiteX8" fmla="*/ 45314 w 47057"/>
                  <a:gd name="connsiteY8" fmla="*/ 11664 h 77892"/>
                  <a:gd name="connsiteX9" fmla="*/ 14211 w 47057"/>
                  <a:gd name="connsiteY9" fmla="*/ 11664 h 77892"/>
                  <a:gd name="connsiteX10" fmla="*/ 14211 w 47057"/>
                  <a:gd name="connsiteY10" fmla="*/ 31774 h 77892"/>
                  <a:gd name="connsiteX11" fmla="*/ 43571 w 47057"/>
                  <a:gd name="connsiteY11" fmla="*/ 31774 h 77892"/>
                  <a:gd name="connsiteX12" fmla="*/ 43571 w 47057"/>
                  <a:gd name="connsiteY12" fmla="*/ 43303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057" h="77892">
                    <a:moveTo>
                      <a:pt x="43571" y="43303"/>
                    </a:moveTo>
                    <a:lnTo>
                      <a:pt x="14211" y="43303"/>
                    </a:lnTo>
                    <a:lnTo>
                      <a:pt x="14211" y="66229"/>
                    </a:lnTo>
                    <a:lnTo>
                      <a:pt x="47057" y="66229"/>
                    </a:lnTo>
                    <a:lnTo>
                      <a:pt x="47057" y="77892"/>
                    </a:lnTo>
                    <a:lnTo>
                      <a:pt x="0" y="77892"/>
                    </a:lnTo>
                    <a:lnTo>
                      <a:pt x="0" y="0"/>
                    </a:lnTo>
                    <a:lnTo>
                      <a:pt x="45314" y="0"/>
                    </a:lnTo>
                    <a:lnTo>
                      <a:pt x="45314" y="11664"/>
                    </a:lnTo>
                    <a:lnTo>
                      <a:pt x="14211" y="11664"/>
                    </a:lnTo>
                    <a:lnTo>
                      <a:pt x="14211" y="31774"/>
                    </a:lnTo>
                    <a:lnTo>
                      <a:pt x="43571" y="31774"/>
                    </a:lnTo>
                    <a:lnTo>
                      <a:pt x="43571" y="43303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95991D5F-8022-1D7B-F0FF-236CE98DF121}"/>
                  </a:ext>
                </a:extLst>
              </p:cNvPr>
              <p:cNvSpPr/>
              <p:nvPr/>
            </p:nvSpPr>
            <p:spPr>
              <a:xfrm>
                <a:off x="4764788" y="2961463"/>
                <a:ext cx="68182" cy="97047"/>
              </a:xfrm>
              <a:custGeom>
                <a:avLst/>
                <a:gdLst>
                  <a:gd name="connsiteX0" fmla="*/ 0 w 55101"/>
                  <a:gd name="connsiteY0" fmla="*/ 1609 h 78428"/>
                  <a:gd name="connsiteX1" fmla="*/ 21450 w 55101"/>
                  <a:gd name="connsiteY1" fmla="*/ 0 h 78428"/>
                  <a:gd name="connsiteX2" fmla="*/ 45448 w 55101"/>
                  <a:gd name="connsiteY2" fmla="*/ 6167 h 78428"/>
                  <a:gd name="connsiteX3" fmla="*/ 52152 w 55101"/>
                  <a:gd name="connsiteY3" fmla="*/ 21719 h 78428"/>
                  <a:gd name="connsiteX4" fmla="*/ 38075 w 55101"/>
                  <a:gd name="connsiteY4" fmla="*/ 41292 h 78428"/>
                  <a:gd name="connsiteX5" fmla="*/ 38075 w 55101"/>
                  <a:gd name="connsiteY5" fmla="*/ 41695 h 78428"/>
                  <a:gd name="connsiteX6" fmla="*/ 48934 w 55101"/>
                  <a:gd name="connsiteY6" fmla="*/ 56710 h 78428"/>
                  <a:gd name="connsiteX7" fmla="*/ 55101 w 55101"/>
                  <a:gd name="connsiteY7" fmla="*/ 78428 h 78428"/>
                  <a:gd name="connsiteX8" fmla="*/ 40488 w 55101"/>
                  <a:gd name="connsiteY8" fmla="*/ 78428 h 78428"/>
                  <a:gd name="connsiteX9" fmla="*/ 35259 w 55101"/>
                  <a:gd name="connsiteY9" fmla="*/ 60061 h 78428"/>
                  <a:gd name="connsiteX10" fmla="*/ 21316 w 55101"/>
                  <a:gd name="connsiteY10" fmla="*/ 46387 h 78428"/>
                  <a:gd name="connsiteX11" fmla="*/ 14211 w 55101"/>
                  <a:gd name="connsiteY11" fmla="*/ 46387 h 78428"/>
                  <a:gd name="connsiteX12" fmla="*/ 14211 w 55101"/>
                  <a:gd name="connsiteY12" fmla="*/ 78428 h 78428"/>
                  <a:gd name="connsiteX13" fmla="*/ 134 w 55101"/>
                  <a:gd name="connsiteY13" fmla="*/ 78428 h 78428"/>
                  <a:gd name="connsiteX14" fmla="*/ 134 w 55101"/>
                  <a:gd name="connsiteY14" fmla="*/ 1609 h 78428"/>
                  <a:gd name="connsiteX15" fmla="*/ 14077 w 55101"/>
                  <a:gd name="connsiteY15" fmla="*/ 36064 h 78428"/>
                  <a:gd name="connsiteX16" fmla="*/ 22523 w 55101"/>
                  <a:gd name="connsiteY16" fmla="*/ 36064 h 78428"/>
                  <a:gd name="connsiteX17" fmla="*/ 38075 w 55101"/>
                  <a:gd name="connsiteY17" fmla="*/ 23193 h 78428"/>
                  <a:gd name="connsiteX18" fmla="*/ 22791 w 55101"/>
                  <a:gd name="connsiteY18" fmla="*/ 10725 h 78428"/>
                  <a:gd name="connsiteX19" fmla="*/ 13943 w 55101"/>
                  <a:gd name="connsiteY19" fmla="*/ 11395 h 78428"/>
                  <a:gd name="connsiteX20" fmla="*/ 13943 w 55101"/>
                  <a:gd name="connsiteY20" fmla="*/ 36064 h 7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101" h="78428">
                    <a:moveTo>
                      <a:pt x="0" y="1609"/>
                    </a:moveTo>
                    <a:cubicBezTo>
                      <a:pt x="5363" y="670"/>
                      <a:pt x="13273" y="0"/>
                      <a:pt x="21450" y="0"/>
                    </a:cubicBezTo>
                    <a:cubicBezTo>
                      <a:pt x="32712" y="0"/>
                      <a:pt x="40354" y="1877"/>
                      <a:pt x="45448" y="6167"/>
                    </a:cubicBezTo>
                    <a:cubicBezTo>
                      <a:pt x="49738" y="9787"/>
                      <a:pt x="52152" y="15149"/>
                      <a:pt x="52152" y="21719"/>
                    </a:cubicBezTo>
                    <a:cubicBezTo>
                      <a:pt x="52152" y="31774"/>
                      <a:pt x="45314" y="38611"/>
                      <a:pt x="38075" y="41292"/>
                    </a:cubicBezTo>
                    <a:lnTo>
                      <a:pt x="38075" y="41695"/>
                    </a:lnTo>
                    <a:cubicBezTo>
                      <a:pt x="43571" y="43839"/>
                      <a:pt x="46923" y="49202"/>
                      <a:pt x="48934" y="56710"/>
                    </a:cubicBezTo>
                    <a:cubicBezTo>
                      <a:pt x="51347" y="66363"/>
                      <a:pt x="53492" y="75479"/>
                      <a:pt x="55101" y="78428"/>
                    </a:cubicBezTo>
                    <a:lnTo>
                      <a:pt x="40488" y="78428"/>
                    </a:lnTo>
                    <a:cubicBezTo>
                      <a:pt x="39281" y="76149"/>
                      <a:pt x="37538" y="69714"/>
                      <a:pt x="35259" y="60061"/>
                    </a:cubicBezTo>
                    <a:cubicBezTo>
                      <a:pt x="33114" y="49873"/>
                      <a:pt x="29360" y="46655"/>
                      <a:pt x="21316" y="46387"/>
                    </a:cubicBezTo>
                    <a:lnTo>
                      <a:pt x="14211" y="46387"/>
                    </a:lnTo>
                    <a:lnTo>
                      <a:pt x="14211" y="78428"/>
                    </a:lnTo>
                    <a:lnTo>
                      <a:pt x="134" y="78428"/>
                    </a:lnTo>
                    <a:lnTo>
                      <a:pt x="134" y="1609"/>
                    </a:lnTo>
                    <a:close/>
                    <a:moveTo>
                      <a:pt x="14077" y="36064"/>
                    </a:moveTo>
                    <a:lnTo>
                      <a:pt x="22523" y="36064"/>
                    </a:lnTo>
                    <a:cubicBezTo>
                      <a:pt x="32176" y="36064"/>
                      <a:pt x="38075" y="30969"/>
                      <a:pt x="38075" y="23193"/>
                    </a:cubicBezTo>
                    <a:cubicBezTo>
                      <a:pt x="38075" y="14613"/>
                      <a:pt x="32042" y="10725"/>
                      <a:pt x="22791" y="10725"/>
                    </a:cubicBezTo>
                    <a:cubicBezTo>
                      <a:pt x="18233" y="10725"/>
                      <a:pt x="15417" y="11127"/>
                      <a:pt x="13943" y="11395"/>
                    </a:cubicBezTo>
                    <a:lnTo>
                      <a:pt x="13943" y="3606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EBAA96E6-7CB2-A01E-D151-17EC59C303D0}"/>
                  </a:ext>
                </a:extLst>
              </p:cNvPr>
              <p:cNvSpPr/>
              <p:nvPr/>
            </p:nvSpPr>
            <p:spPr>
              <a:xfrm>
                <a:off x="4841430" y="2987342"/>
                <a:ext cx="64034" cy="7266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1ED36DC0-4B6F-05F4-5FE2-9ED98D1F2FC2}"/>
                  </a:ext>
                </a:extLst>
              </p:cNvPr>
              <p:cNvSpPr/>
              <p:nvPr/>
            </p:nvSpPr>
            <p:spPr>
              <a:xfrm>
                <a:off x="4915251" y="2987508"/>
                <a:ext cx="68182" cy="101028"/>
              </a:xfrm>
              <a:custGeom>
                <a:avLst/>
                <a:gdLst>
                  <a:gd name="connsiteX0" fmla="*/ 54967 w 55101"/>
                  <a:gd name="connsiteY0" fmla="*/ 1073 h 81646"/>
                  <a:gd name="connsiteX1" fmla="*/ 54565 w 55101"/>
                  <a:gd name="connsiteY1" fmla="*/ 17295 h 81646"/>
                  <a:gd name="connsiteX2" fmla="*/ 54565 w 55101"/>
                  <a:gd name="connsiteY2" fmla="*/ 49202 h 81646"/>
                  <a:gd name="connsiteX3" fmla="*/ 46253 w 55101"/>
                  <a:gd name="connsiteY3" fmla="*/ 74809 h 81646"/>
                  <a:gd name="connsiteX4" fmla="*/ 24534 w 55101"/>
                  <a:gd name="connsiteY4" fmla="*/ 81646 h 81646"/>
                  <a:gd name="connsiteX5" fmla="*/ 4826 w 55101"/>
                  <a:gd name="connsiteY5" fmla="*/ 77088 h 81646"/>
                  <a:gd name="connsiteX6" fmla="*/ 7910 w 55101"/>
                  <a:gd name="connsiteY6" fmla="*/ 66363 h 81646"/>
                  <a:gd name="connsiteX7" fmla="*/ 24266 w 55101"/>
                  <a:gd name="connsiteY7" fmla="*/ 70653 h 81646"/>
                  <a:gd name="connsiteX8" fmla="*/ 40488 w 55101"/>
                  <a:gd name="connsiteY8" fmla="*/ 53626 h 81646"/>
                  <a:gd name="connsiteX9" fmla="*/ 40488 w 55101"/>
                  <a:gd name="connsiteY9" fmla="*/ 48800 h 81646"/>
                  <a:gd name="connsiteX10" fmla="*/ 40220 w 55101"/>
                  <a:gd name="connsiteY10" fmla="*/ 48800 h 81646"/>
                  <a:gd name="connsiteX11" fmla="*/ 23864 w 55101"/>
                  <a:gd name="connsiteY11" fmla="*/ 57112 h 81646"/>
                  <a:gd name="connsiteX12" fmla="*/ 0 w 55101"/>
                  <a:gd name="connsiteY12" fmla="*/ 29629 h 81646"/>
                  <a:gd name="connsiteX13" fmla="*/ 25607 w 55101"/>
                  <a:gd name="connsiteY13" fmla="*/ 0 h 81646"/>
                  <a:gd name="connsiteX14" fmla="*/ 41963 w 55101"/>
                  <a:gd name="connsiteY14" fmla="*/ 8848 h 81646"/>
                  <a:gd name="connsiteX15" fmla="*/ 42231 w 55101"/>
                  <a:gd name="connsiteY15" fmla="*/ 8848 h 81646"/>
                  <a:gd name="connsiteX16" fmla="*/ 42767 w 55101"/>
                  <a:gd name="connsiteY16" fmla="*/ 1341 h 81646"/>
                  <a:gd name="connsiteX17" fmla="*/ 55101 w 55101"/>
                  <a:gd name="connsiteY17" fmla="*/ 1341 h 81646"/>
                  <a:gd name="connsiteX18" fmla="*/ 40354 w 55101"/>
                  <a:gd name="connsiteY18" fmla="*/ 23596 h 81646"/>
                  <a:gd name="connsiteX19" fmla="*/ 39952 w 55101"/>
                  <a:gd name="connsiteY19" fmla="*/ 19842 h 81646"/>
                  <a:gd name="connsiteX20" fmla="*/ 28422 w 55101"/>
                  <a:gd name="connsiteY20" fmla="*/ 10725 h 81646"/>
                  <a:gd name="connsiteX21" fmla="*/ 14613 w 55101"/>
                  <a:gd name="connsiteY21" fmla="*/ 29092 h 81646"/>
                  <a:gd name="connsiteX22" fmla="*/ 28422 w 55101"/>
                  <a:gd name="connsiteY22" fmla="*/ 46387 h 81646"/>
                  <a:gd name="connsiteX23" fmla="*/ 39952 w 55101"/>
                  <a:gd name="connsiteY23" fmla="*/ 37807 h 81646"/>
                  <a:gd name="connsiteX24" fmla="*/ 40488 w 55101"/>
                  <a:gd name="connsiteY24" fmla="*/ 32712 h 81646"/>
                  <a:gd name="connsiteX25" fmla="*/ 40488 w 55101"/>
                  <a:gd name="connsiteY25" fmla="*/ 23596 h 8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101" h="81646">
                    <a:moveTo>
                      <a:pt x="54967" y="1073"/>
                    </a:moveTo>
                    <a:cubicBezTo>
                      <a:pt x="54699" y="4826"/>
                      <a:pt x="54565" y="9519"/>
                      <a:pt x="54565" y="17295"/>
                    </a:cubicBezTo>
                    <a:lnTo>
                      <a:pt x="54565" y="49202"/>
                    </a:lnTo>
                    <a:cubicBezTo>
                      <a:pt x="54565" y="61000"/>
                      <a:pt x="52152" y="69446"/>
                      <a:pt x="46253" y="74809"/>
                    </a:cubicBezTo>
                    <a:cubicBezTo>
                      <a:pt x="40354" y="80037"/>
                      <a:pt x="32310" y="81646"/>
                      <a:pt x="24534" y="81646"/>
                    </a:cubicBezTo>
                    <a:cubicBezTo>
                      <a:pt x="17295" y="81646"/>
                      <a:pt x="9787" y="80172"/>
                      <a:pt x="4826" y="77088"/>
                    </a:cubicBezTo>
                    <a:lnTo>
                      <a:pt x="7910" y="66363"/>
                    </a:lnTo>
                    <a:cubicBezTo>
                      <a:pt x="11530" y="68508"/>
                      <a:pt x="17563" y="70653"/>
                      <a:pt x="24266" y="70653"/>
                    </a:cubicBezTo>
                    <a:cubicBezTo>
                      <a:pt x="33516" y="70653"/>
                      <a:pt x="40488" y="65826"/>
                      <a:pt x="40488" y="53626"/>
                    </a:cubicBezTo>
                    <a:lnTo>
                      <a:pt x="40488" y="48800"/>
                    </a:lnTo>
                    <a:lnTo>
                      <a:pt x="40220" y="48800"/>
                    </a:lnTo>
                    <a:cubicBezTo>
                      <a:pt x="37002" y="53761"/>
                      <a:pt x="31237" y="57112"/>
                      <a:pt x="23864" y="57112"/>
                    </a:cubicBezTo>
                    <a:cubicBezTo>
                      <a:pt x="9921" y="57112"/>
                      <a:pt x="0" y="45583"/>
                      <a:pt x="0" y="29629"/>
                    </a:cubicBezTo>
                    <a:cubicBezTo>
                      <a:pt x="0" y="11127"/>
                      <a:pt x="12066" y="0"/>
                      <a:pt x="25607" y="0"/>
                    </a:cubicBezTo>
                    <a:cubicBezTo>
                      <a:pt x="34187" y="0"/>
                      <a:pt x="39281" y="4156"/>
                      <a:pt x="41963" y="8848"/>
                    </a:cubicBezTo>
                    <a:lnTo>
                      <a:pt x="42231" y="8848"/>
                    </a:lnTo>
                    <a:lnTo>
                      <a:pt x="42767" y="1341"/>
                    </a:lnTo>
                    <a:lnTo>
                      <a:pt x="55101" y="1341"/>
                    </a:lnTo>
                    <a:close/>
                    <a:moveTo>
                      <a:pt x="40354" y="23596"/>
                    </a:moveTo>
                    <a:cubicBezTo>
                      <a:pt x="40354" y="22389"/>
                      <a:pt x="40354" y="20914"/>
                      <a:pt x="39952" y="19842"/>
                    </a:cubicBezTo>
                    <a:cubicBezTo>
                      <a:pt x="38477" y="14613"/>
                      <a:pt x="34455" y="10725"/>
                      <a:pt x="28422" y="10725"/>
                    </a:cubicBezTo>
                    <a:cubicBezTo>
                      <a:pt x="20512" y="10725"/>
                      <a:pt x="14613" y="17697"/>
                      <a:pt x="14613" y="29092"/>
                    </a:cubicBezTo>
                    <a:cubicBezTo>
                      <a:pt x="14613" y="38745"/>
                      <a:pt x="19440" y="46387"/>
                      <a:pt x="28422" y="46387"/>
                    </a:cubicBezTo>
                    <a:cubicBezTo>
                      <a:pt x="33785" y="46387"/>
                      <a:pt x="38343" y="42901"/>
                      <a:pt x="39952" y="37807"/>
                    </a:cubicBezTo>
                    <a:cubicBezTo>
                      <a:pt x="40354" y="36332"/>
                      <a:pt x="40488" y="34321"/>
                      <a:pt x="40488" y="32712"/>
                    </a:cubicBezTo>
                    <a:lnTo>
                      <a:pt x="40488" y="2359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20D17FE-0E2A-4115-FFE6-236DE84CC042}"/>
                  </a:ext>
                </a:extLst>
              </p:cNvPr>
              <p:cNvSpPr/>
              <p:nvPr/>
            </p:nvSpPr>
            <p:spPr>
              <a:xfrm>
                <a:off x="5000023" y="2959804"/>
                <a:ext cx="19740" cy="98706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5 w 15953"/>
                  <a:gd name="connsiteY5" fmla="*/ 79769 h 79769"/>
                  <a:gd name="connsiteX6" fmla="*/ 805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5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0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8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5" y="79769"/>
                    </a:moveTo>
                    <a:lnTo>
                      <a:pt x="805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5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15F1CFCC-5E5C-6928-D7FC-E90612F6CD70}"/>
                  </a:ext>
                </a:extLst>
              </p:cNvPr>
              <p:cNvSpPr/>
              <p:nvPr/>
            </p:nvSpPr>
            <p:spPr>
              <a:xfrm>
                <a:off x="5033035" y="2987508"/>
                <a:ext cx="49601" cy="7266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1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4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1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4" y="12602"/>
                      <a:pt x="15284" y="16088"/>
                    </a:cubicBezTo>
                    <a:cubicBezTo>
                      <a:pt x="15284" y="19574"/>
                      <a:pt x="17965" y="21451"/>
                      <a:pt x="25070" y="23998"/>
                    </a:cubicBezTo>
                    <a:cubicBezTo>
                      <a:pt x="35259" y="27752"/>
                      <a:pt x="39952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B83CD1E-FE2F-1569-C612-ED433B7B1B25}"/>
                  </a:ext>
                </a:extLst>
              </p:cNvPr>
              <p:cNvSpPr/>
              <p:nvPr/>
            </p:nvSpPr>
            <p:spPr>
              <a:xfrm>
                <a:off x="5090269" y="2969094"/>
                <a:ext cx="43961" cy="90909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8 w 35527"/>
                  <a:gd name="connsiteY2" fmla="*/ 16088 h 73468"/>
                  <a:gd name="connsiteX3" fmla="*/ 35528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9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8" y="16088"/>
                    </a:lnTo>
                    <a:lnTo>
                      <a:pt x="35528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9"/>
                      <a:pt x="29226" y="61939"/>
                    </a:cubicBezTo>
                    <a:cubicBezTo>
                      <a:pt x="31640" y="61939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CAD77E9-4A42-84EB-05C1-EEEBA9DAE72E}"/>
                  </a:ext>
                </a:extLst>
              </p:cNvPr>
              <p:cNvSpPr/>
              <p:nvPr/>
            </p:nvSpPr>
            <p:spPr>
              <a:xfrm>
                <a:off x="5146838" y="2987342"/>
                <a:ext cx="39647" cy="71333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3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3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9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2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436CBC02-656A-27C5-C92E-E79D2C362355}"/>
                  </a:ext>
                </a:extLst>
              </p:cNvPr>
              <p:cNvSpPr/>
              <p:nvPr/>
            </p:nvSpPr>
            <p:spPr>
              <a:xfrm>
                <a:off x="5193620" y="2988836"/>
                <a:ext cx="69508" cy="101194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7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0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7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8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4" y="64083"/>
                      <a:pt x="18367" y="60732"/>
                      <a:pt x="20378" y="56978"/>
                    </a:cubicBezTo>
                    <a:cubicBezTo>
                      <a:pt x="20914" y="55905"/>
                      <a:pt x="21316" y="55101"/>
                      <a:pt x="21316" y="54431"/>
                    </a:cubicBezTo>
                    <a:cubicBezTo>
                      <a:pt x="21316" y="53895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B87CFFB7-FB94-CE16-6F3A-57C0E41B91B1}"/>
                  </a:ext>
                </a:extLst>
              </p:cNvPr>
              <p:cNvSpPr/>
              <p:nvPr/>
            </p:nvSpPr>
            <p:spPr>
              <a:xfrm>
                <a:off x="4446761" y="3218763"/>
                <a:ext cx="34017" cy="34173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2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1" y="0"/>
                      <a:pt x="27492" y="6033"/>
                      <a:pt x="27492" y="13809"/>
                    </a:cubicBezTo>
                    <a:cubicBezTo>
                      <a:pt x="27492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E0F05C50-76B5-624E-3B91-4B718E137A2D}"/>
                  </a:ext>
                </a:extLst>
              </p:cNvPr>
              <p:cNvSpPr/>
              <p:nvPr/>
            </p:nvSpPr>
            <p:spPr>
              <a:xfrm>
                <a:off x="4525902" y="3176791"/>
                <a:ext cx="55574" cy="96383"/>
              </a:xfrm>
              <a:custGeom>
                <a:avLst/>
                <a:gdLst>
                  <a:gd name="connsiteX0" fmla="*/ 0 w 44912"/>
                  <a:gd name="connsiteY0" fmla="*/ 0 h 77892"/>
                  <a:gd name="connsiteX1" fmla="*/ 44912 w 44912"/>
                  <a:gd name="connsiteY1" fmla="*/ 0 h 77892"/>
                  <a:gd name="connsiteX2" fmla="*/ 44912 w 44912"/>
                  <a:gd name="connsiteY2" fmla="*/ 11664 h 77892"/>
                  <a:gd name="connsiteX3" fmla="*/ 14211 w 44912"/>
                  <a:gd name="connsiteY3" fmla="*/ 11664 h 77892"/>
                  <a:gd name="connsiteX4" fmla="*/ 14211 w 44912"/>
                  <a:gd name="connsiteY4" fmla="*/ 33114 h 77892"/>
                  <a:gd name="connsiteX5" fmla="*/ 42901 w 44912"/>
                  <a:gd name="connsiteY5" fmla="*/ 33114 h 77892"/>
                  <a:gd name="connsiteX6" fmla="*/ 42901 w 44912"/>
                  <a:gd name="connsiteY6" fmla="*/ 44778 h 77892"/>
                  <a:gd name="connsiteX7" fmla="*/ 14211 w 44912"/>
                  <a:gd name="connsiteY7" fmla="*/ 44778 h 77892"/>
                  <a:gd name="connsiteX8" fmla="*/ 14211 w 44912"/>
                  <a:gd name="connsiteY8" fmla="*/ 77892 h 77892"/>
                  <a:gd name="connsiteX9" fmla="*/ 0 w 44912"/>
                  <a:gd name="connsiteY9" fmla="*/ 77892 h 77892"/>
                  <a:gd name="connsiteX10" fmla="*/ 0 w 44912"/>
                  <a:gd name="connsiteY10" fmla="*/ 0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912" h="77892">
                    <a:moveTo>
                      <a:pt x="0" y="0"/>
                    </a:moveTo>
                    <a:lnTo>
                      <a:pt x="44912" y="0"/>
                    </a:lnTo>
                    <a:lnTo>
                      <a:pt x="44912" y="11664"/>
                    </a:lnTo>
                    <a:lnTo>
                      <a:pt x="14211" y="11664"/>
                    </a:lnTo>
                    <a:lnTo>
                      <a:pt x="14211" y="33114"/>
                    </a:lnTo>
                    <a:lnTo>
                      <a:pt x="42901" y="33114"/>
                    </a:lnTo>
                    <a:lnTo>
                      <a:pt x="42901" y="44778"/>
                    </a:lnTo>
                    <a:lnTo>
                      <a:pt x="14211" y="44778"/>
                    </a:lnTo>
                    <a:lnTo>
                      <a:pt x="14211" y="77892"/>
                    </a:lnTo>
                    <a:lnTo>
                      <a:pt x="0" y="778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9D50FF6E-96EB-82B9-BACD-53F3A2C77BA1}"/>
                  </a:ext>
                </a:extLst>
              </p:cNvPr>
              <p:cNvSpPr/>
              <p:nvPr/>
            </p:nvSpPr>
            <p:spPr>
              <a:xfrm>
                <a:off x="4598398" y="3176791"/>
                <a:ext cx="75314" cy="98041"/>
              </a:xfrm>
              <a:custGeom>
                <a:avLst/>
                <a:gdLst>
                  <a:gd name="connsiteX0" fmla="*/ 14345 w 60865"/>
                  <a:gd name="connsiteY0" fmla="*/ 0 h 79232"/>
                  <a:gd name="connsiteX1" fmla="*/ 14345 w 60865"/>
                  <a:gd name="connsiteY1" fmla="*/ 45448 h 79232"/>
                  <a:gd name="connsiteX2" fmla="*/ 30299 w 60865"/>
                  <a:gd name="connsiteY2" fmla="*/ 67703 h 79232"/>
                  <a:gd name="connsiteX3" fmla="*/ 46655 w 60865"/>
                  <a:gd name="connsiteY3" fmla="*/ 45448 h 79232"/>
                  <a:gd name="connsiteX4" fmla="*/ 46655 w 60865"/>
                  <a:gd name="connsiteY4" fmla="*/ 0 h 79232"/>
                  <a:gd name="connsiteX5" fmla="*/ 60866 w 60865"/>
                  <a:gd name="connsiteY5" fmla="*/ 0 h 79232"/>
                  <a:gd name="connsiteX6" fmla="*/ 60866 w 60865"/>
                  <a:gd name="connsiteY6" fmla="*/ 44510 h 79232"/>
                  <a:gd name="connsiteX7" fmla="*/ 29763 w 60865"/>
                  <a:gd name="connsiteY7" fmla="*/ 79233 h 79232"/>
                  <a:gd name="connsiteX8" fmla="*/ 0 w 60865"/>
                  <a:gd name="connsiteY8" fmla="*/ 44644 h 79232"/>
                  <a:gd name="connsiteX9" fmla="*/ 0 w 60865"/>
                  <a:gd name="connsiteY9" fmla="*/ 0 h 79232"/>
                  <a:gd name="connsiteX10" fmla="*/ 14211 w 60865"/>
                  <a:gd name="connsiteY10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865" h="79232">
                    <a:moveTo>
                      <a:pt x="14345" y="0"/>
                    </a:moveTo>
                    <a:lnTo>
                      <a:pt x="14345" y="45448"/>
                    </a:lnTo>
                    <a:cubicBezTo>
                      <a:pt x="14345" y="60732"/>
                      <a:pt x="20646" y="67703"/>
                      <a:pt x="30299" y="67703"/>
                    </a:cubicBezTo>
                    <a:cubicBezTo>
                      <a:pt x="40622" y="67703"/>
                      <a:pt x="46655" y="60598"/>
                      <a:pt x="46655" y="45448"/>
                    </a:cubicBezTo>
                    <a:lnTo>
                      <a:pt x="46655" y="0"/>
                    </a:lnTo>
                    <a:lnTo>
                      <a:pt x="60866" y="0"/>
                    </a:lnTo>
                    <a:lnTo>
                      <a:pt x="60866" y="44510"/>
                    </a:lnTo>
                    <a:cubicBezTo>
                      <a:pt x="60866" y="68508"/>
                      <a:pt x="48532" y="79233"/>
                      <a:pt x="29763" y="79233"/>
                    </a:cubicBezTo>
                    <a:cubicBezTo>
                      <a:pt x="10993" y="79233"/>
                      <a:pt x="0" y="69178"/>
                      <a:pt x="0" y="44644"/>
                    </a:cubicBez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9A162434-4A08-382B-B312-1CA1D669D15F}"/>
                  </a:ext>
                </a:extLst>
              </p:cNvPr>
              <p:cNvSpPr/>
              <p:nvPr/>
            </p:nvSpPr>
            <p:spPr>
              <a:xfrm>
                <a:off x="4717840" y="3228882"/>
                <a:ext cx="36496" cy="12109"/>
              </a:xfrm>
              <a:custGeom>
                <a:avLst/>
                <a:gdLst>
                  <a:gd name="connsiteX0" fmla="*/ 29494 w 29494"/>
                  <a:gd name="connsiteY0" fmla="*/ 0 h 9786"/>
                  <a:gd name="connsiteX1" fmla="*/ 29494 w 29494"/>
                  <a:gd name="connsiteY1" fmla="*/ 9787 h 9786"/>
                  <a:gd name="connsiteX2" fmla="*/ 0 w 29494"/>
                  <a:gd name="connsiteY2" fmla="*/ 9787 h 9786"/>
                  <a:gd name="connsiteX3" fmla="*/ 0 w 29494"/>
                  <a:gd name="connsiteY3" fmla="*/ 0 h 9786"/>
                  <a:gd name="connsiteX4" fmla="*/ 29494 w 29494"/>
                  <a:gd name="connsiteY4" fmla="*/ 0 h 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94" h="9786">
                    <a:moveTo>
                      <a:pt x="29494" y="0"/>
                    </a:moveTo>
                    <a:lnTo>
                      <a:pt x="29494" y="9787"/>
                    </a:lnTo>
                    <a:lnTo>
                      <a:pt x="0" y="9787"/>
                    </a:lnTo>
                    <a:lnTo>
                      <a:pt x="0" y="0"/>
                    </a:lnTo>
                    <a:lnTo>
                      <a:pt x="2949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56D981DA-BE31-1035-14E5-9F556B50503D}"/>
                  </a:ext>
                </a:extLst>
              </p:cNvPr>
              <p:cNvSpPr/>
              <p:nvPr/>
            </p:nvSpPr>
            <p:spPr>
              <a:xfrm>
                <a:off x="4793818" y="3178285"/>
                <a:ext cx="62209" cy="96217"/>
              </a:xfrm>
              <a:custGeom>
                <a:avLst/>
                <a:gdLst>
                  <a:gd name="connsiteX0" fmla="*/ 3352 w 50274"/>
                  <a:gd name="connsiteY0" fmla="*/ 61939 h 77758"/>
                  <a:gd name="connsiteX1" fmla="*/ 20512 w 50274"/>
                  <a:gd name="connsiteY1" fmla="*/ 66497 h 77758"/>
                  <a:gd name="connsiteX2" fmla="*/ 35662 w 50274"/>
                  <a:gd name="connsiteY2" fmla="*/ 54431 h 77758"/>
                  <a:gd name="connsiteX3" fmla="*/ 18635 w 50274"/>
                  <a:gd name="connsiteY3" fmla="*/ 41695 h 77758"/>
                  <a:gd name="connsiteX4" fmla="*/ 12066 w 50274"/>
                  <a:gd name="connsiteY4" fmla="*/ 41695 h 77758"/>
                  <a:gd name="connsiteX5" fmla="*/ 12066 w 50274"/>
                  <a:gd name="connsiteY5" fmla="*/ 31237 h 77758"/>
                  <a:gd name="connsiteX6" fmla="*/ 18367 w 50274"/>
                  <a:gd name="connsiteY6" fmla="*/ 31237 h 77758"/>
                  <a:gd name="connsiteX7" fmla="*/ 33248 w 50274"/>
                  <a:gd name="connsiteY7" fmla="*/ 20780 h 77758"/>
                  <a:gd name="connsiteX8" fmla="*/ 21182 w 50274"/>
                  <a:gd name="connsiteY8" fmla="*/ 11396 h 77758"/>
                  <a:gd name="connsiteX9" fmla="*/ 5765 w 50274"/>
                  <a:gd name="connsiteY9" fmla="*/ 16088 h 77758"/>
                  <a:gd name="connsiteX10" fmla="*/ 2547 w 50274"/>
                  <a:gd name="connsiteY10" fmla="*/ 5765 h 77758"/>
                  <a:gd name="connsiteX11" fmla="*/ 24132 w 50274"/>
                  <a:gd name="connsiteY11" fmla="*/ 0 h 77758"/>
                  <a:gd name="connsiteX12" fmla="*/ 47593 w 50274"/>
                  <a:gd name="connsiteY12" fmla="*/ 18367 h 77758"/>
                  <a:gd name="connsiteX13" fmla="*/ 33785 w 50274"/>
                  <a:gd name="connsiteY13" fmla="*/ 35930 h 77758"/>
                  <a:gd name="connsiteX14" fmla="*/ 33785 w 50274"/>
                  <a:gd name="connsiteY14" fmla="*/ 36198 h 77758"/>
                  <a:gd name="connsiteX15" fmla="*/ 50275 w 50274"/>
                  <a:gd name="connsiteY15" fmla="*/ 54967 h 77758"/>
                  <a:gd name="connsiteX16" fmla="*/ 21048 w 50274"/>
                  <a:gd name="connsiteY16" fmla="*/ 77758 h 77758"/>
                  <a:gd name="connsiteX17" fmla="*/ 0 w 50274"/>
                  <a:gd name="connsiteY17" fmla="*/ 72530 h 77758"/>
                  <a:gd name="connsiteX18" fmla="*/ 3218 w 50274"/>
                  <a:gd name="connsiteY18" fmla="*/ 61804 h 7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274" h="77758">
                    <a:moveTo>
                      <a:pt x="3352" y="61939"/>
                    </a:moveTo>
                    <a:cubicBezTo>
                      <a:pt x="6301" y="63681"/>
                      <a:pt x="13273" y="66497"/>
                      <a:pt x="20512" y="66497"/>
                    </a:cubicBezTo>
                    <a:cubicBezTo>
                      <a:pt x="31371" y="66497"/>
                      <a:pt x="35796" y="60330"/>
                      <a:pt x="35662" y="54431"/>
                    </a:cubicBezTo>
                    <a:cubicBezTo>
                      <a:pt x="35662" y="45583"/>
                      <a:pt x="27349" y="41695"/>
                      <a:pt x="18635" y="41695"/>
                    </a:cubicBezTo>
                    <a:lnTo>
                      <a:pt x="12066" y="41695"/>
                    </a:lnTo>
                    <a:lnTo>
                      <a:pt x="12066" y="31237"/>
                    </a:lnTo>
                    <a:lnTo>
                      <a:pt x="18367" y="31237"/>
                    </a:lnTo>
                    <a:cubicBezTo>
                      <a:pt x="24936" y="31237"/>
                      <a:pt x="33248" y="28288"/>
                      <a:pt x="33248" y="20780"/>
                    </a:cubicBezTo>
                    <a:cubicBezTo>
                      <a:pt x="33248" y="15686"/>
                      <a:pt x="29360" y="11396"/>
                      <a:pt x="21182" y="11396"/>
                    </a:cubicBezTo>
                    <a:cubicBezTo>
                      <a:pt x="15015" y="11396"/>
                      <a:pt x="8982" y="14077"/>
                      <a:pt x="5765" y="16088"/>
                    </a:cubicBezTo>
                    <a:lnTo>
                      <a:pt x="2547" y="5765"/>
                    </a:lnTo>
                    <a:cubicBezTo>
                      <a:pt x="6837" y="2815"/>
                      <a:pt x="15150" y="0"/>
                      <a:pt x="24132" y="0"/>
                    </a:cubicBezTo>
                    <a:cubicBezTo>
                      <a:pt x="39683" y="0"/>
                      <a:pt x="47593" y="8580"/>
                      <a:pt x="47593" y="18367"/>
                    </a:cubicBezTo>
                    <a:cubicBezTo>
                      <a:pt x="47593" y="26277"/>
                      <a:pt x="43035" y="32712"/>
                      <a:pt x="33785" y="35930"/>
                    </a:cubicBezTo>
                    <a:lnTo>
                      <a:pt x="33785" y="36198"/>
                    </a:lnTo>
                    <a:cubicBezTo>
                      <a:pt x="42901" y="37807"/>
                      <a:pt x="50275" y="44778"/>
                      <a:pt x="50275" y="54967"/>
                    </a:cubicBezTo>
                    <a:cubicBezTo>
                      <a:pt x="50275" y="67703"/>
                      <a:pt x="39683" y="77758"/>
                      <a:pt x="21048" y="77758"/>
                    </a:cubicBezTo>
                    <a:cubicBezTo>
                      <a:pt x="11932" y="77758"/>
                      <a:pt x="4022" y="75211"/>
                      <a:pt x="0" y="72530"/>
                    </a:cubicBezTo>
                    <a:lnTo>
                      <a:pt x="3218" y="6180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3EE8A784-69DE-B7EA-887F-49708A21C88A}"/>
                  </a:ext>
                </a:extLst>
              </p:cNvPr>
              <p:cNvSpPr/>
              <p:nvPr/>
            </p:nvSpPr>
            <p:spPr>
              <a:xfrm>
                <a:off x="4895843" y="3203501"/>
                <a:ext cx="69508" cy="101194"/>
              </a:xfrm>
              <a:custGeom>
                <a:avLst/>
                <a:gdLst>
                  <a:gd name="connsiteX0" fmla="*/ 15418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7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7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8" y="0"/>
                    </a:moveTo>
                    <a:lnTo>
                      <a:pt x="25607" y="30165"/>
                    </a:lnTo>
                    <a:cubicBezTo>
                      <a:pt x="26813" y="33650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7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4" y="64083"/>
                      <a:pt x="18367" y="60732"/>
                      <a:pt x="20378" y="56978"/>
                    </a:cubicBezTo>
                    <a:cubicBezTo>
                      <a:pt x="20914" y="55905"/>
                      <a:pt x="21317" y="55101"/>
                      <a:pt x="21317" y="54431"/>
                    </a:cubicBezTo>
                    <a:cubicBezTo>
                      <a:pt x="21317" y="53895"/>
                      <a:pt x="21317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C3792A5-B556-2160-AF94-46E1B01FC3B3}"/>
                  </a:ext>
                </a:extLst>
              </p:cNvPr>
              <p:cNvSpPr/>
              <p:nvPr/>
            </p:nvSpPr>
            <p:spPr>
              <a:xfrm>
                <a:off x="4969167" y="3202008"/>
                <a:ext cx="64034" cy="7266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666C7F11-560B-F8A2-A4DE-A6CB6DA1CE11}"/>
                  </a:ext>
                </a:extLst>
              </p:cNvPr>
              <p:cNvSpPr/>
              <p:nvPr/>
            </p:nvSpPr>
            <p:spPr>
              <a:xfrm>
                <a:off x="5042492" y="3201841"/>
                <a:ext cx="59886" cy="72826"/>
              </a:xfrm>
              <a:custGeom>
                <a:avLst/>
                <a:gdLst>
                  <a:gd name="connsiteX0" fmla="*/ 35661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1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7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1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1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1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7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4BC959C-CF3F-406F-EE68-6EADBEC42109}"/>
                  </a:ext>
                </a:extLst>
              </p:cNvPr>
              <p:cNvSpPr/>
              <p:nvPr/>
            </p:nvSpPr>
            <p:spPr>
              <a:xfrm>
                <a:off x="5119466" y="3201841"/>
                <a:ext cx="39647" cy="71333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49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9" y="13407"/>
                      <a:pt x="27886" y="13407"/>
                    </a:cubicBezTo>
                    <a:cubicBezTo>
                      <a:pt x="21048" y="13407"/>
                      <a:pt x="16490" y="17831"/>
                      <a:pt x="15149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560E0DBF-0D43-4102-4800-C2838666885D}"/>
                  </a:ext>
                </a:extLst>
              </p:cNvPr>
              <p:cNvSpPr/>
              <p:nvPr/>
            </p:nvSpPr>
            <p:spPr>
              <a:xfrm>
                <a:off x="5166413" y="3202008"/>
                <a:ext cx="49601" cy="7266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0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1AE9859D-E528-EAB1-812C-387B0518B92B}"/>
                  </a:ext>
                </a:extLst>
              </p:cNvPr>
              <p:cNvSpPr/>
              <p:nvPr/>
            </p:nvSpPr>
            <p:spPr>
              <a:xfrm>
                <a:off x="4446761" y="3433427"/>
                <a:ext cx="34017" cy="34173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2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1" y="0"/>
                      <a:pt x="27492" y="6033"/>
                      <a:pt x="27492" y="13809"/>
                    </a:cubicBezTo>
                    <a:cubicBezTo>
                      <a:pt x="27492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FA652F05-1DA1-66B0-2118-7A6659B1BE13}"/>
                  </a:ext>
                </a:extLst>
              </p:cNvPr>
              <p:cNvSpPr/>
              <p:nvPr/>
            </p:nvSpPr>
            <p:spPr>
              <a:xfrm>
                <a:off x="4520926" y="3389798"/>
                <a:ext cx="74817" cy="99369"/>
              </a:xfrm>
              <a:custGeom>
                <a:avLst/>
                <a:gdLst>
                  <a:gd name="connsiteX0" fmla="*/ 59927 w 60463"/>
                  <a:gd name="connsiteY0" fmla="*/ 76820 h 80305"/>
                  <a:gd name="connsiteX1" fmla="*/ 39818 w 60463"/>
                  <a:gd name="connsiteY1" fmla="*/ 80306 h 80305"/>
                  <a:gd name="connsiteX2" fmla="*/ 0 w 60463"/>
                  <a:gd name="connsiteY2" fmla="*/ 41158 h 80305"/>
                  <a:gd name="connsiteX3" fmla="*/ 41560 w 60463"/>
                  <a:gd name="connsiteY3" fmla="*/ 0 h 80305"/>
                  <a:gd name="connsiteX4" fmla="*/ 60464 w 60463"/>
                  <a:gd name="connsiteY4" fmla="*/ 3486 h 80305"/>
                  <a:gd name="connsiteX5" fmla="*/ 57380 w 60463"/>
                  <a:gd name="connsiteY5" fmla="*/ 14747 h 80305"/>
                  <a:gd name="connsiteX6" fmla="*/ 42097 w 60463"/>
                  <a:gd name="connsiteY6" fmla="*/ 11798 h 80305"/>
                  <a:gd name="connsiteX7" fmla="*/ 14881 w 60463"/>
                  <a:gd name="connsiteY7" fmla="*/ 40488 h 80305"/>
                  <a:gd name="connsiteX8" fmla="*/ 42097 w 60463"/>
                  <a:gd name="connsiteY8" fmla="*/ 68508 h 80305"/>
                  <a:gd name="connsiteX9" fmla="*/ 57648 w 60463"/>
                  <a:gd name="connsiteY9" fmla="*/ 65558 h 80305"/>
                  <a:gd name="connsiteX10" fmla="*/ 59927 w 60463"/>
                  <a:gd name="connsiteY10" fmla="*/ 76820 h 8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463" h="80305">
                    <a:moveTo>
                      <a:pt x="59927" y="76820"/>
                    </a:moveTo>
                    <a:cubicBezTo>
                      <a:pt x="56576" y="78563"/>
                      <a:pt x="49202" y="80306"/>
                      <a:pt x="39818" y="80306"/>
                    </a:cubicBezTo>
                    <a:cubicBezTo>
                      <a:pt x="15015" y="80306"/>
                      <a:pt x="0" y="64754"/>
                      <a:pt x="0" y="41158"/>
                    </a:cubicBezTo>
                    <a:cubicBezTo>
                      <a:pt x="0" y="15552"/>
                      <a:pt x="17831" y="0"/>
                      <a:pt x="41560" y="0"/>
                    </a:cubicBezTo>
                    <a:cubicBezTo>
                      <a:pt x="50945" y="0"/>
                      <a:pt x="57648" y="2011"/>
                      <a:pt x="60464" y="3486"/>
                    </a:cubicBezTo>
                    <a:lnTo>
                      <a:pt x="57380" y="14747"/>
                    </a:lnTo>
                    <a:cubicBezTo>
                      <a:pt x="53626" y="13139"/>
                      <a:pt x="48532" y="11798"/>
                      <a:pt x="42097" y="11798"/>
                    </a:cubicBezTo>
                    <a:cubicBezTo>
                      <a:pt x="26277" y="11798"/>
                      <a:pt x="14881" y="21719"/>
                      <a:pt x="14881" y="40488"/>
                    </a:cubicBezTo>
                    <a:cubicBezTo>
                      <a:pt x="14881" y="57648"/>
                      <a:pt x="24936" y="68508"/>
                      <a:pt x="42097" y="68508"/>
                    </a:cubicBezTo>
                    <a:cubicBezTo>
                      <a:pt x="47861" y="68508"/>
                      <a:pt x="53894" y="67301"/>
                      <a:pt x="57648" y="65558"/>
                    </a:cubicBezTo>
                    <a:lnTo>
                      <a:pt x="59927" y="7682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663FC2BA-B192-B000-A3EC-F8D139EB8E91}"/>
                  </a:ext>
                </a:extLst>
              </p:cNvPr>
              <p:cNvSpPr/>
              <p:nvPr/>
            </p:nvSpPr>
            <p:spPr>
              <a:xfrm>
                <a:off x="4602544" y="3416673"/>
                <a:ext cx="70669" cy="72660"/>
              </a:xfrm>
              <a:custGeom>
                <a:avLst/>
                <a:gdLst>
                  <a:gd name="connsiteX0" fmla="*/ 57112 w 57111"/>
                  <a:gd name="connsiteY0" fmla="*/ 28824 h 58720"/>
                  <a:gd name="connsiteX1" fmla="*/ 28154 w 57111"/>
                  <a:gd name="connsiteY1" fmla="*/ 58721 h 58720"/>
                  <a:gd name="connsiteX2" fmla="*/ 0 w 57111"/>
                  <a:gd name="connsiteY2" fmla="*/ 29762 h 58720"/>
                  <a:gd name="connsiteX3" fmla="*/ 29092 w 57111"/>
                  <a:gd name="connsiteY3" fmla="*/ 0 h 58720"/>
                  <a:gd name="connsiteX4" fmla="*/ 57112 w 57111"/>
                  <a:gd name="connsiteY4" fmla="*/ 28958 h 58720"/>
                  <a:gd name="connsiteX5" fmla="*/ 14747 w 57111"/>
                  <a:gd name="connsiteY5" fmla="*/ 29360 h 58720"/>
                  <a:gd name="connsiteX6" fmla="*/ 28690 w 57111"/>
                  <a:gd name="connsiteY6" fmla="*/ 48398 h 58720"/>
                  <a:gd name="connsiteX7" fmla="*/ 42499 w 57111"/>
                  <a:gd name="connsiteY7" fmla="*/ 29092 h 58720"/>
                  <a:gd name="connsiteX8" fmla="*/ 28824 w 57111"/>
                  <a:gd name="connsiteY8" fmla="*/ 10189 h 58720"/>
                  <a:gd name="connsiteX9" fmla="*/ 14747 w 57111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1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7"/>
                      <a:pt x="0" y="29762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7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14C33DF5-5AFF-E5B0-B102-410903C861A1}"/>
                  </a:ext>
                </a:extLst>
              </p:cNvPr>
              <p:cNvSpPr/>
              <p:nvPr/>
            </p:nvSpPr>
            <p:spPr>
              <a:xfrm>
                <a:off x="4687150" y="3416673"/>
                <a:ext cx="103185" cy="71168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9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3 w 83389"/>
                  <a:gd name="connsiteY7" fmla="*/ 10457 h 57514"/>
                  <a:gd name="connsiteX8" fmla="*/ 53224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5 w 83389"/>
                  <a:gd name="connsiteY15" fmla="*/ 19037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8 w 83389"/>
                  <a:gd name="connsiteY20" fmla="*/ 11530 h 57514"/>
                  <a:gd name="connsiteX21" fmla="*/ 15150 w 83389"/>
                  <a:gd name="connsiteY21" fmla="*/ 19574 h 57514"/>
                  <a:gd name="connsiteX22" fmla="*/ 14345 w 83389"/>
                  <a:gd name="connsiteY22" fmla="*/ 24266 h 57514"/>
                  <a:gd name="connsiteX23" fmla="*/ 14345 w 83389"/>
                  <a:gd name="connsiteY23" fmla="*/ 57514 h 57514"/>
                  <a:gd name="connsiteX24" fmla="*/ 536 w 83389"/>
                  <a:gd name="connsiteY24" fmla="*/ 57514 h 57514"/>
                  <a:gd name="connsiteX25" fmla="*/ 536 w 83389"/>
                  <a:gd name="connsiteY2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9" y="9519"/>
                    </a:lnTo>
                    <a:cubicBezTo>
                      <a:pt x="15954" y="5094"/>
                      <a:pt x="21048" y="0"/>
                      <a:pt x="30433" y="0"/>
                    </a:cubicBezTo>
                    <a:cubicBezTo>
                      <a:pt x="37807" y="0"/>
                      <a:pt x="43571" y="4156"/>
                      <a:pt x="45985" y="10457"/>
                    </a:cubicBezTo>
                    <a:lnTo>
                      <a:pt x="46253" y="10457"/>
                    </a:lnTo>
                    <a:cubicBezTo>
                      <a:pt x="48264" y="7373"/>
                      <a:pt x="50543" y="4960"/>
                      <a:pt x="53224" y="3352"/>
                    </a:cubicBezTo>
                    <a:cubicBezTo>
                      <a:pt x="56308" y="1207"/>
                      <a:pt x="59927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3" y="11530"/>
                      <a:pt x="59525" y="11530"/>
                    </a:cubicBezTo>
                    <a:cubicBezTo>
                      <a:pt x="54699" y="11530"/>
                      <a:pt x="51079" y="15015"/>
                      <a:pt x="49605" y="19037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8" y="11530"/>
                      <a:pt x="25338" y="11530"/>
                    </a:cubicBezTo>
                    <a:cubicBezTo>
                      <a:pt x="19976" y="11530"/>
                      <a:pt x="16490" y="15686"/>
                      <a:pt x="15150" y="19574"/>
                    </a:cubicBezTo>
                    <a:cubicBezTo>
                      <a:pt x="14613" y="20914"/>
                      <a:pt x="14345" y="22523"/>
                      <a:pt x="14345" y="24266"/>
                    </a:cubicBezTo>
                    <a:lnTo>
                      <a:pt x="14345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027ABFD5-5376-8258-FA7F-6E354EC063E8}"/>
                  </a:ext>
                </a:extLst>
              </p:cNvPr>
              <p:cNvSpPr/>
              <p:nvPr/>
            </p:nvSpPr>
            <p:spPr>
              <a:xfrm>
                <a:off x="4808417" y="3416507"/>
                <a:ext cx="69840" cy="99535"/>
              </a:xfrm>
              <a:custGeom>
                <a:avLst/>
                <a:gdLst>
                  <a:gd name="connsiteX0" fmla="*/ 536 w 56441"/>
                  <a:gd name="connsiteY0" fmla="*/ 19976 h 80439"/>
                  <a:gd name="connsiteX1" fmla="*/ 0 w 56441"/>
                  <a:gd name="connsiteY1" fmla="*/ 1207 h 80439"/>
                  <a:gd name="connsiteX2" fmla="*/ 12468 w 56441"/>
                  <a:gd name="connsiteY2" fmla="*/ 1207 h 80439"/>
                  <a:gd name="connsiteX3" fmla="*/ 13138 w 56441"/>
                  <a:gd name="connsiteY3" fmla="*/ 9921 h 80439"/>
                  <a:gd name="connsiteX4" fmla="*/ 13407 w 56441"/>
                  <a:gd name="connsiteY4" fmla="*/ 9921 h 80439"/>
                  <a:gd name="connsiteX5" fmla="*/ 32712 w 56441"/>
                  <a:gd name="connsiteY5" fmla="*/ 0 h 80439"/>
                  <a:gd name="connsiteX6" fmla="*/ 56442 w 56441"/>
                  <a:gd name="connsiteY6" fmla="*/ 28690 h 80439"/>
                  <a:gd name="connsiteX7" fmla="*/ 30835 w 56441"/>
                  <a:gd name="connsiteY7" fmla="*/ 58855 h 80439"/>
                  <a:gd name="connsiteX8" fmla="*/ 15015 w 56441"/>
                  <a:gd name="connsiteY8" fmla="*/ 51347 h 80439"/>
                  <a:gd name="connsiteX9" fmla="*/ 14747 w 56441"/>
                  <a:gd name="connsiteY9" fmla="*/ 51347 h 80439"/>
                  <a:gd name="connsiteX10" fmla="*/ 14747 w 56441"/>
                  <a:gd name="connsiteY10" fmla="*/ 80440 h 80439"/>
                  <a:gd name="connsiteX11" fmla="*/ 536 w 56441"/>
                  <a:gd name="connsiteY11" fmla="*/ 80440 h 80439"/>
                  <a:gd name="connsiteX12" fmla="*/ 536 w 56441"/>
                  <a:gd name="connsiteY12" fmla="*/ 19976 h 80439"/>
                  <a:gd name="connsiteX13" fmla="*/ 14747 w 56441"/>
                  <a:gd name="connsiteY13" fmla="*/ 33919 h 80439"/>
                  <a:gd name="connsiteX14" fmla="*/ 15149 w 56441"/>
                  <a:gd name="connsiteY14" fmla="*/ 37807 h 80439"/>
                  <a:gd name="connsiteX15" fmla="*/ 27618 w 56441"/>
                  <a:gd name="connsiteY15" fmla="*/ 47727 h 80439"/>
                  <a:gd name="connsiteX16" fmla="*/ 41962 w 56441"/>
                  <a:gd name="connsiteY16" fmla="*/ 29092 h 80439"/>
                  <a:gd name="connsiteX17" fmla="*/ 28020 w 56441"/>
                  <a:gd name="connsiteY17" fmla="*/ 11127 h 80439"/>
                  <a:gd name="connsiteX18" fmla="*/ 15284 w 56441"/>
                  <a:gd name="connsiteY18" fmla="*/ 21585 h 80439"/>
                  <a:gd name="connsiteX19" fmla="*/ 14747 w 56441"/>
                  <a:gd name="connsiteY19" fmla="*/ 25204 h 80439"/>
                  <a:gd name="connsiteX20" fmla="*/ 14747 w 56441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1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8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2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5"/>
                      <a:pt x="15015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49" y="37807"/>
                    </a:cubicBezTo>
                    <a:cubicBezTo>
                      <a:pt x="16490" y="43571"/>
                      <a:pt x="21585" y="47727"/>
                      <a:pt x="27618" y="47727"/>
                    </a:cubicBezTo>
                    <a:cubicBezTo>
                      <a:pt x="36600" y="47727"/>
                      <a:pt x="41962" y="40220"/>
                      <a:pt x="41962" y="29092"/>
                    </a:cubicBezTo>
                    <a:cubicBezTo>
                      <a:pt x="41962" y="19172"/>
                      <a:pt x="37136" y="11127"/>
                      <a:pt x="28020" y="11127"/>
                    </a:cubicBezTo>
                    <a:cubicBezTo>
                      <a:pt x="22121" y="11127"/>
                      <a:pt x="16758" y="15418"/>
                      <a:pt x="15284" y="21585"/>
                    </a:cubicBezTo>
                    <a:cubicBezTo>
                      <a:pt x="14881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E66C490A-B06F-DC85-3D05-7BD22E8965DC}"/>
                  </a:ext>
                </a:extLst>
              </p:cNvPr>
              <p:cNvSpPr/>
              <p:nvPr/>
            </p:nvSpPr>
            <p:spPr>
              <a:xfrm>
                <a:off x="4892690" y="3386149"/>
                <a:ext cx="17750" cy="101526"/>
              </a:xfrm>
              <a:custGeom>
                <a:avLst/>
                <a:gdLst>
                  <a:gd name="connsiteX0" fmla="*/ 0 w 14345"/>
                  <a:gd name="connsiteY0" fmla="*/ 0 h 82048"/>
                  <a:gd name="connsiteX1" fmla="*/ 14345 w 14345"/>
                  <a:gd name="connsiteY1" fmla="*/ 0 h 82048"/>
                  <a:gd name="connsiteX2" fmla="*/ 14345 w 14345"/>
                  <a:gd name="connsiteY2" fmla="*/ 82048 h 82048"/>
                  <a:gd name="connsiteX3" fmla="*/ 0 w 14345"/>
                  <a:gd name="connsiteY3" fmla="*/ 82048 h 82048"/>
                  <a:gd name="connsiteX4" fmla="*/ 0 w 14345"/>
                  <a:gd name="connsiteY4" fmla="*/ 0 h 8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5" h="82048">
                    <a:moveTo>
                      <a:pt x="0" y="0"/>
                    </a:moveTo>
                    <a:lnTo>
                      <a:pt x="14345" y="0"/>
                    </a:lnTo>
                    <a:lnTo>
                      <a:pt x="14345" y="82048"/>
                    </a:lnTo>
                    <a:lnTo>
                      <a:pt x="0" y="82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1DD695-56F0-FADE-2051-A42031FD97A2}"/>
                  </a:ext>
                </a:extLst>
              </p:cNvPr>
              <p:cNvSpPr/>
              <p:nvPr/>
            </p:nvSpPr>
            <p:spPr>
              <a:xfrm>
                <a:off x="4925039" y="3416507"/>
                <a:ext cx="64034" cy="7266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50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6"/>
                      <a:pt x="51749" y="27350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5508592-5239-3A67-A69D-1B78FC372150}"/>
                  </a:ext>
                </a:extLst>
              </p:cNvPr>
              <p:cNvSpPr/>
              <p:nvPr/>
            </p:nvSpPr>
            <p:spPr>
              <a:xfrm>
                <a:off x="4996374" y="3398258"/>
                <a:ext cx="43961" cy="90909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8 w 35527"/>
                  <a:gd name="connsiteY2" fmla="*/ 16088 h 73468"/>
                  <a:gd name="connsiteX3" fmla="*/ 35528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7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8" y="16088"/>
                    </a:lnTo>
                    <a:lnTo>
                      <a:pt x="35528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40" y="61938"/>
                      <a:pt x="33516" y="61536"/>
                      <a:pt x="34723" y="61268"/>
                    </a:cubicBezTo>
                    <a:lnTo>
                      <a:pt x="34991" y="72127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547CD21-64A2-9C66-129F-D9F671056203}"/>
                  </a:ext>
                </a:extLst>
              </p:cNvPr>
              <p:cNvSpPr/>
              <p:nvPr/>
            </p:nvSpPr>
            <p:spPr>
              <a:xfrm>
                <a:off x="5048298" y="3416507"/>
                <a:ext cx="64034" cy="7266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49 w 51749"/>
                  <a:gd name="connsiteY7" fmla="*/ 27350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8" y="0"/>
                      <a:pt x="51749" y="15016"/>
                      <a:pt x="51749" y="27350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DB36674-40A5-1C9D-A178-81CEF7300A77}"/>
                  </a:ext>
                </a:extLst>
              </p:cNvPr>
              <p:cNvSpPr/>
              <p:nvPr/>
            </p:nvSpPr>
            <p:spPr>
              <a:xfrm>
                <a:off x="5122286" y="3386149"/>
                <a:ext cx="69177" cy="103185"/>
              </a:xfrm>
              <a:custGeom>
                <a:avLst/>
                <a:gdLst>
                  <a:gd name="connsiteX0" fmla="*/ 55369 w 55905"/>
                  <a:gd name="connsiteY0" fmla="*/ 0 h 83389"/>
                  <a:gd name="connsiteX1" fmla="*/ 55369 w 55905"/>
                  <a:gd name="connsiteY1" fmla="*/ 66229 h 83389"/>
                  <a:gd name="connsiteX2" fmla="*/ 55905 w 55905"/>
                  <a:gd name="connsiteY2" fmla="*/ 82048 h 83389"/>
                  <a:gd name="connsiteX3" fmla="*/ 43169 w 55905"/>
                  <a:gd name="connsiteY3" fmla="*/ 82048 h 83389"/>
                  <a:gd name="connsiteX4" fmla="*/ 42633 w 55905"/>
                  <a:gd name="connsiteY4" fmla="*/ 73200 h 83389"/>
                  <a:gd name="connsiteX5" fmla="*/ 42365 w 55905"/>
                  <a:gd name="connsiteY5" fmla="*/ 73200 h 83389"/>
                  <a:gd name="connsiteX6" fmla="*/ 23998 w 55905"/>
                  <a:gd name="connsiteY6" fmla="*/ 83389 h 83389"/>
                  <a:gd name="connsiteX7" fmla="*/ 0 w 55905"/>
                  <a:gd name="connsiteY7" fmla="*/ 54565 h 83389"/>
                  <a:gd name="connsiteX8" fmla="*/ 25204 w 55905"/>
                  <a:gd name="connsiteY8" fmla="*/ 24534 h 83389"/>
                  <a:gd name="connsiteX9" fmla="*/ 41024 w 55905"/>
                  <a:gd name="connsiteY9" fmla="*/ 31908 h 83389"/>
                  <a:gd name="connsiteX10" fmla="*/ 41292 w 55905"/>
                  <a:gd name="connsiteY10" fmla="*/ 31908 h 83389"/>
                  <a:gd name="connsiteX11" fmla="*/ 41292 w 55905"/>
                  <a:gd name="connsiteY11" fmla="*/ 0 h 83389"/>
                  <a:gd name="connsiteX12" fmla="*/ 55503 w 55905"/>
                  <a:gd name="connsiteY12" fmla="*/ 0 h 83389"/>
                  <a:gd name="connsiteX13" fmla="*/ 41158 w 55905"/>
                  <a:gd name="connsiteY13" fmla="*/ 49202 h 83389"/>
                  <a:gd name="connsiteX14" fmla="*/ 40756 w 55905"/>
                  <a:gd name="connsiteY14" fmla="*/ 45448 h 83389"/>
                  <a:gd name="connsiteX15" fmla="*/ 28556 w 55905"/>
                  <a:gd name="connsiteY15" fmla="*/ 35393 h 83389"/>
                  <a:gd name="connsiteX16" fmla="*/ 14345 w 55905"/>
                  <a:gd name="connsiteY16" fmla="*/ 54029 h 83389"/>
                  <a:gd name="connsiteX17" fmla="*/ 28422 w 55905"/>
                  <a:gd name="connsiteY17" fmla="*/ 71859 h 83389"/>
                  <a:gd name="connsiteX18" fmla="*/ 40622 w 55905"/>
                  <a:gd name="connsiteY18" fmla="*/ 61804 h 83389"/>
                  <a:gd name="connsiteX19" fmla="*/ 41158 w 55905"/>
                  <a:gd name="connsiteY19" fmla="*/ 57648 h 83389"/>
                  <a:gd name="connsiteX20" fmla="*/ 41158 w 55905"/>
                  <a:gd name="connsiteY20" fmla="*/ 49202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905" h="83389">
                    <a:moveTo>
                      <a:pt x="55369" y="0"/>
                    </a:moveTo>
                    <a:lnTo>
                      <a:pt x="55369" y="66229"/>
                    </a:lnTo>
                    <a:cubicBezTo>
                      <a:pt x="55369" y="71994"/>
                      <a:pt x="55637" y="78295"/>
                      <a:pt x="55905" y="82048"/>
                    </a:cubicBezTo>
                    <a:lnTo>
                      <a:pt x="43169" y="82048"/>
                    </a:lnTo>
                    <a:lnTo>
                      <a:pt x="42633" y="73200"/>
                    </a:lnTo>
                    <a:lnTo>
                      <a:pt x="42365" y="73200"/>
                    </a:lnTo>
                    <a:cubicBezTo>
                      <a:pt x="39013" y="79501"/>
                      <a:pt x="32176" y="83389"/>
                      <a:pt x="23998" y="83389"/>
                    </a:cubicBezTo>
                    <a:cubicBezTo>
                      <a:pt x="10591" y="83389"/>
                      <a:pt x="0" y="71994"/>
                      <a:pt x="0" y="54565"/>
                    </a:cubicBezTo>
                    <a:cubicBezTo>
                      <a:pt x="0" y="35662"/>
                      <a:pt x="11664" y="24534"/>
                      <a:pt x="25204" y="24534"/>
                    </a:cubicBezTo>
                    <a:cubicBezTo>
                      <a:pt x="32980" y="24534"/>
                      <a:pt x="38477" y="27752"/>
                      <a:pt x="41024" y="31908"/>
                    </a:cubicBezTo>
                    <a:lnTo>
                      <a:pt x="41292" y="31908"/>
                    </a:lnTo>
                    <a:lnTo>
                      <a:pt x="41292" y="0"/>
                    </a:lnTo>
                    <a:lnTo>
                      <a:pt x="55503" y="0"/>
                    </a:lnTo>
                    <a:close/>
                    <a:moveTo>
                      <a:pt x="41158" y="49202"/>
                    </a:moveTo>
                    <a:cubicBezTo>
                      <a:pt x="41158" y="47996"/>
                      <a:pt x="41158" y="46655"/>
                      <a:pt x="40756" y="45448"/>
                    </a:cubicBezTo>
                    <a:cubicBezTo>
                      <a:pt x="39549" y="39952"/>
                      <a:pt x="34991" y="35393"/>
                      <a:pt x="28556" y="35393"/>
                    </a:cubicBezTo>
                    <a:cubicBezTo>
                      <a:pt x="19439" y="35393"/>
                      <a:pt x="14345" y="43437"/>
                      <a:pt x="14345" y="54029"/>
                    </a:cubicBezTo>
                    <a:cubicBezTo>
                      <a:pt x="14345" y="64620"/>
                      <a:pt x="19439" y="71859"/>
                      <a:pt x="28422" y="71859"/>
                    </a:cubicBezTo>
                    <a:cubicBezTo>
                      <a:pt x="34187" y="71859"/>
                      <a:pt x="39281" y="67972"/>
                      <a:pt x="40622" y="61804"/>
                    </a:cubicBezTo>
                    <a:cubicBezTo>
                      <a:pt x="41024" y="60598"/>
                      <a:pt x="41158" y="59123"/>
                      <a:pt x="41158" y="57648"/>
                    </a:cubicBezTo>
                    <a:lnTo>
                      <a:pt x="41158" y="4920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3" name="Graphic 2">
            <a:extLst>
              <a:ext uri="{FF2B5EF4-FFF2-40B4-BE49-F238E27FC236}">
                <a16:creationId xmlns:a16="http://schemas.microsoft.com/office/drawing/2014/main" id="{F0E2DD08-5BB9-70E6-B45F-4FB339648E9D}"/>
              </a:ext>
            </a:extLst>
          </p:cNvPr>
          <p:cNvGrpSpPr/>
          <p:nvPr/>
        </p:nvGrpSpPr>
        <p:grpSpPr>
          <a:xfrm>
            <a:off x="2682716" y="1906960"/>
            <a:ext cx="1298160" cy="1847428"/>
            <a:chOff x="2233095" y="2933090"/>
            <a:chExt cx="1298160" cy="1847428"/>
          </a:xfrm>
        </p:grpSpPr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82833643-92FE-DFCA-CDA3-3A3BA6517FDA}"/>
                </a:ext>
              </a:extLst>
            </p:cNvPr>
            <p:cNvSpPr/>
            <p:nvPr/>
          </p:nvSpPr>
          <p:spPr>
            <a:xfrm>
              <a:off x="2233095" y="3154969"/>
              <a:ext cx="1298026" cy="546050"/>
            </a:xfrm>
            <a:custGeom>
              <a:avLst/>
              <a:gdLst>
                <a:gd name="connsiteX0" fmla="*/ 0 w 1298026"/>
                <a:gd name="connsiteY0" fmla="*/ 0 h 546050"/>
                <a:gd name="connsiteX1" fmla="*/ 1153369 w 1298026"/>
                <a:gd name="connsiteY1" fmla="*/ 0 h 546050"/>
                <a:gd name="connsiteX2" fmla="*/ 1298026 w 1298026"/>
                <a:gd name="connsiteY2" fmla="*/ 144657 h 546050"/>
                <a:gd name="connsiteX3" fmla="*/ 1298026 w 1298026"/>
                <a:gd name="connsiteY3" fmla="*/ 546050 h 546050"/>
                <a:gd name="connsiteX4" fmla="*/ 144657 w 1298026"/>
                <a:gd name="connsiteY4" fmla="*/ 546050 h 546050"/>
                <a:gd name="connsiteX5" fmla="*/ 0 w 1298026"/>
                <a:gd name="connsiteY5" fmla="*/ 401393 h 546050"/>
                <a:gd name="connsiteX6" fmla="*/ 0 w 1298026"/>
                <a:gd name="connsiteY6" fmla="*/ 0 h 546050"/>
                <a:gd name="connsiteX7" fmla="*/ 0 w 1298026"/>
                <a:gd name="connsiteY7" fmla="*/ 0 h 5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026" h="546050">
                  <a:moveTo>
                    <a:pt x="0" y="0"/>
                  </a:moveTo>
                  <a:lnTo>
                    <a:pt x="1153369" y="0"/>
                  </a:lnTo>
                  <a:cubicBezTo>
                    <a:pt x="1233272" y="0"/>
                    <a:pt x="1298026" y="64888"/>
                    <a:pt x="1298026" y="144657"/>
                  </a:cubicBezTo>
                  <a:lnTo>
                    <a:pt x="1298026" y="546050"/>
                  </a:lnTo>
                  <a:lnTo>
                    <a:pt x="144657" y="546050"/>
                  </a:lnTo>
                  <a:cubicBezTo>
                    <a:pt x="64754" y="546050"/>
                    <a:pt x="0" y="481163"/>
                    <a:pt x="0" y="401393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1E2D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32E0059-2B1A-DEB7-278F-9CD1EC2B1592}"/>
                </a:ext>
              </a:extLst>
            </p:cNvPr>
            <p:cNvSpPr/>
            <p:nvPr/>
          </p:nvSpPr>
          <p:spPr>
            <a:xfrm>
              <a:off x="2233095" y="3759338"/>
              <a:ext cx="1298160" cy="1021179"/>
            </a:xfrm>
            <a:custGeom>
              <a:avLst/>
              <a:gdLst>
                <a:gd name="connsiteX0" fmla="*/ 0 w 1298160"/>
                <a:gd name="connsiteY0" fmla="*/ 0 h 1021179"/>
                <a:gd name="connsiteX1" fmla="*/ 1150151 w 1298160"/>
                <a:gd name="connsiteY1" fmla="*/ 0 h 1021179"/>
                <a:gd name="connsiteX2" fmla="*/ 1298160 w 1298160"/>
                <a:gd name="connsiteY2" fmla="*/ 148009 h 1021179"/>
                <a:gd name="connsiteX3" fmla="*/ 1298160 w 1298160"/>
                <a:gd name="connsiteY3" fmla="*/ 1021180 h 1021179"/>
                <a:gd name="connsiteX4" fmla="*/ 148009 w 1298160"/>
                <a:gd name="connsiteY4" fmla="*/ 1021180 h 1021179"/>
                <a:gd name="connsiteX5" fmla="*/ 0 w 1298160"/>
                <a:gd name="connsiteY5" fmla="*/ 873171 h 1021179"/>
                <a:gd name="connsiteX6" fmla="*/ 0 w 1298160"/>
                <a:gd name="connsiteY6" fmla="*/ 0 h 1021179"/>
                <a:gd name="connsiteX7" fmla="*/ 0 w 1298160"/>
                <a:gd name="connsiteY7" fmla="*/ 0 h 10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160" h="1021179">
                  <a:moveTo>
                    <a:pt x="0" y="0"/>
                  </a:moveTo>
                  <a:lnTo>
                    <a:pt x="1150151" y="0"/>
                  </a:lnTo>
                  <a:cubicBezTo>
                    <a:pt x="1231798" y="0"/>
                    <a:pt x="1298160" y="66229"/>
                    <a:pt x="1298160" y="148009"/>
                  </a:cubicBezTo>
                  <a:lnTo>
                    <a:pt x="1298160" y="1021180"/>
                  </a:lnTo>
                  <a:lnTo>
                    <a:pt x="148009" y="1021180"/>
                  </a:lnTo>
                  <a:cubicBezTo>
                    <a:pt x="66363" y="1021180"/>
                    <a:pt x="0" y="954951"/>
                    <a:pt x="0" y="873171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6FB7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356" name="Graphic 2">
              <a:extLst>
                <a:ext uri="{FF2B5EF4-FFF2-40B4-BE49-F238E27FC236}">
                  <a16:creationId xmlns:a16="http://schemas.microsoft.com/office/drawing/2014/main" id="{78F88187-1F1C-6CC4-8F92-68D4749057A1}"/>
                </a:ext>
              </a:extLst>
            </p:cNvPr>
            <p:cNvGrpSpPr/>
            <p:nvPr/>
          </p:nvGrpSpPr>
          <p:grpSpPr>
            <a:xfrm>
              <a:off x="2532464" y="2933090"/>
              <a:ext cx="742188" cy="100817"/>
              <a:chOff x="2532464" y="2933090"/>
              <a:chExt cx="742188" cy="100817"/>
            </a:xfrm>
          </p:grpSpPr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6E04FE9-12A0-544A-2E99-BE9E7774A13D}"/>
                  </a:ext>
                </a:extLst>
              </p:cNvPr>
              <p:cNvSpPr/>
              <p:nvPr/>
            </p:nvSpPr>
            <p:spPr>
              <a:xfrm>
                <a:off x="2532464" y="2934430"/>
                <a:ext cx="104035" cy="97599"/>
              </a:xfrm>
              <a:custGeom>
                <a:avLst/>
                <a:gdLst>
                  <a:gd name="connsiteX0" fmla="*/ 84596 w 104035"/>
                  <a:gd name="connsiteY0" fmla="*/ 57916 h 97599"/>
                  <a:gd name="connsiteX1" fmla="*/ 83389 w 104035"/>
                  <a:gd name="connsiteY1" fmla="*/ 17026 h 97599"/>
                  <a:gd name="connsiteX2" fmla="*/ 82987 w 104035"/>
                  <a:gd name="connsiteY2" fmla="*/ 17026 h 97599"/>
                  <a:gd name="connsiteX3" fmla="*/ 71457 w 104035"/>
                  <a:gd name="connsiteY3" fmla="*/ 54297 h 97599"/>
                  <a:gd name="connsiteX4" fmla="*/ 57246 w 104035"/>
                  <a:gd name="connsiteY4" fmla="*/ 96527 h 97599"/>
                  <a:gd name="connsiteX5" fmla="*/ 43571 w 104035"/>
                  <a:gd name="connsiteY5" fmla="*/ 96527 h 97599"/>
                  <a:gd name="connsiteX6" fmla="*/ 30567 w 104035"/>
                  <a:gd name="connsiteY6" fmla="*/ 54833 h 97599"/>
                  <a:gd name="connsiteX7" fmla="*/ 20780 w 104035"/>
                  <a:gd name="connsiteY7" fmla="*/ 16892 h 97599"/>
                  <a:gd name="connsiteX8" fmla="*/ 20512 w 104035"/>
                  <a:gd name="connsiteY8" fmla="*/ 16892 h 97599"/>
                  <a:gd name="connsiteX9" fmla="*/ 18769 w 104035"/>
                  <a:gd name="connsiteY9" fmla="*/ 58453 h 97599"/>
                  <a:gd name="connsiteX10" fmla="*/ 16624 w 104035"/>
                  <a:gd name="connsiteY10" fmla="*/ 97600 h 97599"/>
                  <a:gd name="connsiteX11" fmla="*/ 0 w 104035"/>
                  <a:gd name="connsiteY11" fmla="*/ 97600 h 97599"/>
                  <a:gd name="connsiteX12" fmla="*/ 6569 w 104035"/>
                  <a:gd name="connsiteY12" fmla="*/ 134 h 97599"/>
                  <a:gd name="connsiteX13" fmla="*/ 30031 w 104035"/>
                  <a:gd name="connsiteY13" fmla="*/ 134 h 97599"/>
                  <a:gd name="connsiteX14" fmla="*/ 42767 w 104035"/>
                  <a:gd name="connsiteY14" fmla="*/ 39281 h 97599"/>
                  <a:gd name="connsiteX15" fmla="*/ 51749 w 104035"/>
                  <a:gd name="connsiteY15" fmla="*/ 73066 h 97599"/>
                  <a:gd name="connsiteX16" fmla="*/ 52152 w 104035"/>
                  <a:gd name="connsiteY16" fmla="*/ 73066 h 97599"/>
                  <a:gd name="connsiteX17" fmla="*/ 61804 w 104035"/>
                  <a:gd name="connsiteY17" fmla="*/ 39013 h 97599"/>
                  <a:gd name="connsiteX18" fmla="*/ 75211 w 104035"/>
                  <a:gd name="connsiteY18" fmla="*/ 0 h 97599"/>
                  <a:gd name="connsiteX19" fmla="*/ 98404 w 104035"/>
                  <a:gd name="connsiteY19" fmla="*/ 0 h 97599"/>
                  <a:gd name="connsiteX20" fmla="*/ 104035 w 104035"/>
                  <a:gd name="connsiteY20" fmla="*/ 97466 h 97599"/>
                  <a:gd name="connsiteX21" fmla="*/ 86741 w 104035"/>
                  <a:gd name="connsiteY21" fmla="*/ 97466 h 97599"/>
                  <a:gd name="connsiteX22" fmla="*/ 84864 w 104035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599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7"/>
                    </a:lnTo>
                    <a:lnTo>
                      <a:pt x="43571" y="96527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6" y="62341"/>
                      <a:pt x="51749" y="73066"/>
                    </a:cubicBezTo>
                    <a:lnTo>
                      <a:pt x="52152" y="73066"/>
                    </a:lnTo>
                    <a:cubicBezTo>
                      <a:pt x="54699" y="62475"/>
                      <a:pt x="58051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2E377D9B-B477-DEA7-42AF-5DACCEC39E9D}"/>
                  </a:ext>
                </a:extLst>
              </p:cNvPr>
              <p:cNvSpPr/>
              <p:nvPr/>
            </p:nvSpPr>
            <p:spPr>
              <a:xfrm>
                <a:off x="2654330" y="2934698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C342C5FD-C190-FCB4-87C6-380E8B80AD1E}"/>
                  </a:ext>
                </a:extLst>
              </p:cNvPr>
              <p:cNvSpPr/>
              <p:nvPr/>
            </p:nvSpPr>
            <p:spPr>
              <a:xfrm>
                <a:off x="2690260" y="2934430"/>
                <a:ext cx="104035" cy="97599"/>
              </a:xfrm>
              <a:custGeom>
                <a:avLst/>
                <a:gdLst>
                  <a:gd name="connsiteX0" fmla="*/ 84596 w 104035"/>
                  <a:gd name="connsiteY0" fmla="*/ 57916 h 97599"/>
                  <a:gd name="connsiteX1" fmla="*/ 83389 w 104035"/>
                  <a:gd name="connsiteY1" fmla="*/ 17026 h 97599"/>
                  <a:gd name="connsiteX2" fmla="*/ 82987 w 104035"/>
                  <a:gd name="connsiteY2" fmla="*/ 17026 h 97599"/>
                  <a:gd name="connsiteX3" fmla="*/ 71457 w 104035"/>
                  <a:gd name="connsiteY3" fmla="*/ 54297 h 97599"/>
                  <a:gd name="connsiteX4" fmla="*/ 57246 w 104035"/>
                  <a:gd name="connsiteY4" fmla="*/ 96527 h 97599"/>
                  <a:gd name="connsiteX5" fmla="*/ 43571 w 104035"/>
                  <a:gd name="connsiteY5" fmla="*/ 96527 h 97599"/>
                  <a:gd name="connsiteX6" fmla="*/ 30567 w 104035"/>
                  <a:gd name="connsiteY6" fmla="*/ 54833 h 97599"/>
                  <a:gd name="connsiteX7" fmla="*/ 20780 w 104035"/>
                  <a:gd name="connsiteY7" fmla="*/ 16892 h 97599"/>
                  <a:gd name="connsiteX8" fmla="*/ 20512 w 104035"/>
                  <a:gd name="connsiteY8" fmla="*/ 16892 h 97599"/>
                  <a:gd name="connsiteX9" fmla="*/ 18769 w 104035"/>
                  <a:gd name="connsiteY9" fmla="*/ 58453 h 97599"/>
                  <a:gd name="connsiteX10" fmla="*/ 16624 w 104035"/>
                  <a:gd name="connsiteY10" fmla="*/ 97600 h 97599"/>
                  <a:gd name="connsiteX11" fmla="*/ 0 w 104035"/>
                  <a:gd name="connsiteY11" fmla="*/ 97600 h 97599"/>
                  <a:gd name="connsiteX12" fmla="*/ 6569 w 104035"/>
                  <a:gd name="connsiteY12" fmla="*/ 134 h 97599"/>
                  <a:gd name="connsiteX13" fmla="*/ 30031 w 104035"/>
                  <a:gd name="connsiteY13" fmla="*/ 134 h 97599"/>
                  <a:gd name="connsiteX14" fmla="*/ 42767 w 104035"/>
                  <a:gd name="connsiteY14" fmla="*/ 39281 h 97599"/>
                  <a:gd name="connsiteX15" fmla="*/ 51749 w 104035"/>
                  <a:gd name="connsiteY15" fmla="*/ 73066 h 97599"/>
                  <a:gd name="connsiteX16" fmla="*/ 52152 w 104035"/>
                  <a:gd name="connsiteY16" fmla="*/ 73066 h 97599"/>
                  <a:gd name="connsiteX17" fmla="*/ 61804 w 104035"/>
                  <a:gd name="connsiteY17" fmla="*/ 39013 h 97599"/>
                  <a:gd name="connsiteX18" fmla="*/ 75211 w 104035"/>
                  <a:gd name="connsiteY18" fmla="*/ 0 h 97599"/>
                  <a:gd name="connsiteX19" fmla="*/ 98404 w 104035"/>
                  <a:gd name="connsiteY19" fmla="*/ 0 h 97599"/>
                  <a:gd name="connsiteX20" fmla="*/ 104035 w 104035"/>
                  <a:gd name="connsiteY20" fmla="*/ 97466 h 97599"/>
                  <a:gd name="connsiteX21" fmla="*/ 86741 w 104035"/>
                  <a:gd name="connsiteY21" fmla="*/ 97466 h 97599"/>
                  <a:gd name="connsiteX22" fmla="*/ 84864 w 104035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599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7"/>
                    </a:lnTo>
                    <a:lnTo>
                      <a:pt x="43571" y="96527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6" y="62341"/>
                      <a:pt x="51749" y="73066"/>
                    </a:cubicBezTo>
                    <a:lnTo>
                      <a:pt x="52152" y="73066"/>
                    </a:lnTo>
                    <a:cubicBezTo>
                      <a:pt x="54699" y="62475"/>
                      <a:pt x="58050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47877BBC-20A4-C3B8-CA0C-5D75F8BFAAF7}"/>
                  </a:ext>
                </a:extLst>
              </p:cNvPr>
              <p:cNvSpPr/>
              <p:nvPr/>
            </p:nvSpPr>
            <p:spPr>
              <a:xfrm>
                <a:off x="2811992" y="2934698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3E2F0989-61FA-9727-2728-516F4D01DEA0}"/>
                  </a:ext>
                </a:extLst>
              </p:cNvPr>
              <p:cNvSpPr/>
              <p:nvPr/>
            </p:nvSpPr>
            <p:spPr>
              <a:xfrm>
                <a:off x="2845106" y="2933090"/>
                <a:ext cx="75747" cy="100549"/>
              </a:xfrm>
              <a:custGeom>
                <a:avLst/>
                <a:gdLst>
                  <a:gd name="connsiteX0" fmla="*/ 74943 w 75747"/>
                  <a:gd name="connsiteY0" fmla="*/ 96259 h 100549"/>
                  <a:gd name="connsiteX1" fmla="*/ 49739 w 75747"/>
                  <a:gd name="connsiteY1" fmla="*/ 100549 h 100549"/>
                  <a:gd name="connsiteX2" fmla="*/ 0 w 75747"/>
                  <a:gd name="connsiteY2" fmla="*/ 51481 h 100549"/>
                  <a:gd name="connsiteX3" fmla="*/ 52018 w 75747"/>
                  <a:gd name="connsiteY3" fmla="*/ 0 h 100549"/>
                  <a:gd name="connsiteX4" fmla="*/ 75747 w 75747"/>
                  <a:gd name="connsiteY4" fmla="*/ 4290 h 100549"/>
                  <a:gd name="connsiteX5" fmla="*/ 71859 w 75747"/>
                  <a:gd name="connsiteY5" fmla="*/ 18501 h 100549"/>
                  <a:gd name="connsiteX6" fmla="*/ 52822 w 75747"/>
                  <a:gd name="connsiteY6" fmla="*/ 14747 h 100549"/>
                  <a:gd name="connsiteX7" fmla="*/ 18635 w 75747"/>
                  <a:gd name="connsiteY7" fmla="*/ 50543 h 100549"/>
                  <a:gd name="connsiteX8" fmla="*/ 52688 w 75747"/>
                  <a:gd name="connsiteY8" fmla="*/ 85668 h 100549"/>
                  <a:gd name="connsiteX9" fmla="*/ 72128 w 75747"/>
                  <a:gd name="connsiteY9" fmla="*/ 82048 h 100549"/>
                  <a:gd name="connsiteX10" fmla="*/ 75077 w 75747"/>
                  <a:gd name="connsiteY10" fmla="*/ 96125 h 10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47" h="100549">
                    <a:moveTo>
                      <a:pt x="74943" y="96259"/>
                    </a:moveTo>
                    <a:cubicBezTo>
                      <a:pt x="70787" y="98404"/>
                      <a:pt x="61536" y="100549"/>
                      <a:pt x="49739" y="100549"/>
                    </a:cubicBezTo>
                    <a:cubicBezTo>
                      <a:pt x="18769" y="100549"/>
                      <a:pt x="0" y="81110"/>
                      <a:pt x="0" y="51481"/>
                    </a:cubicBezTo>
                    <a:cubicBezTo>
                      <a:pt x="0" y="19305"/>
                      <a:pt x="22255" y="0"/>
                      <a:pt x="52018" y="0"/>
                    </a:cubicBezTo>
                    <a:cubicBezTo>
                      <a:pt x="63681" y="0"/>
                      <a:pt x="72128" y="2413"/>
                      <a:pt x="75747" y="4290"/>
                    </a:cubicBezTo>
                    <a:lnTo>
                      <a:pt x="71859" y="18501"/>
                    </a:lnTo>
                    <a:cubicBezTo>
                      <a:pt x="67167" y="16490"/>
                      <a:pt x="60866" y="14747"/>
                      <a:pt x="52822" y="14747"/>
                    </a:cubicBezTo>
                    <a:cubicBezTo>
                      <a:pt x="32980" y="14747"/>
                      <a:pt x="18635" y="27215"/>
                      <a:pt x="18635" y="50543"/>
                    </a:cubicBezTo>
                    <a:cubicBezTo>
                      <a:pt x="18635" y="71993"/>
                      <a:pt x="31237" y="85668"/>
                      <a:pt x="52688" y="85668"/>
                    </a:cubicBezTo>
                    <a:cubicBezTo>
                      <a:pt x="59927" y="85668"/>
                      <a:pt x="67435" y="84193"/>
                      <a:pt x="72128" y="82048"/>
                    </a:cubicBezTo>
                    <a:lnTo>
                      <a:pt x="75077" y="96125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114526D2-899B-3C93-DD82-1C261F11657E}"/>
                  </a:ext>
                </a:extLst>
              </p:cNvPr>
              <p:cNvSpPr/>
              <p:nvPr/>
            </p:nvSpPr>
            <p:spPr>
              <a:xfrm>
                <a:off x="2931042" y="2933224"/>
                <a:ext cx="63279" cy="100683"/>
              </a:xfrm>
              <a:custGeom>
                <a:avLst/>
                <a:gdLst>
                  <a:gd name="connsiteX0" fmla="*/ 3620 w 63279"/>
                  <a:gd name="connsiteY0" fmla="*/ 79635 h 100683"/>
                  <a:gd name="connsiteX1" fmla="*/ 27215 w 63279"/>
                  <a:gd name="connsiteY1" fmla="*/ 85802 h 100683"/>
                  <a:gd name="connsiteX2" fmla="*/ 45046 w 63279"/>
                  <a:gd name="connsiteY2" fmla="*/ 72530 h 100683"/>
                  <a:gd name="connsiteX3" fmla="*/ 27752 w 63279"/>
                  <a:gd name="connsiteY3" fmla="*/ 56308 h 100683"/>
                  <a:gd name="connsiteX4" fmla="*/ 1475 w 63279"/>
                  <a:gd name="connsiteY4" fmla="*/ 28020 h 100683"/>
                  <a:gd name="connsiteX5" fmla="*/ 35930 w 63279"/>
                  <a:gd name="connsiteY5" fmla="*/ 0 h 100683"/>
                  <a:gd name="connsiteX6" fmla="*/ 59391 w 63279"/>
                  <a:gd name="connsiteY6" fmla="*/ 4960 h 100683"/>
                  <a:gd name="connsiteX7" fmla="*/ 55101 w 63279"/>
                  <a:gd name="connsiteY7" fmla="*/ 19306 h 100683"/>
                  <a:gd name="connsiteX8" fmla="*/ 35662 w 63279"/>
                  <a:gd name="connsiteY8" fmla="*/ 14747 h 100683"/>
                  <a:gd name="connsiteX9" fmla="*/ 19440 w 63279"/>
                  <a:gd name="connsiteY9" fmla="*/ 26411 h 100683"/>
                  <a:gd name="connsiteX10" fmla="*/ 38075 w 63279"/>
                  <a:gd name="connsiteY10" fmla="*/ 42499 h 100683"/>
                  <a:gd name="connsiteX11" fmla="*/ 63279 w 63279"/>
                  <a:gd name="connsiteY11" fmla="*/ 71457 h 100683"/>
                  <a:gd name="connsiteX12" fmla="*/ 26277 w 63279"/>
                  <a:gd name="connsiteY12" fmla="*/ 100684 h 100683"/>
                  <a:gd name="connsiteX13" fmla="*/ 0 w 63279"/>
                  <a:gd name="connsiteY13" fmla="*/ 94651 h 100683"/>
                  <a:gd name="connsiteX14" fmla="*/ 3888 w 63279"/>
                  <a:gd name="connsiteY14" fmla="*/ 79903 h 10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279" h="100683">
                    <a:moveTo>
                      <a:pt x="3620" y="79635"/>
                    </a:moveTo>
                    <a:cubicBezTo>
                      <a:pt x="9385" y="82987"/>
                      <a:pt x="18099" y="85802"/>
                      <a:pt x="27215" y="85802"/>
                    </a:cubicBezTo>
                    <a:cubicBezTo>
                      <a:pt x="38611" y="85802"/>
                      <a:pt x="45046" y="80440"/>
                      <a:pt x="45046" y="72530"/>
                    </a:cubicBezTo>
                    <a:cubicBezTo>
                      <a:pt x="45046" y="65156"/>
                      <a:pt x="40086" y="60866"/>
                      <a:pt x="27752" y="56308"/>
                    </a:cubicBezTo>
                    <a:cubicBezTo>
                      <a:pt x="11664" y="50543"/>
                      <a:pt x="1475" y="41963"/>
                      <a:pt x="1475" y="28020"/>
                    </a:cubicBezTo>
                    <a:cubicBezTo>
                      <a:pt x="1475" y="12066"/>
                      <a:pt x="14747" y="0"/>
                      <a:pt x="35930" y="0"/>
                    </a:cubicBezTo>
                    <a:cubicBezTo>
                      <a:pt x="46521" y="0"/>
                      <a:pt x="54297" y="2279"/>
                      <a:pt x="59391" y="4960"/>
                    </a:cubicBezTo>
                    <a:lnTo>
                      <a:pt x="55101" y="19306"/>
                    </a:lnTo>
                    <a:cubicBezTo>
                      <a:pt x="51615" y="17429"/>
                      <a:pt x="44778" y="14747"/>
                      <a:pt x="35662" y="14747"/>
                    </a:cubicBezTo>
                    <a:cubicBezTo>
                      <a:pt x="24400" y="14747"/>
                      <a:pt x="19440" y="20780"/>
                      <a:pt x="19440" y="26411"/>
                    </a:cubicBezTo>
                    <a:cubicBezTo>
                      <a:pt x="19440" y="33919"/>
                      <a:pt x="25070" y="37404"/>
                      <a:pt x="38075" y="42499"/>
                    </a:cubicBezTo>
                    <a:cubicBezTo>
                      <a:pt x="54967" y="48800"/>
                      <a:pt x="63279" y="57380"/>
                      <a:pt x="63279" y="71457"/>
                    </a:cubicBezTo>
                    <a:cubicBezTo>
                      <a:pt x="63279" y="87143"/>
                      <a:pt x="51481" y="100684"/>
                      <a:pt x="26277" y="100684"/>
                    </a:cubicBezTo>
                    <a:cubicBezTo>
                      <a:pt x="15954" y="100684"/>
                      <a:pt x="5363" y="97868"/>
                      <a:pt x="0" y="94651"/>
                    </a:cubicBezTo>
                    <a:lnTo>
                      <a:pt x="3888" y="79903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3126D69B-58AA-CBC9-23D1-056D0AB12635}"/>
                  </a:ext>
                </a:extLst>
              </p:cNvPr>
              <p:cNvSpPr/>
              <p:nvPr/>
            </p:nvSpPr>
            <p:spPr>
              <a:xfrm>
                <a:off x="3039770" y="2934028"/>
                <a:ext cx="69178" cy="98270"/>
              </a:xfrm>
              <a:custGeom>
                <a:avLst/>
                <a:gdLst>
                  <a:gd name="connsiteX0" fmla="*/ 268 w 69178"/>
                  <a:gd name="connsiteY0" fmla="*/ 2011 h 98270"/>
                  <a:gd name="connsiteX1" fmla="*/ 27215 w 69178"/>
                  <a:gd name="connsiteY1" fmla="*/ 0 h 98270"/>
                  <a:gd name="connsiteX2" fmla="*/ 57246 w 69178"/>
                  <a:gd name="connsiteY2" fmla="*/ 7776 h 98270"/>
                  <a:gd name="connsiteX3" fmla="*/ 65692 w 69178"/>
                  <a:gd name="connsiteY3" fmla="*/ 27349 h 98270"/>
                  <a:gd name="connsiteX4" fmla="*/ 47996 w 69178"/>
                  <a:gd name="connsiteY4" fmla="*/ 51749 h 98270"/>
                  <a:gd name="connsiteX5" fmla="*/ 47996 w 69178"/>
                  <a:gd name="connsiteY5" fmla="*/ 52152 h 98270"/>
                  <a:gd name="connsiteX6" fmla="*/ 61536 w 69178"/>
                  <a:gd name="connsiteY6" fmla="*/ 70921 h 98270"/>
                  <a:gd name="connsiteX7" fmla="*/ 69178 w 69178"/>
                  <a:gd name="connsiteY7" fmla="*/ 98136 h 98270"/>
                  <a:gd name="connsiteX8" fmla="*/ 50811 w 69178"/>
                  <a:gd name="connsiteY8" fmla="*/ 98136 h 98270"/>
                  <a:gd name="connsiteX9" fmla="*/ 44242 w 69178"/>
                  <a:gd name="connsiteY9" fmla="*/ 75211 h 98270"/>
                  <a:gd name="connsiteX10" fmla="*/ 26679 w 69178"/>
                  <a:gd name="connsiteY10" fmla="*/ 58185 h 98270"/>
                  <a:gd name="connsiteX11" fmla="*/ 17697 w 69178"/>
                  <a:gd name="connsiteY11" fmla="*/ 58185 h 98270"/>
                  <a:gd name="connsiteX12" fmla="*/ 17697 w 69178"/>
                  <a:gd name="connsiteY12" fmla="*/ 98270 h 98270"/>
                  <a:gd name="connsiteX13" fmla="*/ 0 w 69178"/>
                  <a:gd name="connsiteY13" fmla="*/ 98270 h 98270"/>
                  <a:gd name="connsiteX14" fmla="*/ 0 w 69178"/>
                  <a:gd name="connsiteY14" fmla="*/ 2145 h 98270"/>
                  <a:gd name="connsiteX15" fmla="*/ 17965 w 69178"/>
                  <a:gd name="connsiteY15" fmla="*/ 45046 h 98270"/>
                  <a:gd name="connsiteX16" fmla="*/ 28556 w 69178"/>
                  <a:gd name="connsiteY16" fmla="*/ 45046 h 98270"/>
                  <a:gd name="connsiteX17" fmla="*/ 48130 w 69178"/>
                  <a:gd name="connsiteY17" fmla="*/ 28958 h 98270"/>
                  <a:gd name="connsiteX18" fmla="*/ 29092 w 69178"/>
                  <a:gd name="connsiteY18" fmla="*/ 13272 h 98270"/>
                  <a:gd name="connsiteX19" fmla="*/ 18099 w 69178"/>
                  <a:gd name="connsiteY19" fmla="*/ 14077 h 98270"/>
                  <a:gd name="connsiteX20" fmla="*/ 18099 w 69178"/>
                  <a:gd name="connsiteY20" fmla="*/ 44912 h 98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9178" h="98270">
                    <a:moveTo>
                      <a:pt x="268" y="2011"/>
                    </a:moveTo>
                    <a:cubicBezTo>
                      <a:pt x="6971" y="804"/>
                      <a:pt x="16892" y="0"/>
                      <a:pt x="27215" y="0"/>
                    </a:cubicBezTo>
                    <a:cubicBezTo>
                      <a:pt x="41292" y="0"/>
                      <a:pt x="50811" y="2279"/>
                      <a:pt x="57246" y="7776"/>
                    </a:cubicBezTo>
                    <a:cubicBezTo>
                      <a:pt x="62609" y="12200"/>
                      <a:pt x="65692" y="19037"/>
                      <a:pt x="65692" y="27349"/>
                    </a:cubicBezTo>
                    <a:cubicBezTo>
                      <a:pt x="65692" y="39952"/>
                      <a:pt x="57112" y="48532"/>
                      <a:pt x="47996" y="51749"/>
                    </a:cubicBezTo>
                    <a:lnTo>
                      <a:pt x="47996" y="52152"/>
                    </a:lnTo>
                    <a:cubicBezTo>
                      <a:pt x="54967" y="54699"/>
                      <a:pt x="59123" y="61536"/>
                      <a:pt x="61536" y="70921"/>
                    </a:cubicBezTo>
                    <a:cubicBezTo>
                      <a:pt x="64620" y="83121"/>
                      <a:pt x="67167" y="94382"/>
                      <a:pt x="69178" y="98136"/>
                    </a:cubicBezTo>
                    <a:lnTo>
                      <a:pt x="50811" y="98136"/>
                    </a:lnTo>
                    <a:cubicBezTo>
                      <a:pt x="49336" y="95187"/>
                      <a:pt x="47057" y="87277"/>
                      <a:pt x="44242" y="75211"/>
                    </a:cubicBezTo>
                    <a:cubicBezTo>
                      <a:pt x="41426" y="62475"/>
                      <a:pt x="36868" y="58453"/>
                      <a:pt x="26679" y="58185"/>
                    </a:cubicBezTo>
                    <a:lnTo>
                      <a:pt x="17697" y="58185"/>
                    </a:lnTo>
                    <a:lnTo>
                      <a:pt x="17697" y="98270"/>
                    </a:lnTo>
                    <a:lnTo>
                      <a:pt x="0" y="98270"/>
                    </a:lnTo>
                    <a:lnTo>
                      <a:pt x="0" y="2145"/>
                    </a:lnTo>
                    <a:close/>
                    <a:moveTo>
                      <a:pt x="17965" y="45046"/>
                    </a:moveTo>
                    <a:lnTo>
                      <a:pt x="28556" y="45046"/>
                    </a:lnTo>
                    <a:cubicBezTo>
                      <a:pt x="40622" y="45046"/>
                      <a:pt x="48130" y="38745"/>
                      <a:pt x="48130" y="28958"/>
                    </a:cubicBezTo>
                    <a:cubicBezTo>
                      <a:pt x="48130" y="18233"/>
                      <a:pt x="40622" y="13272"/>
                      <a:pt x="29092" y="13272"/>
                    </a:cubicBezTo>
                    <a:cubicBezTo>
                      <a:pt x="23462" y="13272"/>
                      <a:pt x="19842" y="13675"/>
                      <a:pt x="18099" y="14077"/>
                    </a:cubicBezTo>
                    <a:lnTo>
                      <a:pt x="18099" y="44912"/>
                    </a:lnTo>
                    <a:close/>
                  </a:path>
                </a:pathLst>
              </a:custGeom>
              <a:solidFill>
                <a:srgbClr val="07439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7BA20B4F-14FB-0CF4-FF06-3DDA3CA09D63}"/>
                  </a:ext>
                </a:extLst>
              </p:cNvPr>
              <p:cNvSpPr/>
              <p:nvPr/>
            </p:nvSpPr>
            <p:spPr>
              <a:xfrm>
                <a:off x="3117260" y="2933090"/>
                <a:ext cx="75747" cy="100549"/>
              </a:xfrm>
              <a:custGeom>
                <a:avLst/>
                <a:gdLst>
                  <a:gd name="connsiteX0" fmla="*/ 74943 w 75747"/>
                  <a:gd name="connsiteY0" fmla="*/ 96259 h 100549"/>
                  <a:gd name="connsiteX1" fmla="*/ 49739 w 75747"/>
                  <a:gd name="connsiteY1" fmla="*/ 100549 h 100549"/>
                  <a:gd name="connsiteX2" fmla="*/ 0 w 75747"/>
                  <a:gd name="connsiteY2" fmla="*/ 51481 h 100549"/>
                  <a:gd name="connsiteX3" fmla="*/ 52018 w 75747"/>
                  <a:gd name="connsiteY3" fmla="*/ 0 h 100549"/>
                  <a:gd name="connsiteX4" fmla="*/ 75747 w 75747"/>
                  <a:gd name="connsiteY4" fmla="*/ 4290 h 100549"/>
                  <a:gd name="connsiteX5" fmla="*/ 71859 w 75747"/>
                  <a:gd name="connsiteY5" fmla="*/ 18501 h 100549"/>
                  <a:gd name="connsiteX6" fmla="*/ 52822 w 75747"/>
                  <a:gd name="connsiteY6" fmla="*/ 14747 h 100549"/>
                  <a:gd name="connsiteX7" fmla="*/ 18635 w 75747"/>
                  <a:gd name="connsiteY7" fmla="*/ 50543 h 100549"/>
                  <a:gd name="connsiteX8" fmla="*/ 52688 w 75747"/>
                  <a:gd name="connsiteY8" fmla="*/ 85668 h 100549"/>
                  <a:gd name="connsiteX9" fmla="*/ 72128 w 75747"/>
                  <a:gd name="connsiteY9" fmla="*/ 82048 h 100549"/>
                  <a:gd name="connsiteX10" fmla="*/ 75077 w 75747"/>
                  <a:gd name="connsiteY10" fmla="*/ 96125 h 10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47" h="100549">
                    <a:moveTo>
                      <a:pt x="74943" y="96259"/>
                    </a:moveTo>
                    <a:cubicBezTo>
                      <a:pt x="70787" y="98404"/>
                      <a:pt x="61536" y="100549"/>
                      <a:pt x="49739" y="100549"/>
                    </a:cubicBezTo>
                    <a:cubicBezTo>
                      <a:pt x="18769" y="100549"/>
                      <a:pt x="0" y="81110"/>
                      <a:pt x="0" y="51481"/>
                    </a:cubicBezTo>
                    <a:cubicBezTo>
                      <a:pt x="0" y="19305"/>
                      <a:pt x="22255" y="0"/>
                      <a:pt x="52018" y="0"/>
                    </a:cubicBezTo>
                    <a:cubicBezTo>
                      <a:pt x="63681" y="0"/>
                      <a:pt x="72128" y="2413"/>
                      <a:pt x="75747" y="4290"/>
                    </a:cubicBezTo>
                    <a:lnTo>
                      <a:pt x="71859" y="18501"/>
                    </a:lnTo>
                    <a:cubicBezTo>
                      <a:pt x="67167" y="16490"/>
                      <a:pt x="60866" y="14747"/>
                      <a:pt x="52822" y="14747"/>
                    </a:cubicBezTo>
                    <a:cubicBezTo>
                      <a:pt x="32980" y="14747"/>
                      <a:pt x="18635" y="27215"/>
                      <a:pt x="18635" y="50543"/>
                    </a:cubicBezTo>
                    <a:cubicBezTo>
                      <a:pt x="18635" y="71993"/>
                      <a:pt x="31237" y="85668"/>
                      <a:pt x="52688" y="85668"/>
                    </a:cubicBezTo>
                    <a:cubicBezTo>
                      <a:pt x="59927" y="85668"/>
                      <a:pt x="67435" y="84193"/>
                      <a:pt x="72128" y="82048"/>
                    </a:cubicBezTo>
                    <a:lnTo>
                      <a:pt x="75077" y="96125"/>
                    </a:lnTo>
                    <a:close/>
                  </a:path>
                </a:pathLst>
              </a:custGeom>
              <a:solidFill>
                <a:srgbClr val="07439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9ADF006-D1D6-CC6E-E9FA-BC8F80A5882A}"/>
                  </a:ext>
                </a:extLst>
              </p:cNvPr>
              <p:cNvSpPr/>
              <p:nvPr/>
            </p:nvSpPr>
            <p:spPr>
              <a:xfrm>
                <a:off x="3201051" y="2934698"/>
                <a:ext cx="73602" cy="97465"/>
              </a:xfrm>
              <a:custGeom>
                <a:avLst/>
                <a:gdLst>
                  <a:gd name="connsiteX0" fmla="*/ 27752 w 73602"/>
                  <a:gd name="connsiteY0" fmla="*/ 14881 h 97465"/>
                  <a:gd name="connsiteX1" fmla="*/ 0 w 73602"/>
                  <a:gd name="connsiteY1" fmla="*/ 14881 h 97465"/>
                  <a:gd name="connsiteX2" fmla="*/ 0 w 73602"/>
                  <a:gd name="connsiteY2" fmla="*/ 0 h 97465"/>
                  <a:gd name="connsiteX3" fmla="*/ 73602 w 73602"/>
                  <a:gd name="connsiteY3" fmla="*/ 0 h 97465"/>
                  <a:gd name="connsiteX4" fmla="*/ 73602 w 73602"/>
                  <a:gd name="connsiteY4" fmla="*/ 14881 h 97465"/>
                  <a:gd name="connsiteX5" fmla="*/ 45583 w 73602"/>
                  <a:gd name="connsiteY5" fmla="*/ 14881 h 97465"/>
                  <a:gd name="connsiteX6" fmla="*/ 45583 w 73602"/>
                  <a:gd name="connsiteY6" fmla="*/ 97466 h 97465"/>
                  <a:gd name="connsiteX7" fmla="*/ 27752 w 73602"/>
                  <a:gd name="connsiteY7" fmla="*/ 97466 h 97465"/>
                  <a:gd name="connsiteX8" fmla="*/ 27752 w 73602"/>
                  <a:gd name="connsiteY8" fmla="*/ 14881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602" h="97465">
                    <a:moveTo>
                      <a:pt x="27752" y="14881"/>
                    </a:moveTo>
                    <a:lnTo>
                      <a:pt x="0" y="14881"/>
                    </a:lnTo>
                    <a:lnTo>
                      <a:pt x="0" y="0"/>
                    </a:lnTo>
                    <a:lnTo>
                      <a:pt x="73602" y="0"/>
                    </a:lnTo>
                    <a:lnTo>
                      <a:pt x="73602" y="14881"/>
                    </a:lnTo>
                    <a:lnTo>
                      <a:pt x="45583" y="14881"/>
                    </a:lnTo>
                    <a:lnTo>
                      <a:pt x="45583" y="97466"/>
                    </a:lnTo>
                    <a:lnTo>
                      <a:pt x="27752" y="97466"/>
                    </a:lnTo>
                    <a:lnTo>
                      <a:pt x="27752" y="14881"/>
                    </a:lnTo>
                    <a:close/>
                  </a:path>
                </a:pathLst>
              </a:custGeom>
              <a:solidFill>
                <a:srgbClr val="07439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366" name="Graphic 2">
              <a:extLst>
                <a:ext uri="{FF2B5EF4-FFF2-40B4-BE49-F238E27FC236}">
                  <a16:creationId xmlns:a16="http://schemas.microsoft.com/office/drawing/2014/main" id="{969238E8-B442-DB11-03A9-075D1E890CF8}"/>
                </a:ext>
              </a:extLst>
            </p:cNvPr>
            <p:cNvGrpSpPr/>
            <p:nvPr/>
          </p:nvGrpSpPr>
          <p:grpSpPr>
            <a:xfrm>
              <a:off x="2360994" y="3231789"/>
              <a:ext cx="509450" cy="405549"/>
              <a:chOff x="2360994" y="3231789"/>
              <a:chExt cx="509450" cy="405549"/>
            </a:xfrm>
            <a:solidFill>
              <a:srgbClr val="FFFFFF"/>
            </a:solidFill>
          </p:grpSpPr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06FF9772-FEF7-5621-FD16-BF57533BCE4C}"/>
                  </a:ext>
                </a:extLst>
              </p:cNvPr>
              <p:cNvSpPr/>
              <p:nvPr/>
            </p:nvSpPr>
            <p:spPr>
              <a:xfrm>
                <a:off x="2365821" y="3231789"/>
                <a:ext cx="69580" cy="87813"/>
              </a:xfrm>
              <a:custGeom>
                <a:avLst/>
                <a:gdLst>
                  <a:gd name="connsiteX0" fmla="*/ 0 w 69580"/>
                  <a:gd name="connsiteY0" fmla="*/ 87813 h 87813"/>
                  <a:gd name="connsiteX1" fmla="*/ 0 w 69580"/>
                  <a:gd name="connsiteY1" fmla="*/ 134 h 87813"/>
                  <a:gd name="connsiteX2" fmla="*/ 18233 w 69580"/>
                  <a:gd name="connsiteY2" fmla="*/ 134 h 87813"/>
                  <a:gd name="connsiteX3" fmla="*/ 40890 w 69580"/>
                  <a:gd name="connsiteY3" fmla="*/ 37672 h 87813"/>
                  <a:gd name="connsiteX4" fmla="*/ 55905 w 69580"/>
                  <a:gd name="connsiteY4" fmla="*/ 67033 h 87813"/>
                  <a:gd name="connsiteX5" fmla="*/ 56174 w 69580"/>
                  <a:gd name="connsiteY5" fmla="*/ 67033 h 87813"/>
                  <a:gd name="connsiteX6" fmla="*/ 54699 w 69580"/>
                  <a:gd name="connsiteY6" fmla="*/ 30567 h 87813"/>
                  <a:gd name="connsiteX7" fmla="*/ 54699 w 69580"/>
                  <a:gd name="connsiteY7" fmla="*/ 0 h 87813"/>
                  <a:gd name="connsiteX8" fmla="*/ 69580 w 69580"/>
                  <a:gd name="connsiteY8" fmla="*/ 0 h 87813"/>
                  <a:gd name="connsiteX9" fmla="*/ 69580 w 69580"/>
                  <a:gd name="connsiteY9" fmla="*/ 87679 h 87813"/>
                  <a:gd name="connsiteX10" fmla="*/ 53090 w 69580"/>
                  <a:gd name="connsiteY10" fmla="*/ 87679 h 87813"/>
                  <a:gd name="connsiteX11" fmla="*/ 30165 w 69580"/>
                  <a:gd name="connsiteY11" fmla="*/ 49202 h 87813"/>
                  <a:gd name="connsiteX12" fmla="*/ 14479 w 69580"/>
                  <a:gd name="connsiteY12" fmla="*/ 18903 h 87813"/>
                  <a:gd name="connsiteX13" fmla="*/ 14077 w 69580"/>
                  <a:gd name="connsiteY13" fmla="*/ 18903 h 87813"/>
                  <a:gd name="connsiteX14" fmla="*/ 14881 w 69580"/>
                  <a:gd name="connsiteY14" fmla="*/ 56308 h 87813"/>
                  <a:gd name="connsiteX15" fmla="*/ 14881 w 69580"/>
                  <a:gd name="connsiteY15" fmla="*/ 87679 h 87813"/>
                  <a:gd name="connsiteX16" fmla="*/ 134 w 69580"/>
                  <a:gd name="connsiteY16" fmla="*/ 87679 h 8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80" h="87813">
                    <a:moveTo>
                      <a:pt x="0" y="87813"/>
                    </a:moveTo>
                    <a:lnTo>
                      <a:pt x="0" y="134"/>
                    </a:lnTo>
                    <a:lnTo>
                      <a:pt x="18233" y="134"/>
                    </a:lnTo>
                    <a:lnTo>
                      <a:pt x="40890" y="37672"/>
                    </a:lnTo>
                    <a:cubicBezTo>
                      <a:pt x="46789" y="47459"/>
                      <a:pt x="51883" y="57514"/>
                      <a:pt x="55905" y="67033"/>
                    </a:cubicBezTo>
                    <a:lnTo>
                      <a:pt x="56174" y="67033"/>
                    </a:lnTo>
                    <a:cubicBezTo>
                      <a:pt x="55101" y="55369"/>
                      <a:pt x="54699" y="43974"/>
                      <a:pt x="54699" y="30567"/>
                    </a:cubicBezTo>
                    <a:lnTo>
                      <a:pt x="54699" y="0"/>
                    </a:lnTo>
                    <a:lnTo>
                      <a:pt x="69580" y="0"/>
                    </a:lnTo>
                    <a:lnTo>
                      <a:pt x="69580" y="87679"/>
                    </a:lnTo>
                    <a:lnTo>
                      <a:pt x="53090" y="87679"/>
                    </a:lnTo>
                    <a:lnTo>
                      <a:pt x="30165" y="49202"/>
                    </a:lnTo>
                    <a:cubicBezTo>
                      <a:pt x="24534" y="39549"/>
                      <a:pt x="18769" y="28824"/>
                      <a:pt x="14479" y="18903"/>
                    </a:cubicBezTo>
                    <a:lnTo>
                      <a:pt x="14077" y="18903"/>
                    </a:lnTo>
                    <a:cubicBezTo>
                      <a:pt x="14747" y="30299"/>
                      <a:pt x="14881" y="41963"/>
                      <a:pt x="14881" y="56308"/>
                    </a:cubicBezTo>
                    <a:lnTo>
                      <a:pt x="14881" y="87679"/>
                    </a:lnTo>
                    <a:lnTo>
                      <a:pt x="134" y="876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92DB2088-3A43-1FB4-753C-2801CBBB72F7}"/>
                  </a:ext>
                </a:extLst>
              </p:cNvPr>
              <p:cNvSpPr/>
              <p:nvPr/>
            </p:nvSpPr>
            <p:spPr>
              <a:xfrm>
                <a:off x="2476693" y="3266244"/>
                <a:ext cx="67167" cy="36599"/>
              </a:xfrm>
              <a:custGeom>
                <a:avLst/>
                <a:gdLst>
                  <a:gd name="connsiteX0" fmla="*/ 0 w 67167"/>
                  <a:gd name="connsiteY0" fmla="*/ 10323 h 36599"/>
                  <a:gd name="connsiteX1" fmla="*/ 0 w 67167"/>
                  <a:gd name="connsiteY1" fmla="*/ 0 h 36599"/>
                  <a:gd name="connsiteX2" fmla="*/ 67167 w 67167"/>
                  <a:gd name="connsiteY2" fmla="*/ 0 h 36599"/>
                  <a:gd name="connsiteX3" fmla="*/ 67167 w 67167"/>
                  <a:gd name="connsiteY3" fmla="*/ 10323 h 36599"/>
                  <a:gd name="connsiteX4" fmla="*/ 0 w 67167"/>
                  <a:gd name="connsiteY4" fmla="*/ 10323 h 36599"/>
                  <a:gd name="connsiteX5" fmla="*/ 0 w 67167"/>
                  <a:gd name="connsiteY5" fmla="*/ 36600 h 36599"/>
                  <a:gd name="connsiteX6" fmla="*/ 0 w 67167"/>
                  <a:gd name="connsiteY6" fmla="*/ 26411 h 36599"/>
                  <a:gd name="connsiteX7" fmla="*/ 67167 w 67167"/>
                  <a:gd name="connsiteY7" fmla="*/ 26411 h 36599"/>
                  <a:gd name="connsiteX8" fmla="*/ 67167 w 67167"/>
                  <a:gd name="connsiteY8" fmla="*/ 36600 h 36599"/>
                  <a:gd name="connsiteX9" fmla="*/ 0 w 67167"/>
                  <a:gd name="connsiteY9" fmla="*/ 36600 h 3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67" h="36599">
                    <a:moveTo>
                      <a:pt x="0" y="10323"/>
                    </a:moveTo>
                    <a:lnTo>
                      <a:pt x="0" y="0"/>
                    </a:lnTo>
                    <a:lnTo>
                      <a:pt x="67167" y="0"/>
                    </a:lnTo>
                    <a:lnTo>
                      <a:pt x="67167" y="10323"/>
                    </a:lnTo>
                    <a:lnTo>
                      <a:pt x="0" y="10323"/>
                    </a:lnTo>
                    <a:close/>
                    <a:moveTo>
                      <a:pt x="0" y="36600"/>
                    </a:moveTo>
                    <a:lnTo>
                      <a:pt x="0" y="26411"/>
                    </a:lnTo>
                    <a:lnTo>
                      <a:pt x="67167" y="26411"/>
                    </a:lnTo>
                    <a:lnTo>
                      <a:pt x="67167" y="36600"/>
                    </a:lnTo>
                    <a:lnTo>
                      <a:pt x="0" y="366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C22D611-07EF-6831-18B4-1682AC2B46FD}"/>
                  </a:ext>
                </a:extLst>
              </p:cNvPr>
              <p:cNvSpPr/>
              <p:nvPr/>
            </p:nvSpPr>
            <p:spPr>
              <a:xfrm>
                <a:off x="2581533" y="3235140"/>
                <a:ext cx="56575" cy="85802"/>
              </a:xfrm>
              <a:custGeom>
                <a:avLst/>
                <a:gdLst>
                  <a:gd name="connsiteX0" fmla="*/ 53760 w 56575"/>
                  <a:gd name="connsiteY0" fmla="*/ 13138 h 85802"/>
                  <a:gd name="connsiteX1" fmla="*/ 21182 w 56575"/>
                  <a:gd name="connsiteY1" fmla="*/ 13138 h 85802"/>
                  <a:gd name="connsiteX2" fmla="*/ 18769 w 56575"/>
                  <a:gd name="connsiteY2" fmla="*/ 30031 h 85802"/>
                  <a:gd name="connsiteX3" fmla="*/ 24936 w 56575"/>
                  <a:gd name="connsiteY3" fmla="*/ 29629 h 85802"/>
                  <a:gd name="connsiteX4" fmla="*/ 45448 w 56575"/>
                  <a:gd name="connsiteY4" fmla="*/ 35125 h 85802"/>
                  <a:gd name="connsiteX5" fmla="*/ 56576 w 56575"/>
                  <a:gd name="connsiteY5" fmla="*/ 56576 h 85802"/>
                  <a:gd name="connsiteX6" fmla="*/ 22389 w 56575"/>
                  <a:gd name="connsiteY6" fmla="*/ 85802 h 85802"/>
                  <a:gd name="connsiteX7" fmla="*/ 0 w 56575"/>
                  <a:gd name="connsiteY7" fmla="*/ 80842 h 85802"/>
                  <a:gd name="connsiteX8" fmla="*/ 3217 w 56575"/>
                  <a:gd name="connsiteY8" fmla="*/ 68776 h 85802"/>
                  <a:gd name="connsiteX9" fmla="*/ 21853 w 56575"/>
                  <a:gd name="connsiteY9" fmla="*/ 73200 h 85802"/>
                  <a:gd name="connsiteX10" fmla="*/ 40220 w 56575"/>
                  <a:gd name="connsiteY10" fmla="*/ 57782 h 85802"/>
                  <a:gd name="connsiteX11" fmla="*/ 16222 w 56575"/>
                  <a:gd name="connsiteY11" fmla="*/ 41829 h 85802"/>
                  <a:gd name="connsiteX12" fmla="*/ 4692 w 56575"/>
                  <a:gd name="connsiteY12" fmla="*/ 42633 h 85802"/>
                  <a:gd name="connsiteX13" fmla="*/ 10323 w 56575"/>
                  <a:gd name="connsiteY13" fmla="*/ 0 h 85802"/>
                  <a:gd name="connsiteX14" fmla="*/ 54029 w 56575"/>
                  <a:gd name="connsiteY14" fmla="*/ 0 h 85802"/>
                  <a:gd name="connsiteX15" fmla="*/ 54029 w 56575"/>
                  <a:gd name="connsiteY15" fmla="*/ 13272 h 8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75" h="85802">
                    <a:moveTo>
                      <a:pt x="53760" y="13138"/>
                    </a:moveTo>
                    <a:lnTo>
                      <a:pt x="21182" y="13138"/>
                    </a:lnTo>
                    <a:lnTo>
                      <a:pt x="18769" y="30031"/>
                    </a:lnTo>
                    <a:cubicBezTo>
                      <a:pt x="20780" y="29763"/>
                      <a:pt x="22389" y="29629"/>
                      <a:pt x="24936" y="29629"/>
                    </a:cubicBezTo>
                    <a:cubicBezTo>
                      <a:pt x="32310" y="29629"/>
                      <a:pt x="39818" y="31371"/>
                      <a:pt x="45448" y="35125"/>
                    </a:cubicBezTo>
                    <a:cubicBezTo>
                      <a:pt x="51883" y="39147"/>
                      <a:pt x="56576" y="46253"/>
                      <a:pt x="56576" y="56576"/>
                    </a:cubicBezTo>
                    <a:cubicBezTo>
                      <a:pt x="56576" y="72664"/>
                      <a:pt x="43169" y="85802"/>
                      <a:pt x="22389" y="85802"/>
                    </a:cubicBezTo>
                    <a:cubicBezTo>
                      <a:pt x="12602" y="85802"/>
                      <a:pt x="4424" y="83389"/>
                      <a:pt x="0" y="80842"/>
                    </a:cubicBezTo>
                    <a:lnTo>
                      <a:pt x="3217" y="68776"/>
                    </a:lnTo>
                    <a:cubicBezTo>
                      <a:pt x="6837" y="70787"/>
                      <a:pt x="14211" y="73200"/>
                      <a:pt x="21853" y="73200"/>
                    </a:cubicBezTo>
                    <a:cubicBezTo>
                      <a:pt x="31237" y="73200"/>
                      <a:pt x="40220" y="67837"/>
                      <a:pt x="40220" y="57782"/>
                    </a:cubicBezTo>
                    <a:cubicBezTo>
                      <a:pt x="40220" y="47727"/>
                      <a:pt x="33114" y="41829"/>
                      <a:pt x="16222" y="41829"/>
                    </a:cubicBezTo>
                    <a:cubicBezTo>
                      <a:pt x="11530" y="41829"/>
                      <a:pt x="8044" y="42097"/>
                      <a:pt x="4692" y="42633"/>
                    </a:cubicBezTo>
                    <a:lnTo>
                      <a:pt x="10323" y="0"/>
                    </a:lnTo>
                    <a:lnTo>
                      <a:pt x="54029" y="0"/>
                    </a:lnTo>
                    <a:lnTo>
                      <a:pt x="54029" y="1327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A93FB101-2C13-EE04-50C1-24EC8C4E587B}"/>
                  </a:ext>
                </a:extLst>
              </p:cNvPr>
              <p:cNvSpPr/>
              <p:nvPr/>
            </p:nvSpPr>
            <p:spPr>
              <a:xfrm>
                <a:off x="2650040" y="3233531"/>
                <a:ext cx="60865" cy="87411"/>
              </a:xfrm>
              <a:custGeom>
                <a:avLst/>
                <a:gdLst>
                  <a:gd name="connsiteX0" fmla="*/ 60866 w 60865"/>
                  <a:gd name="connsiteY0" fmla="*/ 43169 h 87411"/>
                  <a:gd name="connsiteX1" fmla="*/ 30031 w 60865"/>
                  <a:gd name="connsiteY1" fmla="*/ 87411 h 87411"/>
                  <a:gd name="connsiteX2" fmla="*/ 0 w 60865"/>
                  <a:gd name="connsiteY2" fmla="*/ 43974 h 87411"/>
                  <a:gd name="connsiteX3" fmla="*/ 30969 w 60865"/>
                  <a:gd name="connsiteY3" fmla="*/ 0 h 87411"/>
                  <a:gd name="connsiteX4" fmla="*/ 60866 w 60865"/>
                  <a:gd name="connsiteY4" fmla="*/ 43169 h 87411"/>
                  <a:gd name="connsiteX5" fmla="*/ 16088 w 60865"/>
                  <a:gd name="connsiteY5" fmla="*/ 43974 h 87411"/>
                  <a:gd name="connsiteX6" fmla="*/ 30567 w 60865"/>
                  <a:gd name="connsiteY6" fmla="*/ 75211 h 87411"/>
                  <a:gd name="connsiteX7" fmla="*/ 44912 w 60865"/>
                  <a:gd name="connsiteY7" fmla="*/ 43437 h 87411"/>
                  <a:gd name="connsiteX8" fmla="*/ 30567 w 60865"/>
                  <a:gd name="connsiteY8" fmla="*/ 12200 h 87411"/>
                  <a:gd name="connsiteX9" fmla="*/ 16088 w 60865"/>
                  <a:gd name="connsiteY9" fmla="*/ 43974 h 8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65" h="87411">
                    <a:moveTo>
                      <a:pt x="60866" y="43169"/>
                    </a:moveTo>
                    <a:cubicBezTo>
                      <a:pt x="60866" y="70385"/>
                      <a:pt x="50141" y="87411"/>
                      <a:pt x="30031" y="87411"/>
                    </a:cubicBezTo>
                    <a:cubicBezTo>
                      <a:pt x="9921" y="87411"/>
                      <a:pt x="134" y="69714"/>
                      <a:pt x="0" y="43974"/>
                    </a:cubicBezTo>
                    <a:cubicBezTo>
                      <a:pt x="0" y="17697"/>
                      <a:pt x="11127" y="0"/>
                      <a:pt x="30969" y="0"/>
                    </a:cubicBezTo>
                    <a:cubicBezTo>
                      <a:pt x="50811" y="0"/>
                      <a:pt x="60866" y="18233"/>
                      <a:pt x="60866" y="43169"/>
                    </a:cubicBezTo>
                    <a:close/>
                    <a:moveTo>
                      <a:pt x="16088" y="43974"/>
                    </a:moveTo>
                    <a:cubicBezTo>
                      <a:pt x="16088" y="64486"/>
                      <a:pt x="21719" y="75211"/>
                      <a:pt x="30567" y="75211"/>
                    </a:cubicBezTo>
                    <a:cubicBezTo>
                      <a:pt x="39952" y="75211"/>
                      <a:pt x="44912" y="63815"/>
                      <a:pt x="44912" y="43437"/>
                    </a:cubicBezTo>
                    <a:cubicBezTo>
                      <a:pt x="44912" y="23059"/>
                      <a:pt x="40220" y="12200"/>
                      <a:pt x="30567" y="12200"/>
                    </a:cubicBezTo>
                    <a:cubicBezTo>
                      <a:pt x="21987" y="12200"/>
                      <a:pt x="15954" y="22791"/>
                      <a:pt x="16088" y="43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67D3A671-3FDD-550B-A2B8-DEC24F086DE7}"/>
                  </a:ext>
                </a:extLst>
              </p:cNvPr>
              <p:cNvSpPr/>
              <p:nvPr/>
            </p:nvSpPr>
            <p:spPr>
              <a:xfrm>
                <a:off x="2360994" y="3378054"/>
                <a:ext cx="60865" cy="87411"/>
              </a:xfrm>
              <a:custGeom>
                <a:avLst/>
                <a:gdLst>
                  <a:gd name="connsiteX0" fmla="*/ 0 w 60865"/>
                  <a:gd name="connsiteY0" fmla="*/ 64352 h 87411"/>
                  <a:gd name="connsiteX1" fmla="*/ 15820 w 60865"/>
                  <a:gd name="connsiteY1" fmla="*/ 42365 h 87411"/>
                  <a:gd name="connsiteX2" fmla="*/ 15820 w 60865"/>
                  <a:gd name="connsiteY2" fmla="*/ 41963 h 87411"/>
                  <a:gd name="connsiteX3" fmla="*/ 2949 w 60865"/>
                  <a:gd name="connsiteY3" fmla="*/ 23193 h 87411"/>
                  <a:gd name="connsiteX4" fmla="*/ 31237 w 60865"/>
                  <a:gd name="connsiteY4" fmla="*/ 0 h 87411"/>
                  <a:gd name="connsiteX5" fmla="*/ 57782 w 60865"/>
                  <a:gd name="connsiteY5" fmla="*/ 21317 h 87411"/>
                  <a:gd name="connsiteX6" fmla="*/ 44778 w 60865"/>
                  <a:gd name="connsiteY6" fmla="*/ 40488 h 87411"/>
                  <a:gd name="connsiteX7" fmla="*/ 44778 w 60865"/>
                  <a:gd name="connsiteY7" fmla="*/ 40890 h 87411"/>
                  <a:gd name="connsiteX8" fmla="*/ 60866 w 60865"/>
                  <a:gd name="connsiteY8" fmla="*/ 62207 h 87411"/>
                  <a:gd name="connsiteX9" fmla="*/ 30031 w 60865"/>
                  <a:gd name="connsiteY9" fmla="*/ 87411 h 87411"/>
                  <a:gd name="connsiteX10" fmla="*/ 0 w 60865"/>
                  <a:gd name="connsiteY10" fmla="*/ 64218 h 87411"/>
                  <a:gd name="connsiteX11" fmla="*/ 44644 w 60865"/>
                  <a:gd name="connsiteY11" fmla="*/ 63547 h 87411"/>
                  <a:gd name="connsiteX12" fmla="*/ 28958 w 60865"/>
                  <a:gd name="connsiteY12" fmla="*/ 47728 h 87411"/>
                  <a:gd name="connsiteX13" fmla="*/ 16490 w 60865"/>
                  <a:gd name="connsiteY13" fmla="*/ 62609 h 87411"/>
                  <a:gd name="connsiteX14" fmla="*/ 30701 w 60865"/>
                  <a:gd name="connsiteY14" fmla="*/ 76284 h 87411"/>
                  <a:gd name="connsiteX15" fmla="*/ 44778 w 60865"/>
                  <a:gd name="connsiteY15" fmla="*/ 63681 h 87411"/>
                  <a:gd name="connsiteX16" fmla="*/ 18233 w 60865"/>
                  <a:gd name="connsiteY16" fmla="*/ 22523 h 87411"/>
                  <a:gd name="connsiteX17" fmla="*/ 32042 w 60865"/>
                  <a:gd name="connsiteY17" fmla="*/ 35796 h 87411"/>
                  <a:gd name="connsiteX18" fmla="*/ 42633 w 60865"/>
                  <a:gd name="connsiteY18" fmla="*/ 23059 h 87411"/>
                  <a:gd name="connsiteX19" fmla="*/ 30567 w 60865"/>
                  <a:gd name="connsiteY19" fmla="*/ 11127 h 87411"/>
                  <a:gd name="connsiteX20" fmla="*/ 18367 w 60865"/>
                  <a:gd name="connsiteY20" fmla="*/ 22523 h 8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865" h="87411">
                    <a:moveTo>
                      <a:pt x="0" y="64352"/>
                    </a:moveTo>
                    <a:cubicBezTo>
                      <a:pt x="0" y="53760"/>
                      <a:pt x="6167" y="46655"/>
                      <a:pt x="15820" y="42365"/>
                    </a:cubicBezTo>
                    <a:lnTo>
                      <a:pt x="15820" y="41963"/>
                    </a:lnTo>
                    <a:cubicBezTo>
                      <a:pt x="6971" y="37673"/>
                      <a:pt x="2949" y="30701"/>
                      <a:pt x="2949" y="23193"/>
                    </a:cubicBezTo>
                    <a:cubicBezTo>
                      <a:pt x="2949" y="9385"/>
                      <a:pt x="15149" y="0"/>
                      <a:pt x="31237" y="0"/>
                    </a:cubicBezTo>
                    <a:cubicBezTo>
                      <a:pt x="49470" y="0"/>
                      <a:pt x="57782" y="10993"/>
                      <a:pt x="57782" y="21317"/>
                    </a:cubicBezTo>
                    <a:cubicBezTo>
                      <a:pt x="57782" y="28422"/>
                      <a:pt x="54029" y="35930"/>
                      <a:pt x="44778" y="40488"/>
                    </a:cubicBezTo>
                    <a:lnTo>
                      <a:pt x="44778" y="40890"/>
                    </a:lnTo>
                    <a:cubicBezTo>
                      <a:pt x="54029" y="44376"/>
                      <a:pt x="60866" y="51749"/>
                      <a:pt x="60866" y="62207"/>
                    </a:cubicBezTo>
                    <a:cubicBezTo>
                      <a:pt x="60866" y="77356"/>
                      <a:pt x="48130" y="87411"/>
                      <a:pt x="30031" y="87411"/>
                    </a:cubicBezTo>
                    <a:cubicBezTo>
                      <a:pt x="10323" y="87411"/>
                      <a:pt x="0" y="76149"/>
                      <a:pt x="0" y="64218"/>
                    </a:cubicBezTo>
                    <a:close/>
                    <a:moveTo>
                      <a:pt x="44644" y="63547"/>
                    </a:moveTo>
                    <a:cubicBezTo>
                      <a:pt x="44644" y="54967"/>
                      <a:pt x="38209" y="50275"/>
                      <a:pt x="28958" y="47728"/>
                    </a:cubicBezTo>
                    <a:cubicBezTo>
                      <a:pt x="21048" y="50007"/>
                      <a:pt x="16490" y="55503"/>
                      <a:pt x="16490" y="62609"/>
                    </a:cubicBezTo>
                    <a:cubicBezTo>
                      <a:pt x="16222" y="69714"/>
                      <a:pt x="21719" y="76284"/>
                      <a:pt x="30701" y="76284"/>
                    </a:cubicBezTo>
                    <a:cubicBezTo>
                      <a:pt x="39147" y="76284"/>
                      <a:pt x="44778" y="70921"/>
                      <a:pt x="44778" y="63681"/>
                    </a:cubicBezTo>
                    <a:close/>
                    <a:moveTo>
                      <a:pt x="18233" y="22523"/>
                    </a:moveTo>
                    <a:cubicBezTo>
                      <a:pt x="18233" y="29360"/>
                      <a:pt x="23998" y="33516"/>
                      <a:pt x="32042" y="35796"/>
                    </a:cubicBezTo>
                    <a:cubicBezTo>
                      <a:pt x="37807" y="34053"/>
                      <a:pt x="42633" y="29360"/>
                      <a:pt x="42633" y="23059"/>
                    </a:cubicBezTo>
                    <a:cubicBezTo>
                      <a:pt x="42633" y="17161"/>
                      <a:pt x="39147" y="11127"/>
                      <a:pt x="30567" y="11127"/>
                    </a:cubicBezTo>
                    <a:cubicBezTo>
                      <a:pt x="22523" y="11127"/>
                      <a:pt x="18367" y="16490"/>
                      <a:pt x="18367" y="225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853B4C04-C2E2-F066-A2C7-FAC08FB0C546}"/>
                  </a:ext>
                </a:extLst>
              </p:cNvPr>
              <p:cNvSpPr/>
              <p:nvPr/>
            </p:nvSpPr>
            <p:spPr>
              <a:xfrm>
                <a:off x="2457790" y="3399237"/>
                <a:ext cx="45046" cy="65960"/>
              </a:xfrm>
              <a:custGeom>
                <a:avLst/>
                <a:gdLst>
                  <a:gd name="connsiteX0" fmla="*/ 3218 w 45046"/>
                  <a:gd name="connsiteY0" fmla="*/ 50141 h 65960"/>
                  <a:gd name="connsiteX1" fmla="*/ 19440 w 45046"/>
                  <a:gd name="connsiteY1" fmla="*/ 54699 h 65960"/>
                  <a:gd name="connsiteX2" fmla="*/ 29629 w 45046"/>
                  <a:gd name="connsiteY2" fmla="*/ 47727 h 65960"/>
                  <a:gd name="connsiteX3" fmla="*/ 19171 w 45046"/>
                  <a:gd name="connsiteY3" fmla="*/ 38477 h 65960"/>
                  <a:gd name="connsiteX4" fmla="*/ 1743 w 45046"/>
                  <a:gd name="connsiteY4" fmla="*/ 19976 h 65960"/>
                  <a:gd name="connsiteX5" fmla="*/ 25741 w 45046"/>
                  <a:gd name="connsiteY5" fmla="*/ 0 h 65960"/>
                  <a:gd name="connsiteX6" fmla="*/ 42499 w 45046"/>
                  <a:gd name="connsiteY6" fmla="*/ 3754 h 65960"/>
                  <a:gd name="connsiteX7" fmla="*/ 39415 w 45046"/>
                  <a:gd name="connsiteY7" fmla="*/ 15015 h 65960"/>
                  <a:gd name="connsiteX8" fmla="*/ 26009 w 45046"/>
                  <a:gd name="connsiteY8" fmla="*/ 11396 h 65960"/>
                  <a:gd name="connsiteX9" fmla="*/ 17160 w 45046"/>
                  <a:gd name="connsiteY9" fmla="*/ 17965 h 65960"/>
                  <a:gd name="connsiteX10" fmla="*/ 28154 w 45046"/>
                  <a:gd name="connsiteY10" fmla="*/ 26813 h 65960"/>
                  <a:gd name="connsiteX11" fmla="*/ 45046 w 45046"/>
                  <a:gd name="connsiteY11" fmla="*/ 46253 h 65960"/>
                  <a:gd name="connsiteX12" fmla="*/ 19305 w 45046"/>
                  <a:gd name="connsiteY12" fmla="*/ 65960 h 65960"/>
                  <a:gd name="connsiteX13" fmla="*/ 0 w 45046"/>
                  <a:gd name="connsiteY13" fmla="*/ 61536 h 65960"/>
                  <a:gd name="connsiteX14" fmla="*/ 3083 w 45046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6" h="65960">
                    <a:moveTo>
                      <a:pt x="3218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9" y="51884"/>
                      <a:pt x="29629" y="47727"/>
                    </a:cubicBezTo>
                    <a:cubicBezTo>
                      <a:pt x="29629" y="43571"/>
                      <a:pt x="27081" y="41158"/>
                      <a:pt x="19171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3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40" y="11396"/>
                      <a:pt x="26009" y="11396"/>
                    </a:cubicBezTo>
                    <a:cubicBezTo>
                      <a:pt x="20378" y="11396"/>
                      <a:pt x="17160" y="14077"/>
                      <a:pt x="17160" y="17965"/>
                    </a:cubicBezTo>
                    <a:cubicBezTo>
                      <a:pt x="17160" y="21853"/>
                      <a:pt x="20110" y="23998"/>
                      <a:pt x="28154" y="26813"/>
                    </a:cubicBezTo>
                    <a:cubicBezTo>
                      <a:pt x="39549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0"/>
                      <a:pt x="19305" y="65960"/>
                    </a:cubicBezTo>
                    <a:cubicBezTo>
                      <a:pt x="11664" y="65960"/>
                      <a:pt x="4692" y="64083"/>
                      <a:pt x="0" y="61536"/>
                    </a:cubicBezTo>
                    <a:lnTo>
                      <a:pt x="3083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2EC59528-7688-D974-404F-C2AC12828115}"/>
                  </a:ext>
                </a:extLst>
              </p:cNvPr>
              <p:cNvSpPr/>
              <p:nvPr/>
            </p:nvSpPr>
            <p:spPr>
              <a:xfrm>
                <a:off x="2515170" y="3374301"/>
                <a:ext cx="17964" cy="89824"/>
              </a:xfrm>
              <a:custGeom>
                <a:avLst/>
                <a:gdLst>
                  <a:gd name="connsiteX0" fmla="*/ 17965 w 17964"/>
                  <a:gd name="connsiteY0" fmla="*/ 8714 h 89824"/>
                  <a:gd name="connsiteX1" fmla="*/ 8848 w 17964"/>
                  <a:gd name="connsiteY1" fmla="*/ 17295 h 89824"/>
                  <a:gd name="connsiteX2" fmla="*/ 0 w 17964"/>
                  <a:gd name="connsiteY2" fmla="*/ 8714 h 89824"/>
                  <a:gd name="connsiteX3" fmla="*/ 8982 w 17964"/>
                  <a:gd name="connsiteY3" fmla="*/ 0 h 89824"/>
                  <a:gd name="connsiteX4" fmla="*/ 17965 w 17964"/>
                  <a:gd name="connsiteY4" fmla="*/ 8714 h 89824"/>
                  <a:gd name="connsiteX5" fmla="*/ 938 w 17964"/>
                  <a:gd name="connsiteY5" fmla="*/ 89824 h 89824"/>
                  <a:gd name="connsiteX6" fmla="*/ 938 w 17964"/>
                  <a:gd name="connsiteY6" fmla="*/ 26411 h 89824"/>
                  <a:gd name="connsiteX7" fmla="*/ 17026 w 17964"/>
                  <a:gd name="connsiteY7" fmla="*/ 26411 h 89824"/>
                  <a:gd name="connsiteX8" fmla="*/ 17026 w 17964"/>
                  <a:gd name="connsiteY8" fmla="*/ 89824 h 89824"/>
                  <a:gd name="connsiteX9" fmla="*/ 938 w 17964"/>
                  <a:gd name="connsiteY9" fmla="*/ 89824 h 8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64" h="89824">
                    <a:moveTo>
                      <a:pt x="17965" y="8714"/>
                    </a:moveTo>
                    <a:cubicBezTo>
                      <a:pt x="17965" y="13541"/>
                      <a:pt x="14479" y="17295"/>
                      <a:pt x="8848" y="17295"/>
                    </a:cubicBezTo>
                    <a:cubicBezTo>
                      <a:pt x="3218" y="17295"/>
                      <a:pt x="0" y="13541"/>
                      <a:pt x="0" y="8714"/>
                    </a:cubicBezTo>
                    <a:cubicBezTo>
                      <a:pt x="0" y="3888"/>
                      <a:pt x="3620" y="0"/>
                      <a:pt x="8982" y="0"/>
                    </a:cubicBezTo>
                    <a:cubicBezTo>
                      <a:pt x="14345" y="0"/>
                      <a:pt x="17831" y="3754"/>
                      <a:pt x="17965" y="8714"/>
                    </a:cubicBezTo>
                    <a:close/>
                    <a:moveTo>
                      <a:pt x="938" y="89824"/>
                    </a:moveTo>
                    <a:lnTo>
                      <a:pt x="938" y="26411"/>
                    </a:lnTo>
                    <a:lnTo>
                      <a:pt x="17026" y="26411"/>
                    </a:lnTo>
                    <a:lnTo>
                      <a:pt x="17026" y="89824"/>
                    </a:lnTo>
                    <a:lnTo>
                      <a:pt x="938" y="8982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BE1465ED-C66A-893B-E764-18F6A236BDE6}"/>
                  </a:ext>
                </a:extLst>
              </p:cNvPr>
              <p:cNvSpPr/>
              <p:nvPr/>
            </p:nvSpPr>
            <p:spPr>
              <a:xfrm>
                <a:off x="2543056" y="3382613"/>
                <a:ext cx="39951" cy="82718"/>
              </a:xfrm>
              <a:custGeom>
                <a:avLst/>
                <a:gdLst>
                  <a:gd name="connsiteX0" fmla="*/ 24668 w 39951"/>
                  <a:gd name="connsiteY0" fmla="*/ 0 h 82718"/>
                  <a:gd name="connsiteX1" fmla="*/ 24668 w 39951"/>
                  <a:gd name="connsiteY1" fmla="*/ 18099 h 82718"/>
                  <a:gd name="connsiteX2" fmla="*/ 39952 w 39951"/>
                  <a:gd name="connsiteY2" fmla="*/ 18099 h 82718"/>
                  <a:gd name="connsiteX3" fmla="*/ 39952 w 39951"/>
                  <a:gd name="connsiteY3" fmla="*/ 30031 h 82718"/>
                  <a:gd name="connsiteX4" fmla="*/ 24668 w 39951"/>
                  <a:gd name="connsiteY4" fmla="*/ 30031 h 82718"/>
                  <a:gd name="connsiteX5" fmla="*/ 24668 w 39951"/>
                  <a:gd name="connsiteY5" fmla="*/ 58051 h 82718"/>
                  <a:gd name="connsiteX6" fmla="*/ 32846 w 39951"/>
                  <a:gd name="connsiteY6" fmla="*/ 69714 h 82718"/>
                  <a:gd name="connsiteX7" fmla="*/ 39147 w 39951"/>
                  <a:gd name="connsiteY7" fmla="*/ 68910 h 82718"/>
                  <a:gd name="connsiteX8" fmla="*/ 39415 w 39951"/>
                  <a:gd name="connsiteY8" fmla="*/ 81110 h 82718"/>
                  <a:gd name="connsiteX9" fmla="*/ 27886 w 39951"/>
                  <a:gd name="connsiteY9" fmla="*/ 82719 h 82718"/>
                  <a:gd name="connsiteX10" fmla="*/ 14077 w 39951"/>
                  <a:gd name="connsiteY10" fmla="*/ 77490 h 82718"/>
                  <a:gd name="connsiteX11" fmla="*/ 9116 w 39951"/>
                  <a:gd name="connsiteY11" fmla="*/ 59793 h 82718"/>
                  <a:gd name="connsiteX12" fmla="*/ 9116 w 39951"/>
                  <a:gd name="connsiteY12" fmla="*/ 30031 h 82718"/>
                  <a:gd name="connsiteX13" fmla="*/ 0 w 39951"/>
                  <a:gd name="connsiteY13" fmla="*/ 30031 h 82718"/>
                  <a:gd name="connsiteX14" fmla="*/ 0 w 39951"/>
                  <a:gd name="connsiteY14" fmla="*/ 18099 h 82718"/>
                  <a:gd name="connsiteX15" fmla="*/ 9116 w 39951"/>
                  <a:gd name="connsiteY15" fmla="*/ 18099 h 82718"/>
                  <a:gd name="connsiteX16" fmla="*/ 9116 w 39951"/>
                  <a:gd name="connsiteY16" fmla="*/ 3754 h 82718"/>
                  <a:gd name="connsiteX17" fmla="*/ 24668 w 39951"/>
                  <a:gd name="connsiteY17" fmla="*/ 0 h 8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951" h="82718">
                    <a:moveTo>
                      <a:pt x="24668" y="0"/>
                    </a:moveTo>
                    <a:lnTo>
                      <a:pt x="24668" y="18099"/>
                    </a:lnTo>
                    <a:lnTo>
                      <a:pt x="39952" y="18099"/>
                    </a:lnTo>
                    <a:lnTo>
                      <a:pt x="39952" y="30031"/>
                    </a:lnTo>
                    <a:lnTo>
                      <a:pt x="24668" y="30031"/>
                    </a:lnTo>
                    <a:lnTo>
                      <a:pt x="24668" y="58051"/>
                    </a:lnTo>
                    <a:cubicBezTo>
                      <a:pt x="24668" y="65692"/>
                      <a:pt x="26813" y="69714"/>
                      <a:pt x="32846" y="69714"/>
                    </a:cubicBezTo>
                    <a:cubicBezTo>
                      <a:pt x="35527" y="69714"/>
                      <a:pt x="37672" y="69312"/>
                      <a:pt x="39147" y="68910"/>
                    </a:cubicBezTo>
                    <a:lnTo>
                      <a:pt x="39415" y="81110"/>
                    </a:lnTo>
                    <a:cubicBezTo>
                      <a:pt x="37136" y="82048"/>
                      <a:pt x="32846" y="82719"/>
                      <a:pt x="27886" y="82719"/>
                    </a:cubicBezTo>
                    <a:cubicBezTo>
                      <a:pt x="21987" y="82719"/>
                      <a:pt x="17026" y="80708"/>
                      <a:pt x="14077" y="77490"/>
                    </a:cubicBezTo>
                    <a:cubicBezTo>
                      <a:pt x="10725" y="73870"/>
                      <a:pt x="9116" y="68106"/>
                      <a:pt x="9116" y="59793"/>
                    </a:cubicBezTo>
                    <a:lnTo>
                      <a:pt x="9116" y="30031"/>
                    </a:lnTo>
                    <a:lnTo>
                      <a:pt x="0" y="30031"/>
                    </a:lnTo>
                    <a:lnTo>
                      <a:pt x="0" y="18099"/>
                    </a:lnTo>
                    <a:lnTo>
                      <a:pt x="9116" y="18099"/>
                    </a:lnTo>
                    <a:lnTo>
                      <a:pt x="9116" y="3754"/>
                    </a:lnTo>
                    <a:lnTo>
                      <a:pt x="246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4E5BDA5B-B2C0-AD96-DB77-774224A34753}"/>
                  </a:ext>
                </a:extLst>
              </p:cNvPr>
              <p:cNvSpPr/>
              <p:nvPr/>
            </p:nvSpPr>
            <p:spPr>
              <a:xfrm>
                <a:off x="2590113" y="3399237"/>
                <a:ext cx="58318" cy="66094"/>
              </a:xfrm>
              <a:custGeom>
                <a:avLst/>
                <a:gdLst>
                  <a:gd name="connsiteX0" fmla="*/ 15417 w 58318"/>
                  <a:gd name="connsiteY0" fmla="*/ 37672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7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7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7" y="37672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6" y="64486"/>
                      <a:pt x="41828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5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7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7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737A81AD-2782-AF30-2C69-61EBF74ACB0D}"/>
                  </a:ext>
                </a:extLst>
              </p:cNvPr>
              <p:cNvSpPr/>
              <p:nvPr/>
            </p:nvSpPr>
            <p:spPr>
              <a:xfrm>
                <a:off x="2657414" y="3399237"/>
                <a:ext cx="45046" cy="65960"/>
              </a:xfrm>
              <a:custGeom>
                <a:avLst/>
                <a:gdLst>
                  <a:gd name="connsiteX0" fmla="*/ 3218 w 45046"/>
                  <a:gd name="connsiteY0" fmla="*/ 50141 h 65960"/>
                  <a:gd name="connsiteX1" fmla="*/ 19440 w 45046"/>
                  <a:gd name="connsiteY1" fmla="*/ 54699 h 65960"/>
                  <a:gd name="connsiteX2" fmla="*/ 29629 w 45046"/>
                  <a:gd name="connsiteY2" fmla="*/ 47727 h 65960"/>
                  <a:gd name="connsiteX3" fmla="*/ 19172 w 45046"/>
                  <a:gd name="connsiteY3" fmla="*/ 38477 h 65960"/>
                  <a:gd name="connsiteX4" fmla="*/ 1743 w 45046"/>
                  <a:gd name="connsiteY4" fmla="*/ 19976 h 65960"/>
                  <a:gd name="connsiteX5" fmla="*/ 25741 w 45046"/>
                  <a:gd name="connsiteY5" fmla="*/ 0 h 65960"/>
                  <a:gd name="connsiteX6" fmla="*/ 42499 w 45046"/>
                  <a:gd name="connsiteY6" fmla="*/ 3754 h 65960"/>
                  <a:gd name="connsiteX7" fmla="*/ 39415 w 45046"/>
                  <a:gd name="connsiteY7" fmla="*/ 15015 h 65960"/>
                  <a:gd name="connsiteX8" fmla="*/ 26009 w 45046"/>
                  <a:gd name="connsiteY8" fmla="*/ 11396 h 65960"/>
                  <a:gd name="connsiteX9" fmla="*/ 17160 w 45046"/>
                  <a:gd name="connsiteY9" fmla="*/ 17965 h 65960"/>
                  <a:gd name="connsiteX10" fmla="*/ 28154 w 45046"/>
                  <a:gd name="connsiteY10" fmla="*/ 26813 h 65960"/>
                  <a:gd name="connsiteX11" fmla="*/ 45046 w 45046"/>
                  <a:gd name="connsiteY11" fmla="*/ 46253 h 65960"/>
                  <a:gd name="connsiteX12" fmla="*/ 19306 w 45046"/>
                  <a:gd name="connsiteY12" fmla="*/ 65960 h 65960"/>
                  <a:gd name="connsiteX13" fmla="*/ 0 w 45046"/>
                  <a:gd name="connsiteY13" fmla="*/ 61536 h 65960"/>
                  <a:gd name="connsiteX14" fmla="*/ 3084 w 45046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6" h="65960">
                    <a:moveTo>
                      <a:pt x="3218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9" y="51884"/>
                      <a:pt x="29629" y="47727"/>
                    </a:cubicBezTo>
                    <a:cubicBezTo>
                      <a:pt x="29629" y="43571"/>
                      <a:pt x="27081" y="41158"/>
                      <a:pt x="19172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4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40" y="11396"/>
                      <a:pt x="26009" y="11396"/>
                    </a:cubicBezTo>
                    <a:cubicBezTo>
                      <a:pt x="20378" y="11396"/>
                      <a:pt x="17160" y="14077"/>
                      <a:pt x="17160" y="17965"/>
                    </a:cubicBezTo>
                    <a:cubicBezTo>
                      <a:pt x="17160" y="21853"/>
                      <a:pt x="20110" y="23998"/>
                      <a:pt x="28154" y="26813"/>
                    </a:cubicBezTo>
                    <a:cubicBezTo>
                      <a:pt x="39550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0"/>
                      <a:pt x="19306" y="65960"/>
                    </a:cubicBezTo>
                    <a:cubicBezTo>
                      <a:pt x="11664" y="65960"/>
                      <a:pt x="4692" y="64083"/>
                      <a:pt x="0" y="61536"/>
                    </a:cubicBezTo>
                    <a:lnTo>
                      <a:pt x="3084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ACCEF476-2CB7-A9F0-A44A-482933087591}"/>
                  </a:ext>
                </a:extLst>
              </p:cNvPr>
              <p:cNvSpPr/>
              <p:nvPr/>
            </p:nvSpPr>
            <p:spPr>
              <a:xfrm>
                <a:off x="2361259" y="3520030"/>
                <a:ext cx="74811" cy="89556"/>
              </a:xfrm>
              <a:custGeom>
                <a:avLst/>
                <a:gdLst>
                  <a:gd name="connsiteX0" fmla="*/ 74812 w 74811"/>
                  <a:gd name="connsiteY0" fmla="*/ 84596 h 89556"/>
                  <a:gd name="connsiteX1" fmla="*/ 46524 w 74811"/>
                  <a:gd name="connsiteY1" fmla="*/ 89556 h 89556"/>
                  <a:gd name="connsiteX2" fmla="*/ 12203 w 74811"/>
                  <a:gd name="connsiteY2" fmla="*/ 77892 h 89556"/>
                  <a:gd name="connsiteX3" fmla="*/ 3 w 74811"/>
                  <a:gd name="connsiteY3" fmla="*/ 45583 h 89556"/>
                  <a:gd name="connsiteX4" fmla="*/ 48803 w 74811"/>
                  <a:gd name="connsiteY4" fmla="*/ 0 h 89556"/>
                  <a:gd name="connsiteX5" fmla="*/ 72130 w 74811"/>
                  <a:gd name="connsiteY5" fmla="*/ 4156 h 89556"/>
                  <a:gd name="connsiteX6" fmla="*/ 68645 w 74811"/>
                  <a:gd name="connsiteY6" fmla="*/ 17026 h 89556"/>
                  <a:gd name="connsiteX7" fmla="*/ 48669 w 74811"/>
                  <a:gd name="connsiteY7" fmla="*/ 13273 h 89556"/>
                  <a:gd name="connsiteX8" fmla="*/ 16761 w 74811"/>
                  <a:gd name="connsiteY8" fmla="*/ 44778 h 89556"/>
                  <a:gd name="connsiteX9" fmla="*/ 47194 w 74811"/>
                  <a:gd name="connsiteY9" fmla="*/ 76552 h 89556"/>
                  <a:gd name="connsiteX10" fmla="*/ 59260 w 74811"/>
                  <a:gd name="connsiteY10" fmla="*/ 74675 h 89556"/>
                  <a:gd name="connsiteX11" fmla="*/ 59260 w 74811"/>
                  <a:gd name="connsiteY11" fmla="*/ 52822 h 89556"/>
                  <a:gd name="connsiteX12" fmla="*/ 43842 w 74811"/>
                  <a:gd name="connsiteY12" fmla="*/ 52822 h 89556"/>
                  <a:gd name="connsiteX13" fmla="*/ 43842 w 74811"/>
                  <a:gd name="connsiteY13" fmla="*/ 40220 h 89556"/>
                  <a:gd name="connsiteX14" fmla="*/ 74812 w 74811"/>
                  <a:gd name="connsiteY14" fmla="*/ 40220 h 89556"/>
                  <a:gd name="connsiteX15" fmla="*/ 74812 w 74811"/>
                  <a:gd name="connsiteY15" fmla="*/ 84596 h 8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811" h="89556">
                    <a:moveTo>
                      <a:pt x="74812" y="84596"/>
                    </a:moveTo>
                    <a:cubicBezTo>
                      <a:pt x="69181" y="86741"/>
                      <a:pt x="58322" y="89556"/>
                      <a:pt x="46524" y="89556"/>
                    </a:cubicBezTo>
                    <a:cubicBezTo>
                      <a:pt x="31642" y="89556"/>
                      <a:pt x="20515" y="85802"/>
                      <a:pt x="12203" y="77892"/>
                    </a:cubicBezTo>
                    <a:cubicBezTo>
                      <a:pt x="4427" y="70519"/>
                      <a:pt x="-131" y="58855"/>
                      <a:pt x="3" y="45583"/>
                    </a:cubicBezTo>
                    <a:cubicBezTo>
                      <a:pt x="3" y="17831"/>
                      <a:pt x="19711" y="0"/>
                      <a:pt x="48803" y="0"/>
                    </a:cubicBezTo>
                    <a:cubicBezTo>
                      <a:pt x="59662" y="0"/>
                      <a:pt x="68108" y="2279"/>
                      <a:pt x="72130" y="4156"/>
                    </a:cubicBezTo>
                    <a:lnTo>
                      <a:pt x="68645" y="17026"/>
                    </a:lnTo>
                    <a:cubicBezTo>
                      <a:pt x="63818" y="14881"/>
                      <a:pt x="57919" y="13273"/>
                      <a:pt x="48669" y="13273"/>
                    </a:cubicBezTo>
                    <a:cubicBezTo>
                      <a:pt x="29900" y="13273"/>
                      <a:pt x="16761" y="24400"/>
                      <a:pt x="16761" y="44778"/>
                    </a:cubicBezTo>
                    <a:cubicBezTo>
                      <a:pt x="16761" y="65156"/>
                      <a:pt x="28961" y="76552"/>
                      <a:pt x="47194" y="76552"/>
                    </a:cubicBezTo>
                    <a:cubicBezTo>
                      <a:pt x="52959" y="76552"/>
                      <a:pt x="57249" y="75747"/>
                      <a:pt x="59260" y="74675"/>
                    </a:cubicBezTo>
                    <a:lnTo>
                      <a:pt x="59260" y="52822"/>
                    </a:lnTo>
                    <a:lnTo>
                      <a:pt x="43842" y="52822"/>
                    </a:lnTo>
                    <a:lnTo>
                      <a:pt x="43842" y="40220"/>
                    </a:lnTo>
                    <a:lnTo>
                      <a:pt x="74812" y="40220"/>
                    </a:lnTo>
                    <a:lnTo>
                      <a:pt x="74812" y="8459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435F8B4-E4FB-639B-E470-9F40FC735FE4}"/>
                  </a:ext>
                </a:extLst>
              </p:cNvPr>
              <p:cNvSpPr/>
              <p:nvPr/>
            </p:nvSpPr>
            <p:spPr>
              <a:xfrm>
                <a:off x="2448539" y="3543760"/>
                <a:ext cx="58318" cy="66094"/>
              </a:xfrm>
              <a:custGeom>
                <a:avLst/>
                <a:gdLst>
                  <a:gd name="connsiteX0" fmla="*/ 15418 w 58318"/>
                  <a:gd name="connsiteY0" fmla="*/ 37672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5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8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8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8" y="37672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6" y="64486"/>
                      <a:pt x="41829" y="66095"/>
                      <a:pt x="32712" y="66095"/>
                    </a:cubicBezTo>
                    <a:cubicBezTo>
                      <a:pt x="12200" y="66095"/>
                      <a:pt x="0" y="53492"/>
                      <a:pt x="0" y="34053"/>
                    </a:cubicBezTo>
                    <a:cubicBezTo>
                      <a:pt x="0" y="16490"/>
                      <a:pt x="10725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8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8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9AD7759A-F71E-E5E5-7C79-66433FBA8263}"/>
                  </a:ext>
                </a:extLst>
              </p:cNvPr>
              <p:cNvSpPr/>
              <p:nvPr/>
            </p:nvSpPr>
            <p:spPr>
              <a:xfrm>
                <a:off x="2519192" y="3543894"/>
                <a:ext cx="36063" cy="64887"/>
              </a:xfrm>
              <a:custGeom>
                <a:avLst/>
                <a:gdLst>
                  <a:gd name="connsiteX0" fmla="*/ 536 w 36063"/>
                  <a:gd name="connsiteY0" fmla="*/ 21853 h 64887"/>
                  <a:gd name="connsiteX1" fmla="*/ 0 w 36063"/>
                  <a:gd name="connsiteY1" fmla="*/ 1475 h 64887"/>
                  <a:gd name="connsiteX2" fmla="*/ 13943 w 36063"/>
                  <a:gd name="connsiteY2" fmla="*/ 1475 h 64887"/>
                  <a:gd name="connsiteX3" fmla="*/ 14479 w 36063"/>
                  <a:gd name="connsiteY3" fmla="*/ 13541 h 64887"/>
                  <a:gd name="connsiteX4" fmla="*/ 15015 w 36063"/>
                  <a:gd name="connsiteY4" fmla="*/ 13541 h 64887"/>
                  <a:gd name="connsiteX5" fmla="*/ 32310 w 36063"/>
                  <a:gd name="connsiteY5" fmla="*/ 0 h 64887"/>
                  <a:gd name="connsiteX6" fmla="*/ 36064 w 36063"/>
                  <a:gd name="connsiteY6" fmla="*/ 402 h 64887"/>
                  <a:gd name="connsiteX7" fmla="*/ 36064 w 36063"/>
                  <a:gd name="connsiteY7" fmla="*/ 15551 h 64887"/>
                  <a:gd name="connsiteX8" fmla="*/ 31371 w 36063"/>
                  <a:gd name="connsiteY8" fmla="*/ 15015 h 64887"/>
                  <a:gd name="connsiteX9" fmla="*/ 17026 w 36063"/>
                  <a:gd name="connsiteY9" fmla="*/ 27081 h 64887"/>
                  <a:gd name="connsiteX10" fmla="*/ 16490 w 36063"/>
                  <a:gd name="connsiteY10" fmla="*/ 32042 h 64887"/>
                  <a:gd name="connsiteX11" fmla="*/ 16490 w 36063"/>
                  <a:gd name="connsiteY11" fmla="*/ 64888 h 64887"/>
                  <a:gd name="connsiteX12" fmla="*/ 536 w 36063"/>
                  <a:gd name="connsiteY12" fmla="*/ 64888 h 64887"/>
                  <a:gd name="connsiteX13" fmla="*/ 536 w 36063"/>
                  <a:gd name="connsiteY13" fmla="*/ 21987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063" h="64887">
                    <a:moveTo>
                      <a:pt x="536" y="21853"/>
                    </a:moveTo>
                    <a:cubicBezTo>
                      <a:pt x="536" y="13272"/>
                      <a:pt x="536" y="7105"/>
                      <a:pt x="0" y="1475"/>
                    </a:cubicBezTo>
                    <a:lnTo>
                      <a:pt x="13943" y="1475"/>
                    </a:lnTo>
                    <a:lnTo>
                      <a:pt x="14479" y="13541"/>
                    </a:lnTo>
                    <a:lnTo>
                      <a:pt x="15015" y="13541"/>
                    </a:lnTo>
                    <a:cubicBezTo>
                      <a:pt x="18099" y="4558"/>
                      <a:pt x="25607" y="0"/>
                      <a:pt x="32310" y="0"/>
                    </a:cubicBezTo>
                    <a:cubicBezTo>
                      <a:pt x="33919" y="0"/>
                      <a:pt x="34723" y="0"/>
                      <a:pt x="36064" y="402"/>
                    </a:cubicBezTo>
                    <a:lnTo>
                      <a:pt x="36064" y="15551"/>
                    </a:lnTo>
                    <a:cubicBezTo>
                      <a:pt x="34723" y="15284"/>
                      <a:pt x="33382" y="15015"/>
                      <a:pt x="31371" y="15015"/>
                    </a:cubicBezTo>
                    <a:cubicBezTo>
                      <a:pt x="23730" y="15015"/>
                      <a:pt x="18501" y="19976"/>
                      <a:pt x="17026" y="27081"/>
                    </a:cubicBezTo>
                    <a:cubicBezTo>
                      <a:pt x="16758" y="28556"/>
                      <a:pt x="16490" y="30165"/>
                      <a:pt x="16490" y="32042"/>
                    </a:cubicBezTo>
                    <a:lnTo>
                      <a:pt x="16490" y="64888"/>
                    </a:lnTo>
                    <a:lnTo>
                      <a:pt x="536" y="64888"/>
                    </a:lnTo>
                    <a:lnTo>
                      <a:pt x="536" y="2198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94DE494C-97A9-5975-F8F1-88FDEA8D985C}"/>
                  </a:ext>
                </a:extLst>
              </p:cNvPr>
              <p:cNvSpPr/>
              <p:nvPr/>
            </p:nvSpPr>
            <p:spPr>
              <a:xfrm>
                <a:off x="2565445" y="3543760"/>
                <a:ext cx="93980" cy="64887"/>
              </a:xfrm>
              <a:custGeom>
                <a:avLst/>
                <a:gdLst>
                  <a:gd name="connsiteX0" fmla="*/ 536 w 93980"/>
                  <a:gd name="connsiteY0" fmla="*/ 20378 h 64887"/>
                  <a:gd name="connsiteX1" fmla="*/ 0 w 93980"/>
                  <a:gd name="connsiteY1" fmla="*/ 1475 h 64887"/>
                  <a:gd name="connsiteX2" fmla="*/ 13809 w 93980"/>
                  <a:gd name="connsiteY2" fmla="*/ 1475 h 64887"/>
                  <a:gd name="connsiteX3" fmla="*/ 14479 w 93980"/>
                  <a:gd name="connsiteY3" fmla="*/ 10859 h 64887"/>
                  <a:gd name="connsiteX4" fmla="*/ 14881 w 93980"/>
                  <a:gd name="connsiteY4" fmla="*/ 10859 h 64887"/>
                  <a:gd name="connsiteX5" fmla="*/ 34455 w 93980"/>
                  <a:gd name="connsiteY5" fmla="*/ 0 h 64887"/>
                  <a:gd name="connsiteX6" fmla="*/ 52018 w 93980"/>
                  <a:gd name="connsiteY6" fmla="*/ 11664 h 64887"/>
                  <a:gd name="connsiteX7" fmla="*/ 52286 w 93980"/>
                  <a:gd name="connsiteY7" fmla="*/ 11664 h 64887"/>
                  <a:gd name="connsiteX8" fmla="*/ 60062 w 93980"/>
                  <a:gd name="connsiteY8" fmla="*/ 3754 h 64887"/>
                  <a:gd name="connsiteX9" fmla="*/ 72798 w 93980"/>
                  <a:gd name="connsiteY9" fmla="*/ 0 h 64887"/>
                  <a:gd name="connsiteX10" fmla="*/ 93980 w 93980"/>
                  <a:gd name="connsiteY10" fmla="*/ 27484 h 64887"/>
                  <a:gd name="connsiteX11" fmla="*/ 93980 w 93980"/>
                  <a:gd name="connsiteY11" fmla="*/ 64888 h 64887"/>
                  <a:gd name="connsiteX12" fmla="*/ 78429 w 93980"/>
                  <a:gd name="connsiteY12" fmla="*/ 64888 h 64887"/>
                  <a:gd name="connsiteX13" fmla="*/ 78429 w 93980"/>
                  <a:gd name="connsiteY13" fmla="*/ 29897 h 64887"/>
                  <a:gd name="connsiteX14" fmla="*/ 67167 w 93980"/>
                  <a:gd name="connsiteY14" fmla="*/ 13138 h 64887"/>
                  <a:gd name="connsiteX15" fmla="*/ 56040 w 93980"/>
                  <a:gd name="connsiteY15" fmla="*/ 21585 h 64887"/>
                  <a:gd name="connsiteX16" fmla="*/ 55235 w 93980"/>
                  <a:gd name="connsiteY16" fmla="*/ 26947 h 64887"/>
                  <a:gd name="connsiteX17" fmla="*/ 55235 w 93980"/>
                  <a:gd name="connsiteY17" fmla="*/ 64888 h 64887"/>
                  <a:gd name="connsiteX18" fmla="*/ 39550 w 93980"/>
                  <a:gd name="connsiteY18" fmla="*/ 64888 h 64887"/>
                  <a:gd name="connsiteX19" fmla="*/ 39550 w 93980"/>
                  <a:gd name="connsiteY19" fmla="*/ 28154 h 64887"/>
                  <a:gd name="connsiteX20" fmla="*/ 28556 w 93980"/>
                  <a:gd name="connsiteY20" fmla="*/ 13004 h 64887"/>
                  <a:gd name="connsiteX21" fmla="*/ 17161 w 93980"/>
                  <a:gd name="connsiteY21" fmla="*/ 22121 h 64887"/>
                  <a:gd name="connsiteX22" fmla="*/ 16222 w 93980"/>
                  <a:gd name="connsiteY22" fmla="*/ 27350 h 64887"/>
                  <a:gd name="connsiteX23" fmla="*/ 16222 w 93980"/>
                  <a:gd name="connsiteY23" fmla="*/ 64754 h 64887"/>
                  <a:gd name="connsiteX24" fmla="*/ 670 w 93980"/>
                  <a:gd name="connsiteY24" fmla="*/ 64754 h 64887"/>
                  <a:gd name="connsiteX25" fmla="*/ 670 w 93980"/>
                  <a:gd name="connsiteY25" fmla="*/ 20244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3980" h="64887">
                    <a:moveTo>
                      <a:pt x="536" y="20378"/>
                    </a:moveTo>
                    <a:cubicBezTo>
                      <a:pt x="536" y="13138"/>
                      <a:pt x="536" y="6971"/>
                      <a:pt x="0" y="1475"/>
                    </a:cubicBezTo>
                    <a:lnTo>
                      <a:pt x="13809" y="1475"/>
                    </a:lnTo>
                    <a:lnTo>
                      <a:pt x="14479" y="10859"/>
                    </a:lnTo>
                    <a:lnTo>
                      <a:pt x="14881" y="10859"/>
                    </a:lnTo>
                    <a:cubicBezTo>
                      <a:pt x="17965" y="5899"/>
                      <a:pt x="23730" y="0"/>
                      <a:pt x="34455" y="0"/>
                    </a:cubicBezTo>
                    <a:cubicBezTo>
                      <a:pt x="42767" y="0"/>
                      <a:pt x="49336" y="4692"/>
                      <a:pt x="52018" y="11664"/>
                    </a:cubicBezTo>
                    <a:lnTo>
                      <a:pt x="52286" y="11664"/>
                    </a:lnTo>
                    <a:cubicBezTo>
                      <a:pt x="54565" y="8178"/>
                      <a:pt x="57112" y="5497"/>
                      <a:pt x="60062" y="3754"/>
                    </a:cubicBezTo>
                    <a:cubicBezTo>
                      <a:pt x="63547" y="1341"/>
                      <a:pt x="67569" y="0"/>
                      <a:pt x="72798" y="0"/>
                    </a:cubicBezTo>
                    <a:cubicBezTo>
                      <a:pt x="83389" y="0"/>
                      <a:pt x="93980" y="7105"/>
                      <a:pt x="93980" y="27484"/>
                    </a:cubicBezTo>
                    <a:lnTo>
                      <a:pt x="93980" y="64888"/>
                    </a:lnTo>
                    <a:lnTo>
                      <a:pt x="78429" y="64888"/>
                    </a:lnTo>
                    <a:lnTo>
                      <a:pt x="78429" y="29897"/>
                    </a:lnTo>
                    <a:cubicBezTo>
                      <a:pt x="78429" y="19306"/>
                      <a:pt x="74809" y="13138"/>
                      <a:pt x="67167" y="13138"/>
                    </a:cubicBezTo>
                    <a:cubicBezTo>
                      <a:pt x="61670" y="13138"/>
                      <a:pt x="57648" y="17026"/>
                      <a:pt x="56040" y="21585"/>
                    </a:cubicBezTo>
                    <a:cubicBezTo>
                      <a:pt x="55637" y="23193"/>
                      <a:pt x="55235" y="25070"/>
                      <a:pt x="55235" y="26947"/>
                    </a:cubicBezTo>
                    <a:lnTo>
                      <a:pt x="55235" y="64888"/>
                    </a:lnTo>
                    <a:lnTo>
                      <a:pt x="39550" y="64888"/>
                    </a:lnTo>
                    <a:lnTo>
                      <a:pt x="39550" y="28154"/>
                    </a:lnTo>
                    <a:cubicBezTo>
                      <a:pt x="39550" y="19306"/>
                      <a:pt x="36064" y="13004"/>
                      <a:pt x="28556" y="13004"/>
                    </a:cubicBezTo>
                    <a:cubicBezTo>
                      <a:pt x="22523" y="13004"/>
                      <a:pt x="18501" y="17697"/>
                      <a:pt x="17161" y="22121"/>
                    </a:cubicBezTo>
                    <a:cubicBezTo>
                      <a:pt x="16490" y="23730"/>
                      <a:pt x="16222" y="25473"/>
                      <a:pt x="16222" y="27350"/>
                    </a:cubicBezTo>
                    <a:lnTo>
                      <a:pt x="16222" y="64754"/>
                    </a:lnTo>
                    <a:lnTo>
                      <a:pt x="670" y="64754"/>
                    </a:lnTo>
                    <a:lnTo>
                      <a:pt x="670" y="2024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2BDFE49A-A3D9-6EED-DFE5-6AA8B2553FB9}"/>
                  </a:ext>
                </a:extLst>
              </p:cNvPr>
              <p:cNvSpPr/>
              <p:nvPr/>
            </p:nvSpPr>
            <p:spPr>
              <a:xfrm>
                <a:off x="2671893" y="3543760"/>
                <a:ext cx="54564" cy="66362"/>
              </a:xfrm>
              <a:custGeom>
                <a:avLst/>
                <a:gdLst>
                  <a:gd name="connsiteX0" fmla="*/ 40086 w 54564"/>
                  <a:gd name="connsiteY0" fmla="*/ 64888 h 66362"/>
                  <a:gd name="connsiteX1" fmla="*/ 39013 w 54564"/>
                  <a:gd name="connsiteY1" fmla="*/ 57917 h 66362"/>
                  <a:gd name="connsiteX2" fmla="*/ 38611 w 54564"/>
                  <a:gd name="connsiteY2" fmla="*/ 57917 h 66362"/>
                  <a:gd name="connsiteX3" fmla="*/ 19842 w 54564"/>
                  <a:gd name="connsiteY3" fmla="*/ 66363 h 66362"/>
                  <a:gd name="connsiteX4" fmla="*/ 0 w 54564"/>
                  <a:gd name="connsiteY4" fmla="*/ 47459 h 66362"/>
                  <a:gd name="connsiteX5" fmla="*/ 37538 w 54564"/>
                  <a:gd name="connsiteY5" fmla="*/ 23462 h 66362"/>
                  <a:gd name="connsiteX6" fmla="*/ 37538 w 54564"/>
                  <a:gd name="connsiteY6" fmla="*/ 22389 h 66362"/>
                  <a:gd name="connsiteX7" fmla="*/ 24668 w 54564"/>
                  <a:gd name="connsiteY7" fmla="*/ 11396 h 66362"/>
                  <a:gd name="connsiteX8" fmla="*/ 7642 w 54564"/>
                  <a:gd name="connsiteY8" fmla="*/ 16088 h 66362"/>
                  <a:gd name="connsiteX9" fmla="*/ 4558 w 54564"/>
                  <a:gd name="connsiteY9" fmla="*/ 5631 h 66362"/>
                  <a:gd name="connsiteX10" fmla="*/ 27484 w 54564"/>
                  <a:gd name="connsiteY10" fmla="*/ 0 h 66362"/>
                  <a:gd name="connsiteX11" fmla="*/ 53626 w 54564"/>
                  <a:gd name="connsiteY11" fmla="*/ 26679 h 66362"/>
                  <a:gd name="connsiteX12" fmla="*/ 53626 w 54564"/>
                  <a:gd name="connsiteY12" fmla="*/ 49604 h 66362"/>
                  <a:gd name="connsiteX13" fmla="*/ 54565 w 54564"/>
                  <a:gd name="connsiteY13" fmla="*/ 64888 h 66362"/>
                  <a:gd name="connsiteX14" fmla="*/ 40086 w 54564"/>
                  <a:gd name="connsiteY14" fmla="*/ 64888 h 66362"/>
                  <a:gd name="connsiteX15" fmla="*/ 37941 w 54564"/>
                  <a:gd name="connsiteY15" fmla="*/ 33919 h 66362"/>
                  <a:gd name="connsiteX16" fmla="*/ 15820 w 54564"/>
                  <a:gd name="connsiteY16" fmla="*/ 45717 h 66362"/>
                  <a:gd name="connsiteX17" fmla="*/ 24936 w 54564"/>
                  <a:gd name="connsiteY17" fmla="*/ 54833 h 66362"/>
                  <a:gd name="connsiteX18" fmla="*/ 37405 w 54564"/>
                  <a:gd name="connsiteY18" fmla="*/ 46119 h 66362"/>
                  <a:gd name="connsiteX19" fmla="*/ 37941 w 54564"/>
                  <a:gd name="connsiteY19" fmla="*/ 42633 h 66362"/>
                  <a:gd name="connsiteX20" fmla="*/ 37941 w 54564"/>
                  <a:gd name="connsiteY20" fmla="*/ 33919 h 6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4564" h="66362">
                    <a:moveTo>
                      <a:pt x="40086" y="64888"/>
                    </a:moveTo>
                    <a:lnTo>
                      <a:pt x="39013" y="57917"/>
                    </a:lnTo>
                    <a:lnTo>
                      <a:pt x="38611" y="57917"/>
                    </a:lnTo>
                    <a:cubicBezTo>
                      <a:pt x="34723" y="62877"/>
                      <a:pt x="28020" y="66363"/>
                      <a:pt x="19842" y="66363"/>
                    </a:cubicBezTo>
                    <a:cubicBezTo>
                      <a:pt x="7105" y="66363"/>
                      <a:pt x="0" y="57112"/>
                      <a:pt x="0" y="47459"/>
                    </a:cubicBezTo>
                    <a:cubicBezTo>
                      <a:pt x="0" y="31506"/>
                      <a:pt x="14211" y="23462"/>
                      <a:pt x="37538" y="23462"/>
                    </a:cubicBezTo>
                    <a:lnTo>
                      <a:pt x="37538" y="22389"/>
                    </a:lnTo>
                    <a:cubicBezTo>
                      <a:pt x="37538" y="18233"/>
                      <a:pt x="35796" y="11396"/>
                      <a:pt x="24668" y="11396"/>
                    </a:cubicBezTo>
                    <a:cubicBezTo>
                      <a:pt x="18367" y="11396"/>
                      <a:pt x="11932" y="13407"/>
                      <a:pt x="7642" y="16088"/>
                    </a:cubicBezTo>
                    <a:lnTo>
                      <a:pt x="4558" y="5631"/>
                    </a:lnTo>
                    <a:cubicBezTo>
                      <a:pt x="9251" y="2815"/>
                      <a:pt x="17429" y="0"/>
                      <a:pt x="27484" y="0"/>
                    </a:cubicBezTo>
                    <a:cubicBezTo>
                      <a:pt x="47727" y="0"/>
                      <a:pt x="53626" y="12870"/>
                      <a:pt x="53626" y="26679"/>
                    </a:cubicBezTo>
                    <a:lnTo>
                      <a:pt x="53626" y="49604"/>
                    </a:lnTo>
                    <a:cubicBezTo>
                      <a:pt x="53626" y="55369"/>
                      <a:pt x="53895" y="60866"/>
                      <a:pt x="54565" y="64888"/>
                    </a:cubicBezTo>
                    <a:lnTo>
                      <a:pt x="40086" y="64888"/>
                    </a:lnTo>
                    <a:close/>
                    <a:moveTo>
                      <a:pt x="37941" y="33919"/>
                    </a:moveTo>
                    <a:cubicBezTo>
                      <a:pt x="26679" y="33651"/>
                      <a:pt x="15820" y="36198"/>
                      <a:pt x="15820" y="45717"/>
                    </a:cubicBezTo>
                    <a:cubicBezTo>
                      <a:pt x="15820" y="52018"/>
                      <a:pt x="19842" y="54833"/>
                      <a:pt x="24936" y="54833"/>
                    </a:cubicBezTo>
                    <a:cubicBezTo>
                      <a:pt x="31372" y="54833"/>
                      <a:pt x="36064" y="50677"/>
                      <a:pt x="37405" y="46119"/>
                    </a:cubicBezTo>
                    <a:cubicBezTo>
                      <a:pt x="37807" y="44912"/>
                      <a:pt x="37941" y="43706"/>
                      <a:pt x="37941" y="42633"/>
                    </a:cubicBezTo>
                    <a:lnTo>
                      <a:pt x="37941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A98D0697-5AC6-AFF5-4C68-F5340E987F71}"/>
                  </a:ext>
                </a:extLst>
              </p:cNvPr>
              <p:cNvSpPr/>
              <p:nvPr/>
            </p:nvSpPr>
            <p:spPr>
              <a:xfrm>
                <a:off x="2741875" y="3543760"/>
                <a:ext cx="57916" cy="64887"/>
              </a:xfrm>
              <a:custGeom>
                <a:avLst/>
                <a:gdLst>
                  <a:gd name="connsiteX0" fmla="*/ 536 w 57916"/>
                  <a:gd name="connsiteY0" fmla="*/ 20378 h 64887"/>
                  <a:gd name="connsiteX1" fmla="*/ 0 w 57916"/>
                  <a:gd name="connsiteY1" fmla="*/ 1475 h 64887"/>
                  <a:gd name="connsiteX2" fmla="*/ 14077 w 57916"/>
                  <a:gd name="connsiteY2" fmla="*/ 1475 h 64887"/>
                  <a:gd name="connsiteX3" fmla="*/ 14881 w 57916"/>
                  <a:gd name="connsiteY3" fmla="*/ 10994 h 64887"/>
                  <a:gd name="connsiteX4" fmla="*/ 15284 w 57916"/>
                  <a:gd name="connsiteY4" fmla="*/ 10994 h 64887"/>
                  <a:gd name="connsiteX5" fmla="*/ 35393 w 57916"/>
                  <a:gd name="connsiteY5" fmla="*/ 0 h 64887"/>
                  <a:gd name="connsiteX6" fmla="*/ 57917 w 57916"/>
                  <a:gd name="connsiteY6" fmla="*/ 27215 h 64887"/>
                  <a:gd name="connsiteX7" fmla="*/ 57917 w 57916"/>
                  <a:gd name="connsiteY7" fmla="*/ 64754 h 64887"/>
                  <a:gd name="connsiteX8" fmla="*/ 41963 w 57916"/>
                  <a:gd name="connsiteY8" fmla="*/ 64754 h 64887"/>
                  <a:gd name="connsiteX9" fmla="*/ 41963 w 57916"/>
                  <a:gd name="connsiteY9" fmla="*/ 28958 h 64887"/>
                  <a:gd name="connsiteX10" fmla="*/ 29897 w 57916"/>
                  <a:gd name="connsiteY10" fmla="*/ 13004 h 64887"/>
                  <a:gd name="connsiteX11" fmla="*/ 17429 w 57916"/>
                  <a:gd name="connsiteY11" fmla="*/ 22389 h 64887"/>
                  <a:gd name="connsiteX12" fmla="*/ 16758 w 57916"/>
                  <a:gd name="connsiteY12" fmla="*/ 27618 h 64887"/>
                  <a:gd name="connsiteX13" fmla="*/ 16758 w 57916"/>
                  <a:gd name="connsiteY13" fmla="*/ 64888 h 64887"/>
                  <a:gd name="connsiteX14" fmla="*/ 670 w 57916"/>
                  <a:gd name="connsiteY14" fmla="*/ 64888 h 64887"/>
                  <a:gd name="connsiteX15" fmla="*/ 670 w 57916"/>
                  <a:gd name="connsiteY15" fmla="*/ 20378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916" h="64887">
                    <a:moveTo>
                      <a:pt x="536" y="20378"/>
                    </a:moveTo>
                    <a:cubicBezTo>
                      <a:pt x="536" y="13138"/>
                      <a:pt x="536" y="6971"/>
                      <a:pt x="0" y="1475"/>
                    </a:cubicBezTo>
                    <a:lnTo>
                      <a:pt x="14077" y="1475"/>
                    </a:lnTo>
                    <a:lnTo>
                      <a:pt x="14881" y="10994"/>
                    </a:lnTo>
                    <a:lnTo>
                      <a:pt x="15284" y="10994"/>
                    </a:lnTo>
                    <a:cubicBezTo>
                      <a:pt x="17965" y="6033"/>
                      <a:pt x="24936" y="0"/>
                      <a:pt x="35393" y="0"/>
                    </a:cubicBezTo>
                    <a:cubicBezTo>
                      <a:pt x="46521" y="0"/>
                      <a:pt x="57917" y="7105"/>
                      <a:pt x="57917" y="27215"/>
                    </a:cubicBezTo>
                    <a:lnTo>
                      <a:pt x="57917" y="64754"/>
                    </a:lnTo>
                    <a:lnTo>
                      <a:pt x="41963" y="64754"/>
                    </a:lnTo>
                    <a:lnTo>
                      <a:pt x="41963" y="28958"/>
                    </a:lnTo>
                    <a:cubicBezTo>
                      <a:pt x="41963" y="19842"/>
                      <a:pt x="38611" y="13004"/>
                      <a:pt x="29897" y="13004"/>
                    </a:cubicBezTo>
                    <a:cubicBezTo>
                      <a:pt x="23462" y="13004"/>
                      <a:pt x="19037" y="17563"/>
                      <a:pt x="17429" y="22389"/>
                    </a:cubicBezTo>
                    <a:cubicBezTo>
                      <a:pt x="16892" y="23864"/>
                      <a:pt x="16758" y="25741"/>
                      <a:pt x="16758" y="27618"/>
                    </a:cubicBezTo>
                    <a:lnTo>
                      <a:pt x="16758" y="64888"/>
                    </a:lnTo>
                    <a:lnTo>
                      <a:pt x="670" y="64888"/>
                    </a:lnTo>
                    <a:lnTo>
                      <a:pt x="670" y="20378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3050855-1A72-7ED1-28F1-9D3D13FC8340}"/>
                  </a:ext>
                </a:extLst>
              </p:cNvPr>
              <p:cNvSpPr/>
              <p:nvPr/>
            </p:nvSpPr>
            <p:spPr>
              <a:xfrm>
                <a:off x="2807166" y="3545235"/>
                <a:ext cx="63278" cy="92103"/>
              </a:xfrm>
              <a:custGeom>
                <a:avLst/>
                <a:gdLst>
                  <a:gd name="connsiteX0" fmla="*/ 17563 w 63278"/>
                  <a:gd name="connsiteY0" fmla="*/ 0 h 92103"/>
                  <a:gd name="connsiteX1" fmla="*/ 28958 w 63278"/>
                  <a:gd name="connsiteY1" fmla="*/ 33919 h 92103"/>
                  <a:gd name="connsiteX2" fmla="*/ 32444 w 63278"/>
                  <a:gd name="connsiteY2" fmla="*/ 46253 h 92103"/>
                  <a:gd name="connsiteX3" fmla="*/ 32846 w 63278"/>
                  <a:gd name="connsiteY3" fmla="*/ 46253 h 92103"/>
                  <a:gd name="connsiteX4" fmla="*/ 36198 w 63278"/>
                  <a:gd name="connsiteY4" fmla="*/ 33785 h 92103"/>
                  <a:gd name="connsiteX5" fmla="*/ 46118 w 63278"/>
                  <a:gd name="connsiteY5" fmla="*/ 0 h 92103"/>
                  <a:gd name="connsiteX6" fmla="*/ 63279 w 63278"/>
                  <a:gd name="connsiteY6" fmla="*/ 0 h 92103"/>
                  <a:gd name="connsiteX7" fmla="*/ 47459 w 63278"/>
                  <a:gd name="connsiteY7" fmla="*/ 43169 h 92103"/>
                  <a:gd name="connsiteX8" fmla="*/ 25338 w 63278"/>
                  <a:gd name="connsiteY8" fmla="*/ 83925 h 92103"/>
                  <a:gd name="connsiteX9" fmla="*/ 8580 w 63278"/>
                  <a:gd name="connsiteY9" fmla="*/ 92103 h 92103"/>
                  <a:gd name="connsiteX10" fmla="*/ 4960 w 63278"/>
                  <a:gd name="connsiteY10" fmla="*/ 78563 h 92103"/>
                  <a:gd name="connsiteX11" fmla="*/ 14345 w 63278"/>
                  <a:gd name="connsiteY11" fmla="*/ 74138 h 92103"/>
                  <a:gd name="connsiteX12" fmla="*/ 23059 w 63278"/>
                  <a:gd name="connsiteY12" fmla="*/ 64083 h 92103"/>
                  <a:gd name="connsiteX13" fmla="*/ 24132 w 63278"/>
                  <a:gd name="connsiteY13" fmla="*/ 61268 h 92103"/>
                  <a:gd name="connsiteX14" fmla="*/ 23193 w 63278"/>
                  <a:gd name="connsiteY14" fmla="*/ 58185 h 92103"/>
                  <a:gd name="connsiteX15" fmla="*/ 0 w 63278"/>
                  <a:gd name="connsiteY15" fmla="*/ 0 h 92103"/>
                  <a:gd name="connsiteX16" fmla="*/ 17563 w 63278"/>
                  <a:gd name="connsiteY16" fmla="*/ 0 h 9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3278" h="92103">
                    <a:moveTo>
                      <a:pt x="17563" y="0"/>
                    </a:moveTo>
                    <a:lnTo>
                      <a:pt x="28958" y="33919"/>
                    </a:lnTo>
                    <a:cubicBezTo>
                      <a:pt x="30299" y="37807"/>
                      <a:pt x="31505" y="42633"/>
                      <a:pt x="32444" y="46253"/>
                    </a:cubicBezTo>
                    <a:lnTo>
                      <a:pt x="32846" y="46253"/>
                    </a:lnTo>
                    <a:cubicBezTo>
                      <a:pt x="33919" y="42633"/>
                      <a:pt x="35125" y="37941"/>
                      <a:pt x="36198" y="33785"/>
                    </a:cubicBezTo>
                    <a:lnTo>
                      <a:pt x="46118" y="0"/>
                    </a:lnTo>
                    <a:lnTo>
                      <a:pt x="63279" y="0"/>
                    </a:lnTo>
                    <a:lnTo>
                      <a:pt x="47459" y="43169"/>
                    </a:lnTo>
                    <a:cubicBezTo>
                      <a:pt x="38745" y="66899"/>
                      <a:pt x="32846" y="77356"/>
                      <a:pt x="25338" y="83925"/>
                    </a:cubicBezTo>
                    <a:cubicBezTo>
                      <a:pt x="19037" y="89556"/>
                      <a:pt x="12602" y="91567"/>
                      <a:pt x="8580" y="92103"/>
                    </a:cubicBezTo>
                    <a:lnTo>
                      <a:pt x="4960" y="78563"/>
                    </a:lnTo>
                    <a:cubicBezTo>
                      <a:pt x="7642" y="77892"/>
                      <a:pt x="11127" y="76418"/>
                      <a:pt x="14345" y="74138"/>
                    </a:cubicBezTo>
                    <a:cubicBezTo>
                      <a:pt x="17294" y="72128"/>
                      <a:pt x="20780" y="68374"/>
                      <a:pt x="23059" y="64083"/>
                    </a:cubicBezTo>
                    <a:cubicBezTo>
                      <a:pt x="23730" y="62877"/>
                      <a:pt x="24132" y="61938"/>
                      <a:pt x="24132" y="61268"/>
                    </a:cubicBezTo>
                    <a:cubicBezTo>
                      <a:pt x="24132" y="60598"/>
                      <a:pt x="24132" y="59659"/>
                      <a:pt x="23193" y="58185"/>
                    </a:cubicBezTo>
                    <a:lnTo>
                      <a:pt x="0" y="0"/>
                    </a:lnTo>
                    <a:lnTo>
                      <a:pt x="175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384" name="Graphic 2">
              <a:extLst>
                <a:ext uri="{FF2B5EF4-FFF2-40B4-BE49-F238E27FC236}">
                  <a16:creationId xmlns:a16="http://schemas.microsoft.com/office/drawing/2014/main" id="{E0780F06-ED15-9B74-6861-4511E4B39BE0}"/>
                </a:ext>
              </a:extLst>
            </p:cNvPr>
            <p:cNvGrpSpPr/>
            <p:nvPr/>
          </p:nvGrpSpPr>
          <p:grpSpPr>
            <a:xfrm>
              <a:off x="2345837" y="3835890"/>
              <a:ext cx="797298" cy="625149"/>
              <a:chOff x="2345837" y="3835890"/>
              <a:chExt cx="797298" cy="625149"/>
            </a:xfrm>
            <a:solidFill>
              <a:srgbClr val="FFFFFF"/>
            </a:solidFill>
          </p:grpSpPr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BC8CC50A-8B62-F152-8862-3AE306D6DCD5}"/>
                  </a:ext>
                </a:extLst>
              </p:cNvPr>
              <p:cNvSpPr/>
              <p:nvPr/>
            </p:nvSpPr>
            <p:spPr>
              <a:xfrm>
                <a:off x="2345837" y="3873964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2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2" y="6033"/>
                      <a:pt x="27492" y="13809"/>
                    </a:cubicBezTo>
                    <a:cubicBezTo>
                      <a:pt x="27492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AFFB885B-48DD-910E-9EFE-553EA7B5E1AA}"/>
                  </a:ext>
                </a:extLst>
              </p:cNvPr>
              <p:cNvSpPr/>
              <p:nvPr/>
            </p:nvSpPr>
            <p:spPr>
              <a:xfrm>
                <a:off x="2409794" y="3839375"/>
                <a:ext cx="55101" cy="78428"/>
              </a:xfrm>
              <a:custGeom>
                <a:avLst/>
                <a:gdLst>
                  <a:gd name="connsiteX0" fmla="*/ 0 w 55101"/>
                  <a:gd name="connsiteY0" fmla="*/ 1609 h 78428"/>
                  <a:gd name="connsiteX1" fmla="*/ 21451 w 55101"/>
                  <a:gd name="connsiteY1" fmla="*/ 0 h 78428"/>
                  <a:gd name="connsiteX2" fmla="*/ 45448 w 55101"/>
                  <a:gd name="connsiteY2" fmla="*/ 6167 h 78428"/>
                  <a:gd name="connsiteX3" fmla="*/ 52152 w 55101"/>
                  <a:gd name="connsiteY3" fmla="*/ 21719 h 78428"/>
                  <a:gd name="connsiteX4" fmla="*/ 38075 w 55101"/>
                  <a:gd name="connsiteY4" fmla="*/ 41292 h 78428"/>
                  <a:gd name="connsiteX5" fmla="*/ 38075 w 55101"/>
                  <a:gd name="connsiteY5" fmla="*/ 41695 h 78428"/>
                  <a:gd name="connsiteX6" fmla="*/ 48934 w 55101"/>
                  <a:gd name="connsiteY6" fmla="*/ 56710 h 78428"/>
                  <a:gd name="connsiteX7" fmla="*/ 55101 w 55101"/>
                  <a:gd name="connsiteY7" fmla="*/ 78429 h 78428"/>
                  <a:gd name="connsiteX8" fmla="*/ 40488 w 55101"/>
                  <a:gd name="connsiteY8" fmla="*/ 78429 h 78428"/>
                  <a:gd name="connsiteX9" fmla="*/ 35259 w 55101"/>
                  <a:gd name="connsiteY9" fmla="*/ 60061 h 78428"/>
                  <a:gd name="connsiteX10" fmla="*/ 21316 w 55101"/>
                  <a:gd name="connsiteY10" fmla="*/ 46387 h 78428"/>
                  <a:gd name="connsiteX11" fmla="*/ 14211 w 55101"/>
                  <a:gd name="connsiteY11" fmla="*/ 46387 h 78428"/>
                  <a:gd name="connsiteX12" fmla="*/ 14211 w 55101"/>
                  <a:gd name="connsiteY12" fmla="*/ 78429 h 78428"/>
                  <a:gd name="connsiteX13" fmla="*/ 134 w 55101"/>
                  <a:gd name="connsiteY13" fmla="*/ 78429 h 78428"/>
                  <a:gd name="connsiteX14" fmla="*/ 134 w 55101"/>
                  <a:gd name="connsiteY14" fmla="*/ 1609 h 78428"/>
                  <a:gd name="connsiteX15" fmla="*/ 14077 w 55101"/>
                  <a:gd name="connsiteY15" fmla="*/ 36064 h 78428"/>
                  <a:gd name="connsiteX16" fmla="*/ 22523 w 55101"/>
                  <a:gd name="connsiteY16" fmla="*/ 36064 h 78428"/>
                  <a:gd name="connsiteX17" fmla="*/ 38075 w 55101"/>
                  <a:gd name="connsiteY17" fmla="*/ 23193 h 78428"/>
                  <a:gd name="connsiteX18" fmla="*/ 22791 w 55101"/>
                  <a:gd name="connsiteY18" fmla="*/ 10725 h 78428"/>
                  <a:gd name="connsiteX19" fmla="*/ 13943 w 55101"/>
                  <a:gd name="connsiteY19" fmla="*/ 11396 h 78428"/>
                  <a:gd name="connsiteX20" fmla="*/ 13943 w 55101"/>
                  <a:gd name="connsiteY20" fmla="*/ 36064 h 7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101" h="78428">
                    <a:moveTo>
                      <a:pt x="0" y="1609"/>
                    </a:moveTo>
                    <a:cubicBezTo>
                      <a:pt x="5363" y="670"/>
                      <a:pt x="13272" y="0"/>
                      <a:pt x="21451" y="0"/>
                    </a:cubicBezTo>
                    <a:cubicBezTo>
                      <a:pt x="32712" y="0"/>
                      <a:pt x="40354" y="1877"/>
                      <a:pt x="45448" y="6167"/>
                    </a:cubicBezTo>
                    <a:cubicBezTo>
                      <a:pt x="49738" y="9787"/>
                      <a:pt x="52152" y="15150"/>
                      <a:pt x="52152" y="21719"/>
                    </a:cubicBezTo>
                    <a:cubicBezTo>
                      <a:pt x="52152" y="31774"/>
                      <a:pt x="45314" y="38611"/>
                      <a:pt x="38075" y="41292"/>
                    </a:cubicBezTo>
                    <a:lnTo>
                      <a:pt x="38075" y="41695"/>
                    </a:lnTo>
                    <a:cubicBezTo>
                      <a:pt x="43571" y="43840"/>
                      <a:pt x="46923" y="49202"/>
                      <a:pt x="48934" y="56710"/>
                    </a:cubicBezTo>
                    <a:cubicBezTo>
                      <a:pt x="51347" y="66363"/>
                      <a:pt x="53492" y="75479"/>
                      <a:pt x="55101" y="78429"/>
                    </a:cubicBezTo>
                    <a:lnTo>
                      <a:pt x="40488" y="78429"/>
                    </a:lnTo>
                    <a:cubicBezTo>
                      <a:pt x="39281" y="76149"/>
                      <a:pt x="37538" y="69714"/>
                      <a:pt x="35259" y="60061"/>
                    </a:cubicBezTo>
                    <a:cubicBezTo>
                      <a:pt x="33114" y="49873"/>
                      <a:pt x="29360" y="46655"/>
                      <a:pt x="21316" y="46387"/>
                    </a:cubicBezTo>
                    <a:lnTo>
                      <a:pt x="14211" y="46387"/>
                    </a:lnTo>
                    <a:lnTo>
                      <a:pt x="14211" y="78429"/>
                    </a:lnTo>
                    <a:lnTo>
                      <a:pt x="134" y="78429"/>
                    </a:lnTo>
                    <a:lnTo>
                      <a:pt x="134" y="1609"/>
                    </a:lnTo>
                    <a:close/>
                    <a:moveTo>
                      <a:pt x="14077" y="36064"/>
                    </a:moveTo>
                    <a:lnTo>
                      <a:pt x="22523" y="36064"/>
                    </a:lnTo>
                    <a:cubicBezTo>
                      <a:pt x="32176" y="36064"/>
                      <a:pt x="38075" y="30969"/>
                      <a:pt x="38075" y="23193"/>
                    </a:cubicBezTo>
                    <a:cubicBezTo>
                      <a:pt x="38075" y="14613"/>
                      <a:pt x="32042" y="10725"/>
                      <a:pt x="22791" y="10725"/>
                    </a:cubicBezTo>
                    <a:cubicBezTo>
                      <a:pt x="18233" y="10725"/>
                      <a:pt x="15418" y="11127"/>
                      <a:pt x="13943" y="11396"/>
                    </a:cubicBezTo>
                    <a:lnTo>
                      <a:pt x="13943" y="3606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5BBEE8F9-C910-7821-AB27-27449E91AE27}"/>
                  </a:ext>
                </a:extLst>
              </p:cNvPr>
              <p:cNvSpPr/>
              <p:nvPr/>
            </p:nvSpPr>
            <p:spPr>
              <a:xfrm>
                <a:off x="2472135" y="3860289"/>
                <a:ext cx="48397" cy="58854"/>
              </a:xfrm>
              <a:custGeom>
                <a:avLst/>
                <a:gdLst>
                  <a:gd name="connsiteX0" fmla="*/ 35661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5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5 w 48397"/>
                  <a:gd name="connsiteY19" fmla="*/ 37807 h 58854"/>
                  <a:gd name="connsiteX20" fmla="*/ 33785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1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8" y="0"/>
                      <a:pt x="24400" y="0"/>
                    </a:cubicBezTo>
                    <a:cubicBezTo>
                      <a:pt x="42365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2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5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5" y="39818"/>
                      <a:pt x="33785" y="38745"/>
                      <a:pt x="33785" y="37807"/>
                    </a:cubicBezTo>
                    <a:lnTo>
                      <a:pt x="33785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27F9625-8961-017D-6CCB-A1A659CE02FC}"/>
                  </a:ext>
                </a:extLst>
              </p:cNvPr>
              <p:cNvSpPr/>
              <p:nvPr/>
            </p:nvSpPr>
            <p:spPr>
              <a:xfrm>
                <a:off x="2534341" y="3860423"/>
                <a:ext cx="51481" cy="57514"/>
              </a:xfrm>
              <a:custGeom>
                <a:avLst/>
                <a:gdLst>
                  <a:gd name="connsiteX0" fmla="*/ 536 w 51481"/>
                  <a:gd name="connsiteY0" fmla="*/ 17965 h 57514"/>
                  <a:gd name="connsiteX1" fmla="*/ 0 w 51481"/>
                  <a:gd name="connsiteY1" fmla="*/ 1207 h 57514"/>
                  <a:gd name="connsiteX2" fmla="*/ 12468 w 51481"/>
                  <a:gd name="connsiteY2" fmla="*/ 1207 h 57514"/>
                  <a:gd name="connsiteX3" fmla="*/ 13138 w 51481"/>
                  <a:gd name="connsiteY3" fmla="*/ 9653 h 57514"/>
                  <a:gd name="connsiteX4" fmla="*/ 13541 w 51481"/>
                  <a:gd name="connsiteY4" fmla="*/ 9653 h 57514"/>
                  <a:gd name="connsiteX5" fmla="*/ 31505 w 51481"/>
                  <a:gd name="connsiteY5" fmla="*/ 0 h 57514"/>
                  <a:gd name="connsiteX6" fmla="*/ 51481 w 51481"/>
                  <a:gd name="connsiteY6" fmla="*/ 24132 h 57514"/>
                  <a:gd name="connsiteX7" fmla="*/ 51481 w 51481"/>
                  <a:gd name="connsiteY7" fmla="*/ 57514 h 57514"/>
                  <a:gd name="connsiteX8" fmla="*/ 37270 w 51481"/>
                  <a:gd name="connsiteY8" fmla="*/ 57514 h 57514"/>
                  <a:gd name="connsiteX9" fmla="*/ 37270 w 51481"/>
                  <a:gd name="connsiteY9" fmla="*/ 25741 h 57514"/>
                  <a:gd name="connsiteX10" fmla="*/ 26545 w 51481"/>
                  <a:gd name="connsiteY10" fmla="*/ 11530 h 57514"/>
                  <a:gd name="connsiteX11" fmla="*/ 15418 w 51481"/>
                  <a:gd name="connsiteY11" fmla="*/ 19842 h 57514"/>
                  <a:gd name="connsiteX12" fmla="*/ 14881 w 51481"/>
                  <a:gd name="connsiteY12" fmla="*/ 24400 h 57514"/>
                  <a:gd name="connsiteX13" fmla="*/ 14881 w 51481"/>
                  <a:gd name="connsiteY13" fmla="*/ 57514 h 57514"/>
                  <a:gd name="connsiteX14" fmla="*/ 536 w 51481"/>
                  <a:gd name="connsiteY14" fmla="*/ 57514 h 57514"/>
                  <a:gd name="connsiteX15" fmla="*/ 536 w 51481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1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468" y="1207"/>
                    </a:lnTo>
                    <a:lnTo>
                      <a:pt x="13138" y="9653"/>
                    </a:lnTo>
                    <a:lnTo>
                      <a:pt x="13541" y="9653"/>
                    </a:lnTo>
                    <a:cubicBezTo>
                      <a:pt x="15954" y="5229"/>
                      <a:pt x="22121" y="0"/>
                      <a:pt x="31505" y="0"/>
                    </a:cubicBezTo>
                    <a:cubicBezTo>
                      <a:pt x="41292" y="0"/>
                      <a:pt x="51481" y="6301"/>
                      <a:pt x="51481" y="24132"/>
                    </a:cubicBezTo>
                    <a:lnTo>
                      <a:pt x="51481" y="57514"/>
                    </a:lnTo>
                    <a:lnTo>
                      <a:pt x="37270" y="57514"/>
                    </a:lnTo>
                    <a:lnTo>
                      <a:pt x="37270" y="25741"/>
                    </a:lnTo>
                    <a:cubicBezTo>
                      <a:pt x="37270" y="17697"/>
                      <a:pt x="34321" y="11530"/>
                      <a:pt x="26545" y="11530"/>
                    </a:cubicBezTo>
                    <a:cubicBezTo>
                      <a:pt x="20914" y="11530"/>
                      <a:pt x="16892" y="15552"/>
                      <a:pt x="15418" y="19842"/>
                    </a:cubicBezTo>
                    <a:cubicBezTo>
                      <a:pt x="15015" y="21048"/>
                      <a:pt x="14881" y="22791"/>
                      <a:pt x="14881" y="24400"/>
                    </a:cubicBezTo>
                    <a:lnTo>
                      <a:pt x="14881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5A980846-6D65-C1C3-085C-162481C283FB}"/>
                  </a:ext>
                </a:extLst>
              </p:cNvPr>
              <p:cNvSpPr/>
              <p:nvPr/>
            </p:nvSpPr>
            <p:spPr>
              <a:xfrm>
                <a:off x="2597486" y="3835890"/>
                <a:ext cx="55905" cy="83389"/>
              </a:xfrm>
              <a:custGeom>
                <a:avLst/>
                <a:gdLst>
                  <a:gd name="connsiteX0" fmla="*/ 55369 w 55905"/>
                  <a:gd name="connsiteY0" fmla="*/ 0 h 83389"/>
                  <a:gd name="connsiteX1" fmla="*/ 55369 w 55905"/>
                  <a:gd name="connsiteY1" fmla="*/ 66228 h 83389"/>
                  <a:gd name="connsiteX2" fmla="*/ 55906 w 55905"/>
                  <a:gd name="connsiteY2" fmla="*/ 82048 h 83389"/>
                  <a:gd name="connsiteX3" fmla="*/ 43169 w 55905"/>
                  <a:gd name="connsiteY3" fmla="*/ 82048 h 83389"/>
                  <a:gd name="connsiteX4" fmla="*/ 42633 w 55905"/>
                  <a:gd name="connsiteY4" fmla="*/ 73200 h 83389"/>
                  <a:gd name="connsiteX5" fmla="*/ 42365 w 55905"/>
                  <a:gd name="connsiteY5" fmla="*/ 73200 h 83389"/>
                  <a:gd name="connsiteX6" fmla="*/ 23998 w 55905"/>
                  <a:gd name="connsiteY6" fmla="*/ 83389 h 83389"/>
                  <a:gd name="connsiteX7" fmla="*/ 0 w 55905"/>
                  <a:gd name="connsiteY7" fmla="*/ 54565 h 83389"/>
                  <a:gd name="connsiteX8" fmla="*/ 25204 w 55905"/>
                  <a:gd name="connsiteY8" fmla="*/ 24534 h 83389"/>
                  <a:gd name="connsiteX9" fmla="*/ 41024 w 55905"/>
                  <a:gd name="connsiteY9" fmla="*/ 31908 h 83389"/>
                  <a:gd name="connsiteX10" fmla="*/ 41292 w 55905"/>
                  <a:gd name="connsiteY10" fmla="*/ 31908 h 83389"/>
                  <a:gd name="connsiteX11" fmla="*/ 41292 w 55905"/>
                  <a:gd name="connsiteY11" fmla="*/ 0 h 83389"/>
                  <a:gd name="connsiteX12" fmla="*/ 55503 w 55905"/>
                  <a:gd name="connsiteY12" fmla="*/ 0 h 83389"/>
                  <a:gd name="connsiteX13" fmla="*/ 41158 w 55905"/>
                  <a:gd name="connsiteY13" fmla="*/ 49202 h 83389"/>
                  <a:gd name="connsiteX14" fmla="*/ 40756 w 55905"/>
                  <a:gd name="connsiteY14" fmla="*/ 45448 h 83389"/>
                  <a:gd name="connsiteX15" fmla="*/ 28556 w 55905"/>
                  <a:gd name="connsiteY15" fmla="*/ 35393 h 83389"/>
                  <a:gd name="connsiteX16" fmla="*/ 14345 w 55905"/>
                  <a:gd name="connsiteY16" fmla="*/ 54029 h 83389"/>
                  <a:gd name="connsiteX17" fmla="*/ 28422 w 55905"/>
                  <a:gd name="connsiteY17" fmla="*/ 71859 h 83389"/>
                  <a:gd name="connsiteX18" fmla="*/ 40622 w 55905"/>
                  <a:gd name="connsiteY18" fmla="*/ 61804 h 83389"/>
                  <a:gd name="connsiteX19" fmla="*/ 41158 w 55905"/>
                  <a:gd name="connsiteY19" fmla="*/ 57648 h 83389"/>
                  <a:gd name="connsiteX20" fmla="*/ 41158 w 55905"/>
                  <a:gd name="connsiteY20" fmla="*/ 49202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905" h="83389">
                    <a:moveTo>
                      <a:pt x="55369" y="0"/>
                    </a:moveTo>
                    <a:lnTo>
                      <a:pt x="55369" y="66228"/>
                    </a:lnTo>
                    <a:cubicBezTo>
                      <a:pt x="55369" y="71993"/>
                      <a:pt x="55637" y="78294"/>
                      <a:pt x="55906" y="82048"/>
                    </a:cubicBezTo>
                    <a:lnTo>
                      <a:pt x="43169" y="82048"/>
                    </a:lnTo>
                    <a:lnTo>
                      <a:pt x="42633" y="73200"/>
                    </a:lnTo>
                    <a:lnTo>
                      <a:pt x="42365" y="73200"/>
                    </a:lnTo>
                    <a:cubicBezTo>
                      <a:pt x="39013" y="79501"/>
                      <a:pt x="32176" y="83389"/>
                      <a:pt x="23998" y="83389"/>
                    </a:cubicBezTo>
                    <a:cubicBezTo>
                      <a:pt x="10591" y="83389"/>
                      <a:pt x="0" y="71993"/>
                      <a:pt x="0" y="54565"/>
                    </a:cubicBezTo>
                    <a:cubicBezTo>
                      <a:pt x="0" y="35661"/>
                      <a:pt x="11664" y="24534"/>
                      <a:pt x="25204" y="24534"/>
                    </a:cubicBezTo>
                    <a:cubicBezTo>
                      <a:pt x="32980" y="24534"/>
                      <a:pt x="38477" y="27752"/>
                      <a:pt x="41024" y="31908"/>
                    </a:cubicBezTo>
                    <a:lnTo>
                      <a:pt x="41292" y="31908"/>
                    </a:lnTo>
                    <a:lnTo>
                      <a:pt x="41292" y="0"/>
                    </a:lnTo>
                    <a:lnTo>
                      <a:pt x="55503" y="0"/>
                    </a:lnTo>
                    <a:close/>
                    <a:moveTo>
                      <a:pt x="41158" y="49202"/>
                    </a:moveTo>
                    <a:cubicBezTo>
                      <a:pt x="41158" y="47995"/>
                      <a:pt x="41158" y="46655"/>
                      <a:pt x="40756" y="45448"/>
                    </a:cubicBezTo>
                    <a:cubicBezTo>
                      <a:pt x="39550" y="39952"/>
                      <a:pt x="34991" y="35393"/>
                      <a:pt x="28556" y="35393"/>
                    </a:cubicBezTo>
                    <a:cubicBezTo>
                      <a:pt x="19440" y="35393"/>
                      <a:pt x="14345" y="43437"/>
                      <a:pt x="14345" y="54029"/>
                    </a:cubicBezTo>
                    <a:cubicBezTo>
                      <a:pt x="14345" y="64620"/>
                      <a:pt x="19440" y="71859"/>
                      <a:pt x="28422" y="71859"/>
                    </a:cubicBezTo>
                    <a:cubicBezTo>
                      <a:pt x="34187" y="71859"/>
                      <a:pt x="39281" y="67971"/>
                      <a:pt x="40622" y="61804"/>
                    </a:cubicBezTo>
                    <a:cubicBezTo>
                      <a:pt x="41024" y="60598"/>
                      <a:pt x="41158" y="59123"/>
                      <a:pt x="41158" y="57648"/>
                    </a:cubicBezTo>
                    <a:lnTo>
                      <a:pt x="41158" y="4920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858A3CFA-EF27-6B6B-ACB9-4288FB748FEF}"/>
                  </a:ext>
                </a:extLst>
              </p:cNvPr>
              <p:cNvSpPr/>
              <p:nvPr/>
            </p:nvSpPr>
            <p:spPr>
              <a:xfrm>
                <a:off x="2664653" y="3860423"/>
                <a:ext cx="57111" cy="58720"/>
              </a:xfrm>
              <a:custGeom>
                <a:avLst/>
                <a:gdLst>
                  <a:gd name="connsiteX0" fmla="*/ 57112 w 57111"/>
                  <a:gd name="connsiteY0" fmla="*/ 28824 h 58720"/>
                  <a:gd name="connsiteX1" fmla="*/ 28154 w 57111"/>
                  <a:gd name="connsiteY1" fmla="*/ 58721 h 58720"/>
                  <a:gd name="connsiteX2" fmla="*/ 0 w 57111"/>
                  <a:gd name="connsiteY2" fmla="*/ 29763 h 58720"/>
                  <a:gd name="connsiteX3" fmla="*/ 29092 w 57111"/>
                  <a:gd name="connsiteY3" fmla="*/ 0 h 58720"/>
                  <a:gd name="connsiteX4" fmla="*/ 57112 w 57111"/>
                  <a:gd name="connsiteY4" fmla="*/ 28958 h 58720"/>
                  <a:gd name="connsiteX5" fmla="*/ 14747 w 57111"/>
                  <a:gd name="connsiteY5" fmla="*/ 29360 h 58720"/>
                  <a:gd name="connsiteX6" fmla="*/ 28690 w 57111"/>
                  <a:gd name="connsiteY6" fmla="*/ 48398 h 58720"/>
                  <a:gd name="connsiteX7" fmla="*/ 42499 w 57111"/>
                  <a:gd name="connsiteY7" fmla="*/ 29092 h 58720"/>
                  <a:gd name="connsiteX8" fmla="*/ 28824 w 57111"/>
                  <a:gd name="connsiteY8" fmla="*/ 10189 h 58720"/>
                  <a:gd name="connsiteX9" fmla="*/ 14747 w 57111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1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8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7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864FB324-4CD4-E451-56BD-2709356FE2D8}"/>
                  </a:ext>
                </a:extLst>
              </p:cNvPr>
              <p:cNvSpPr/>
              <p:nvPr/>
            </p:nvSpPr>
            <p:spPr>
              <a:xfrm>
                <a:off x="2732893" y="3860423"/>
                <a:ext cx="83389" cy="57514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8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3 w 83389"/>
                  <a:gd name="connsiteY7" fmla="*/ 10457 h 57514"/>
                  <a:gd name="connsiteX8" fmla="*/ 53224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4 w 83389"/>
                  <a:gd name="connsiteY15" fmla="*/ 19038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8 w 83389"/>
                  <a:gd name="connsiteY20" fmla="*/ 11530 h 57514"/>
                  <a:gd name="connsiteX21" fmla="*/ 15150 w 83389"/>
                  <a:gd name="connsiteY21" fmla="*/ 19574 h 57514"/>
                  <a:gd name="connsiteX22" fmla="*/ 14345 w 83389"/>
                  <a:gd name="connsiteY22" fmla="*/ 24132 h 57514"/>
                  <a:gd name="connsiteX23" fmla="*/ 14345 w 83389"/>
                  <a:gd name="connsiteY23" fmla="*/ 57380 h 57514"/>
                  <a:gd name="connsiteX24" fmla="*/ 536 w 83389"/>
                  <a:gd name="connsiteY24" fmla="*/ 57380 h 57514"/>
                  <a:gd name="connsiteX25" fmla="*/ 536 w 83389"/>
                  <a:gd name="connsiteY25" fmla="*/ 17831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8" y="9519"/>
                    </a:lnTo>
                    <a:cubicBezTo>
                      <a:pt x="15954" y="5095"/>
                      <a:pt x="21048" y="0"/>
                      <a:pt x="30433" y="0"/>
                    </a:cubicBezTo>
                    <a:cubicBezTo>
                      <a:pt x="37807" y="0"/>
                      <a:pt x="43571" y="4156"/>
                      <a:pt x="45985" y="10457"/>
                    </a:cubicBezTo>
                    <a:lnTo>
                      <a:pt x="46253" y="10457"/>
                    </a:lnTo>
                    <a:cubicBezTo>
                      <a:pt x="48264" y="7374"/>
                      <a:pt x="50543" y="4961"/>
                      <a:pt x="53224" y="3352"/>
                    </a:cubicBezTo>
                    <a:cubicBezTo>
                      <a:pt x="56308" y="1207"/>
                      <a:pt x="59927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3" y="11530"/>
                      <a:pt x="59525" y="11530"/>
                    </a:cubicBezTo>
                    <a:cubicBezTo>
                      <a:pt x="54699" y="11530"/>
                      <a:pt x="51079" y="15016"/>
                      <a:pt x="49604" y="19038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8" y="11530"/>
                      <a:pt x="25338" y="11530"/>
                    </a:cubicBezTo>
                    <a:cubicBezTo>
                      <a:pt x="19976" y="11530"/>
                      <a:pt x="16490" y="15686"/>
                      <a:pt x="15150" y="19574"/>
                    </a:cubicBezTo>
                    <a:cubicBezTo>
                      <a:pt x="14613" y="20914"/>
                      <a:pt x="14345" y="22523"/>
                      <a:pt x="14345" y="24132"/>
                    </a:cubicBezTo>
                    <a:lnTo>
                      <a:pt x="14345" y="57380"/>
                    </a:lnTo>
                    <a:lnTo>
                      <a:pt x="536" y="57380"/>
                    </a:lnTo>
                    <a:lnTo>
                      <a:pt x="536" y="178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D177B64-6C02-73AD-26BF-882B6FC3A958}"/>
                  </a:ext>
                </a:extLst>
              </p:cNvPr>
              <p:cNvSpPr/>
              <p:nvPr/>
            </p:nvSpPr>
            <p:spPr>
              <a:xfrm>
                <a:off x="2830627" y="3838169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7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49 w 15953"/>
                  <a:gd name="connsiteY7" fmla="*/ 23462 h 79769"/>
                  <a:gd name="connsiteX8" fmla="*/ 15149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0" y="15417"/>
                      <a:pt x="7910" y="15417"/>
                    </a:cubicBezTo>
                    <a:cubicBezTo>
                      <a:pt x="2949" y="15417"/>
                      <a:pt x="0" y="12066"/>
                      <a:pt x="0" y="7776"/>
                    </a:cubicBezTo>
                    <a:cubicBezTo>
                      <a:pt x="0" y="3486"/>
                      <a:pt x="3217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49" y="23462"/>
                    </a:lnTo>
                    <a:lnTo>
                      <a:pt x="15149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479CADAC-B52A-2EFF-071B-3E279FEEF177}"/>
                  </a:ext>
                </a:extLst>
              </p:cNvPr>
              <p:cNvSpPr/>
              <p:nvPr/>
            </p:nvSpPr>
            <p:spPr>
              <a:xfrm>
                <a:off x="2857306" y="3860423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5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1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4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5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1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4" y="12602"/>
                      <a:pt x="15284" y="16088"/>
                    </a:cubicBezTo>
                    <a:cubicBezTo>
                      <a:pt x="15284" y="19574"/>
                      <a:pt x="17965" y="21451"/>
                      <a:pt x="25070" y="23998"/>
                    </a:cubicBezTo>
                    <a:cubicBezTo>
                      <a:pt x="35259" y="27752"/>
                      <a:pt x="39952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2B2FA3D3-10E0-0B32-BF4B-370F25E168F0}"/>
                  </a:ext>
                </a:extLst>
              </p:cNvPr>
              <p:cNvSpPr/>
              <p:nvPr/>
            </p:nvSpPr>
            <p:spPr>
              <a:xfrm>
                <a:off x="2905704" y="386042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9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49 w 51749"/>
                  <a:gd name="connsiteY7" fmla="*/ 27350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9"/>
                    </a:cubicBezTo>
                    <a:lnTo>
                      <a:pt x="48666" y="55235"/>
                    </a:lnTo>
                    <a:cubicBezTo>
                      <a:pt x="43840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8" y="0"/>
                      <a:pt x="51749" y="15016"/>
                      <a:pt x="51749" y="27350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3888B98E-AC38-7846-CB70-E8BE3D530ED1}"/>
                  </a:ext>
                </a:extLst>
              </p:cNvPr>
              <p:cNvSpPr/>
              <p:nvPr/>
            </p:nvSpPr>
            <p:spPr>
              <a:xfrm>
                <a:off x="2965497" y="3835890"/>
                <a:ext cx="55905" cy="83389"/>
              </a:xfrm>
              <a:custGeom>
                <a:avLst/>
                <a:gdLst>
                  <a:gd name="connsiteX0" fmla="*/ 55369 w 55905"/>
                  <a:gd name="connsiteY0" fmla="*/ 0 h 83389"/>
                  <a:gd name="connsiteX1" fmla="*/ 55369 w 55905"/>
                  <a:gd name="connsiteY1" fmla="*/ 66228 h 83389"/>
                  <a:gd name="connsiteX2" fmla="*/ 55905 w 55905"/>
                  <a:gd name="connsiteY2" fmla="*/ 82048 h 83389"/>
                  <a:gd name="connsiteX3" fmla="*/ 43169 w 55905"/>
                  <a:gd name="connsiteY3" fmla="*/ 82048 h 83389"/>
                  <a:gd name="connsiteX4" fmla="*/ 42633 w 55905"/>
                  <a:gd name="connsiteY4" fmla="*/ 73200 h 83389"/>
                  <a:gd name="connsiteX5" fmla="*/ 42365 w 55905"/>
                  <a:gd name="connsiteY5" fmla="*/ 73200 h 83389"/>
                  <a:gd name="connsiteX6" fmla="*/ 23998 w 55905"/>
                  <a:gd name="connsiteY6" fmla="*/ 83389 h 83389"/>
                  <a:gd name="connsiteX7" fmla="*/ 0 w 55905"/>
                  <a:gd name="connsiteY7" fmla="*/ 54565 h 83389"/>
                  <a:gd name="connsiteX8" fmla="*/ 25204 w 55905"/>
                  <a:gd name="connsiteY8" fmla="*/ 24534 h 83389"/>
                  <a:gd name="connsiteX9" fmla="*/ 41024 w 55905"/>
                  <a:gd name="connsiteY9" fmla="*/ 31908 h 83389"/>
                  <a:gd name="connsiteX10" fmla="*/ 41292 w 55905"/>
                  <a:gd name="connsiteY10" fmla="*/ 31908 h 83389"/>
                  <a:gd name="connsiteX11" fmla="*/ 41292 w 55905"/>
                  <a:gd name="connsiteY11" fmla="*/ 0 h 83389"/>
                  <a:gd name="connsiteX12" fmla="*/ 55503 w 55905"/>
                  <a:gd name="connsiteY12" fmla="*/ 0 h 83389"/>
                  <a:gd name="connsiteX13" fmla="*/ 41158 w 55905"/>
                  <a:gd name="connsiteY13" fmla="*/ 49202 h 83389"/>
                  <a:gd name="connsiteX14" fmla="*/ 40756 w 55905"/>
                  <a:gd name="connsiteY14" fmla="*/ 45448 h 83389"/>
                  <a:gd name="connsiteX15" fmla="*/ 28556 w 55905"/>
                  <a:gd name="connsiteY15" fmla="*/ 35393 h 83389"/>
                  <a:gd name="connsiteX16" fmla="*/ 14345 w 55905"/>
                  <a:gd name="connsiteY16" fmla="*/ 54029 h 83389"/>
                  <a:gd name="connsiteX17" fmla="*/ 28422 w 55905"/>
                  <a:gd name="connsiteY17" fmla="*/ 71859 h 83389"/>
                  <a:gd name="connsiteX18" fmla="*/ 40622 w 55905"/>
                  <a:gd name="connsiteY18" fmla="*/ 61804 h 83389"/>
                  <a:gd name="connsiteX19" fmla="*/ 41158 w 55905"/>
                  <a:gd name="connsiteY19" fmla="*/ 57648 h 83389"/>
                  <a:gd name="connsiteX20" fmla="*/ 41158 w 55905"/>
                  <a:gd name="connsiteY20" fmla="*/ 49202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905" h="83389">
                    <a:moveTo>
                      <a:pt x="55369" y="0"/>
                    </a:moveTo>
                    <a:lnTo>
                      <a:pt x="55369" y="66228"/>
                    </a:lnTo>
                    <a:cubicBezTo>
                      <a:pt x="55369" y="71993"/>
                      <a:pt x="55637" y="78294"/>
                      <a:pt x="55905" y="82048"/>
                    </a:cubicBezTo>
                    <a:lnTo>
                      <a:pt x="43169" y="82048"/>
                    </a:lnTo>
                    <a:lnTo>
                      <a:pt x="42633" y="73200"/>
                    </a:lnTo>
                    <a:lnTo>
                      <a:pt x="42365" y="73200"/>
                    </a:lnTo>
                    <a:cubicBezTo>
                      <a:pt x="39013" y="79501"/>
                      <a:pt x="32176" y="83389"/>
                      <a:pt x="23998" y="83389"/>
                    </a:cubicBezTo>
                    <a:cubicBezTo>
                      <a:pt x="10591" y="83389"/>
                      <a:pt x="0" y="71993"/>
                      <a:pt x="0" y="54565"/>
                    </a:cubicBezTo>
                    <a:cubicBezTo>
                      <a:pt x="0" y="35661"/>
                      <a:pt x="11664" y="24534"/>
                      <a:pt x="25204" y="24534"/>
                    </a:cubicBezTo>
                    <a:cubicBezTo>
                      <a:pt x="32980" y="24534"/>
                      <a:pt x="38477" y="27752"/>
                      <a:pt x="41024" y="31908"/>
                    </a:cubicBezTo>
                    <a:lnTo>
                      <a:pt x="41292" y="31908"/>
                    </a:lnTo>
                    <a:lnTo>
                      <a:pt x="41292" y="0"/>
                    </a:lnTo>
                    <a:lnTo>
                      <a:pt x="55503" y="0"/>
                    </a:lnTo>
                    <a:close/>
                    <a:moveTo>
                      <a:pt x="41158" y="49202"/>
                    </a:moveTo>
                    <a:cubicBezTo>
                      <a:pt x="41158" y="47995"/>
                      <a:pt x="41158" y="46655"/>
                      <a:pt x="40756" y="45448"/>
                    </a:cubicBezTo>
                    <a:cubicBezTo>
                      <a:pt x="39549" y="39952"/>
                      <a:pt x="34991" y="35393"/>
                      <a:pt x="28556" y="35393"/>
                    </a:cubicBezTo>
                    <a:cubicBezTo>
                      <a:pt x="19440" y="35393"/>
                      <a:pt x="14345" y="43437"/>
                      <a:pt x="14345" y="54029"/>
                    </a:cubicBezTo>
                    <a:cubicBezTo>
                      <a:pt x="14345" y="64620"/>
                      <a:pt x="19440" y="71859"/>
                      <a:pt x="28422" y="71859"/>
                    </a:cubicBezTo>
                    <a:cubicBezTo>
                      <a:pt x="34187" y="71859"/>
                      <a:pt x="39281" y="67971"/>
                      <a:pt x="40622" y="61804"/>
                    </a:cubicBezTo>
                    <a:cubicBezTo>
                      <a:pt x="41024" y="60598"/>
                      <a:pt x="41158" y="59123"/>
                      <a:pt x="41158" y="57648"/>
                    </a:cubicBezTo>
                    <a:lnTo>
                      <a:pt x="41158" y="4920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C1B03092-F9E6-60EC-C475-CB0D88067158}"/>
                  </a:ext>
                </a:extLst>
              </p:cNvPr>
              <p:cNvSpPr/>
              <p:nvPr/>
            </p:nvSpPr>
            <p:spPr>
              <a:xfrm>
                <a:off x="2417302" y="4033637"/>
                <a:ext cx="45180" cy="58720"/>
              </a:xfrm>
              <a:custGeom>
                <a:avLst/>
                <a:gdLst>
                  <a:gd name="connsiteX0" fmla="*/ 44912 w 45180"/>
                  <a:gd name="connsiteY0" fmla="*/ 55905 h 58720"/>
                  <a:gd name="connsiteX1" fmla="*/ 28958 w 45180"/>
                  <a:gd name="connsiteY1" fmla="*/ 58721 h 58720"/>
                  <a:gd name="connsiteX2" fmla="*/ 0 w 45180"/>
                  <a:gd name="connsiteY2" fmla="*/ 30031 h 58720"/>
                  <a:gd name="connsiteX3" fmla="*/ 31371 w 45180"/>
                  <a:gd name="connsiteY3" fmla="*/ 0 h 58720"/>
                  <a:gd name="connsiteX4" fmla="*/ 45180 w 45180"/>
                  <a:gd name="connsiteY4" fmla="*/ 2681 h 58720"/>
                  <a:gd name="connsiteX5" fmla="*/ 42633 w 45180"/>
                  <a:gd name="connsiteY5" fmla="*/ 13272 h 58720"/>
                  <a:gd name="connsiteX6" fmla="*/ 31908 w 45180"/>
                  <a:gd name="connsiteY6" fmla="*/ 11127 h 58720"/>
                  <a:gd name="connsiteX7" fmla="*/ 14613 w 45180"/>
                  <a:gd name="connsiteY7" fmla="*/ 29360 h 58720"/>
                  <a:gd name="connsiteX8" fmla="*/ 31908 w 45180"/>
                  <a:gd name="connsiteY8" fmla="*/ 47459 h 58720"/>
                  <a:gd name="connsiteX9" fmla="*/ 43169 w 45180"/>
                  <a:gd name="connsiteY9" fmla="*/ 45314 h 58720"/>
                  <a:gd name="connsiteX10" fmla="*/ 45180 w 45180"/>
                  <a:gd name="connsiteY10" fmla="*/ 55905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180" h="58720">
                    <a:moveTo>
                      <a:pt x="44912" y="55905"/>
                    </a:moveTo>
                    <a:cubicBezTo>
                      <a:pt x="41963" y="57246"/>
                      <a:pt x="36064" y="58721"/>
                      <a:pt x="28958" y="58721"/>
                    </a:cubicBezTo>
                    <a:cubicBezTo>
                      <a:pt x="11396" y="58721"/>
                      <a:pt x="0" y="47459"/>
                      <a:pt x="0" y="30031"/>
                    </a:cubicBezTo>
                    <a:cubicBezTo>
                      <a:pt x="0" y="12602"/>
                      <a:pt x="11530" y="0"/>
                      <a:pt x="31371" y="0"/>
                    </a:cubicBezTo>
                    <a:cubicBezTo>
                      <a:pt x="36600" y="0"/>
                      <a:pt x="41963" y="1207"/>
                      <a:pt x="45180" y="2681"/>
                    </a:cubicBezTo>
                    <a:lnTo>
                      <a:pt x="42633" y="13272"/>
                    </a:lnTo>
                    <a:cubicBezTo>
                      <a:pt x="40354" y="12200"/>
                      <a:pt x="37002" y="11127"/>
                      <a:pt x="31908" y="11127"/>
                    </a:cubicBezTo>
                    <a:cubicBezTo>
                      <a:pt x="21048" y="11127"/>
                      <a:pt x="14613" y="19037"/>
                      <a:pt x="14613" y="29360"/>
                    </a:cubicBezTo>
                    <a:cubicBezTo>
                      <a:pt x="14613" y="40890"/>
                      <a:pt x="22121" y="47459"/>
                      <a:pt x="31908" y="47459"/>
                    </a:cubicBezTo>
                    <a:cubicBezTo>
                      <a:pt x="36868" y="47459"/>
                      <a:pt x="40354" y="46387"/>
                      <a:pt x="43169" y="45314"/>
                    </a:cubicBezTo>
                    <a:lnTo>
                      <a:pt x="45180" y="5590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213BE807-EE2D-4BA0-6496-A5FCE9FCDCA8}"/>
                  </a:ext>
                </a:extLst>
              </p:cNvPr>
              <p:cNvSpPr/>
              <p:nvPr/>
            </p:nvSpPr>
            <p:spPr>
              <a:xfrm>
                <a:off x="2468113" y="4033905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2 w 57112"/>
                  <a:gd name="connsiteY3" fmla="*/ 0 h 58720"/>
                  <a:gd name="connsiteX4" fmla="*/ 57112 w 57112"/>
                  <a:gd name="connsiteY4" fmla="*/ 28958 h 58720"/>
                  <a:gd name="connsiteX5" fmla="*/ 14747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7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7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7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A2224659-559B-FD68-6602-F57B1205DEC4}"/>
                  </a:ext>
                </a:extLst>
              </p:cNvPr>
              <p:cNvSpPr/>
              <p:nvPr/>
            </p:nvSpPr>
            <p:spPr>
              <a:xfrm>
                <a:off x="2536486" y="4033905"/>
                <a:ext cx="51481" cy="57514"/>
              </a:xfrm>
              <a:custGeom>
                <a:avLst/>
                <a:gdLst>
                  <a:gd name="connsiteX0" fmla="*/ 536 w 51481"/>
                  <a:gd name="connsiteY0" fmla="*/ 17965 h 57514"/>
                  <a:gd name="connsiteX1" fmla="*/ 0 w 51481"/>
                  <a:gd name="connsiteY1" fmla="*/ 1207 h 57514"/>
                  <a:gd name="connsiteX2" fmla="*/ 12468 w 51481"/>
                  <a:gd name="connsiteY2" fmla="*/ 1207 h 57514"/>
                  <a:gd name="connsiteX3" fmla="*/ 13139 w 51481"/>
                  <a:gd name="connsiteY3" fmla="*/ 9653 h 57514"/>
                  <a:gd name="connsiteX4" fmla="*/ 13541 w 51481"/>
                  <a:gd name="connsiteY4" fmla="*/ 9653 h 57514"/>
                  <a:gd name="connsiteX5" fmla="*/ 31506 w 51481"/>
                  <a:gd name="connsiteY5" fmla="*/ 0 h 57514"/>
                  <a:gd name="connsiteX6" fmla="*/ 51481 w 51481"/>
                  <a:gd name="connsiteY6" fmla="*/ 24132 h 57514"/>
                  <a:gd name="connsiteX7" fmla="*/ 51481 w 51481"/>
                  <a:gd name="connsiteY7" fmla="*/ 57514 h 57514"/>
                  <a:gd name="connsiteX8" fmla="*/ 37270 w 51481"/>
                  <a:gd name="connsiteY8" fmla="*/ 57514 h 57514"/>
                  <a:gd name="connsiteX9" fmla="*/ 37270 w 51481"/>
                  <a:gd name="connsiteY9" fmla="*/ 25741 h 57514"/>
                  <a:gd name="connsiteX10" fmla="*/ 26545 w 51481"/>
                  <a:gd name="connsiteY10" fmla="*/ 11530 h 57514"/>
                  <a:gd name="connsiteX11" fmla="*/ 15418 w 51481"/>
                  <a:gd name="connsiteY11" fmla="*/ 19842 h 57514"/>
                  <a:gd name="connsiteX12" fmla="*/ 14881 w 51481"/>
                  <a:gd name="connsiteY12" fmla="*/ 24400 h 57514"/>
                  <a:gd name="connsiteX13" fmla="*/ 14881 w 51481"/>
                  <a:gd name="connsiteY13" fmla="*/ 57514 h 57514"/>
                  <a:gd name="connsiteX14" fmla="*/ 536 w 51481"/>
                  <a:gd name="connsiteY14" fmla="*/ 57514 h 57514"/>
                  <a:gd name="connsiteX15" fmla="*/ 536 w 51481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1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468" y="1207"/>
                    </a:lnTo>
                    <a:lnTo>
                      <a:pt x="13139" y="9653"/>
                    </a:lnTo>
                    <a:lnTo>
                      <a:pt x="13541" y="9653"/>
                    </a:lnTo>
                    <a:cubicBezTo>
                      <a:pt x="15954" y="5229"/>
                      <a:pt x="22121" y="0"/>
                      <a:pt x="31506" y="0"/>
                    </a:cubicBezTo>
                    <a:cubicBezTo>
                      <a:pt x="41292" y="0"/>
                      <a:pt x="51481" y="6301"/>
                      <a:pt x="51481" y="24132"/>
                    </a:cubicBezTo>
                    <a:lnTo>
                      <a:pt x="51481" y="57514"/>
                    </a:lnTo>
                    <a:lnTo>
                      <a:pt x="37270" y="57514"/>
                    </a:lnTo>
                    <a:lnTo>
                      <a:pt x="37270" y="25741"/>
                    </a:lnTo>
                    <a:cubicBezTo>
                      <a:pt x="37270" y="17697"/>
                      <a:pt x="34321" y="11530"/>
                      <a:pt x="26545" y="11530"/>
                    </a:cubicBezTo>
                    <a:cubicBezTo>
                      <a:pt x="20914" y="11530"/>
                      <a:pt x="16892" y="15552"/>
                      <a:pt x="15418" y="19842"/>
                    </a:cubicBezTo>
                    <a:cubicBezTo>
                      <a:pt x="15015" y="21048"/>
                      <a:pt x="14881" y="22791"/>
                      <a:pt x="14881" y="24400"/>
                    </a:cubicBezTo>
                    <a:lnTo>
                      <a:pt x="14881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64F19DA-0953-AF8B-A69B-F824B165D4B2}"/>
                  </a:ext>
                </a:extLst>
              </p:cNvPr>
              <p:cNvSpPr/>
              <p:nvPr/>
            </p:nvSpPr>
            <p:spPr>
              <a:xfrm>
                <a:off x="2596816" y="4019023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9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9"/>
                      <a:pt x="29226" y="61939"/>
                    </a:cubicBezTo>
                    <a:cubicBezTo>
                      <a:pt x="31640" y="61939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49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76544FB3-8FC5-BBEB-9D56-2583352AEB50}"/>
                  </a:ext>
                </a:extLst>
              </p:cNvPr>
              <p:cNvSpPr/>
              <p:nvPr/>
            </p:nvSpPr>
            <p:spPr>
              <a:xfrm>
                <a:off x="2642532" y="4033771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3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3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9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26F3F190-ED6E-DCBB-6C65-A51E2F1D0240}"/>
                  </a:ext>
                </a:extLst>
              </p:cNvPr>
              <p:cNvSpPr/>
              <p:nvPr/>
            </p:nvSpPr>
            <p:spPr>
              <a:xfrm>
                <a:off x="2679669" y="4033905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2 w 57112"/>
                  <a:gd name="connsiteY3" fmla="*/ 0 h 58720"/>
                  <a:gd name="connsiteX4" fmla="*/ 57112 w 57112"/>
                  <a:gd name="connsiteY4" fmla="*/ 28958 h 58720"/>
                  <a:gd name="connsiteX5" fmla="*/ 14747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7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7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7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8427919E-3B2F-7924-E6C9-1A44652F5033}"/>
                  </a:ext>
                </a:extLst>
              </p:cNvPr>
              <p:cNvSpPr/>
              <p:nvPr/>
            </p:nvSpPr>
            <p:spPr>
              <a:xfrm>
                <a:off x="2748445" y="4009237"/>
                <a:ext cx="14344" cy="82048"/>
              </a:xfrm>
              <a:custGeom>
                <a:avLst/>
                <a:gdLst>
                  <a:gd name="connsiteX0" fmla="*/ 0 w 14344"/>
                  <a:gd name="connsiteY0" fmla="*/ 0 h 82048"/>
                  <a:gd name="connsiteX1" fmla="*/ 14345 w 14344"/>
                  <a:gd name="connsiteY1" fmla="*/ 0 h 82048"/>
                  <a:gd name="connsiteX2" fmla="*/ 14345 w 14344"/>
                  <a:gd name="connsiteY2" fmla="*/ 82048 h 82048"/>
                  <a:gd name="connsiteX3" fmla="*/ 0 w 14344"/>
                  <a:gd name="connsiteY3" fmla="*/ 82048 h 82048"/>
                  <a:gd name="connsiteX4" fmla="*/ 0 w 14344"/>
                  <a:gd name="connsiteY4" fmla="*/ 0 h 8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4" h="82048">
                    <a:moveTo>
                      <a:pt x="0" y="0"/>
                    </a:moveTo>
                    <a:lnTo>
                      <a:pt x="14345" y="0"/>
                    </a:lnTo>
                    <a:lnTo>
                      <a:pt x="14345" y="82048"/>
                    </a:lnTo>
                    <a:lnTo>
                      <a:pt x="0" y="82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A21B67AF-2A99-888B-623B-75BC275F839C}"/>
                  </a:ext>
                </a:extLst>
              </p:cNvPr>
              <p:cNvSpPr/>
              <p:nvPr/>
            </p:nvSpPr>
            <p:spPr>
              <a:xfrm>
                <a:off x="2778207" y="4009237"/>
                <a:ext cx="14344" cy="82048"/>
              </a:xfrm>
              <a:custGeom>
                <a:avLst/>
                <a:gdLst>
                  <a:gd name="connsiteX0" fmla="*/ 0 w 14344"/>
                  <a:gd name="connsiteY0" fmla="*/ 0 h 82048"/>
                  <a:gd name="connsiteX1" fmla="*/ 14345 w 14344"/>
                  <a:gd name="connsiteY1" fmla="*/ 0 h 82048"/>
                  <a:gd name="connsiteX2" fmla="*/ 14345 w 14344"/>
                  <a:gd name="connsiteY2" fmla="*/ 82048 h 82048"/>
                  <a:gd name="connsiteX3" fmla="*/ 0 w 14344"/>
                  <a:gd name="connsiteY3" fmla="*/ 82048 h 82048"/>
                  <a:gd name="connsiteX4" fmla="*/ 0 w 14344"/>
                  <a:gd name="connsiteY4" fmla="*/ 0 h 8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4" h="82048">
                    <a:moveTo>
                      <a:pt x="0" y="0"/>
                    </a:moveTo>
                    <a:lnTo>
                      <a:pt x="14345" y="0"/>
                    </a:lnTo>
                    <a:lnTo>
                      <a:pt x="14345" y="82048"/>
                    </a:lnTo>
                    <a:lnTo>
                      <a:pt x="0" y="82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690EF9C-CEC4-F43C-4DB6-F139D3C36F06}"/>
                  </a:ext>
                </a:extLst>
              </p:cNvPr>
              <p:cNvSpPr/>
              <p:nvPr/>
            </p:nvSpPr>
            <p:spPr>
              <a:xfrm>
                <a:off x="2804216" y="4033771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A3D4E2CE-C475-0C5B-743C-CC1F2D6E6F33}"/>
                  </a:ext>
                </a:extLst>
              </p:cNvPr>
              <p:cNvSpPr/>
              <p:nvPr/>
            </p:nvSpPr>
            <p:spPr>
              <a:xfrm>
                <a:off x="2864009" y="4009237"/>
                <a:ext cx="55905" cy="83389"/>
              </a:xfrm>
              <a:custGeom>
                <a:avLst/>
                <a:gdLst>
                  <a:gd name="connsiteX0" fmla="*/ 55369 w 55905"/>
                  <a:gd name="connsiteY0" fmla="*/ 0 h 83389"/>
                  <a:gd name="connsiteX1" fmla="*/ 55369 w 55905"/>
                  <a:gd name="connsiteY1" fmla="*/ 66229 h 83389"/>
                  <a:gd name="connsiteX2" fmla="*/ 55905 w 55905"/>
                  <a:gd name="connsiteY2" fmla="*/ 82048 h 83389"/>
                  <a:gd name="connsiteX3" fmla="*/ 43169 w 55905"/>
                  <a:gd name="connsiteY3" fmla="*/ 82048 h 83389"/>
                  <a:gd name="connsiteX4" fmla="*/ 42633 w 55905"/>
                  <a:gd name="connsiteY4" fmla="*/ 73200 h 83389"/>
                  <a:gd name="connsiteX5" fmla="*/ 42365 w 55905"/>
                  <a:gd name="connsiteY5" fmla="*/ 73200 h 83389"/>
                  <a:gd name="connsiteX6" fmla="*/ 23998 w 55905"/>
                  <a:gd name="connsiteY6" fmla="*/ 83389 h 83389"/>
                  <a:gd name="connsiteX7" fmla="*/ 0 w 55905"/>
                  <a:gd name="connsiteY7" fmla="*/ 54565 h 83389"/>
                  <a:gd name="connsiteX8" fmla="*/ 25204 w 55905"/>
                  <a:gd name="connsiteY8" fmla="*/ 24534 h 83389"/>
                  <a:gd name="connsiteX9" fmla="*/ 41024 w 55905"/>
                  <a:gd name="connsiteY9" fmla="*/ 31908 h 83389"/>
                  <a:gd name="connsiteX10" fmla="*/ 41292 w 55905"/>
                  <a:gd name="connsiteY10" fmla="*/ 31908 h 83389"/>
                  <a:gd name="connsiteX11" fmla="*/ 41292 w 55905"/>
                  <a:gd name="connsiteY11" fmla="*/ 0 h 83389"/>
                  <a:gd name="connsiteX12" fmla="*/ 55503 w 55905"/>
                  <a:gd name="connsiteY12" fmla="*/ 0 h 83389"/>
                  <a:gd name="connsiteX13" fmla="*/ 41158 w 55905"/>
                  <a:gd name="connsiteY13" fmla="*/ 49202 h 83389"/>
                  <a:gd name="connsiteX14" fmla="*/ 40756 w 55905"/>
                  <a:gd name="connsiteY14" fmla="*/ 45448 h 83389"/>
                  <a:gd name="connsiteX15" fmla="*/ 28556 w 55905"/>
                  <a:gd name="connsiteY15" fmla="*/ 35393 h 83389"/>
                  <a:gd name="connsiteX16" fmla="*/ 14345 w 55905"/>
                  <a:gd name="connsiteY16" fmla="*/ 54029 h 83389"/>
                  <a:gd name="connsiteX17" fmla="*/ 28422 w 55905"/>
                  <a:gd name="connsiteY17" fmla="*/ 71859 h 83389"/>
                  <a:gd name="connsiteX18" fmla="*/ 40622 w 55905"/>
                  <a:gd name="connsiteY18" fmla="*/ 61804 h 83389"/>
                  <a:gd name="connsiteX19" fmla="*/ 41158 w 55905"/>
                  <a:gd name="connsiteY19" fmla="*/ 57648 h 83389"/>
                  <a:gd name="connsiteX20" fmla="*/ 41158 w 55905"/>
                  <a:gd name="connsiteY20" fmla="*/ 49202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905" h="83389">
                    <a:moveTo>
                      <a:pt x="55369" y="0"/>
                    </a:moveTo>
                    <a:lnTo>
                      <a:pt x="55369" y="66229"/>
                    </a:lnTo>
                    <a:cubicBezTo>
                      <a:pt x="55369" y="71993"/>
                      <a:pt x="55637" y="78294"/>
                      <a:pt x="55905" y="82048"/>
                    </a:cubicBezTo>
                    <a:lnTo>
                      <a:pt x="43169" y="82048"/>
                    </a:lnTo>
                    <a:lnTo>
                      <a:pt x="42633" y="73200"/>
                    </a:lnTo>
                    <a:lnTo>
                      <a:pt x="42365" y="73200"/>
                    </a:lnTo>
                    <a:cubicBezTo>
                      <a:pt x="39013" y="79501"/>
                      <a:pt x="32176" y="83389"/>
                      <a:pt x="23998" y="83389"/>
                    </a:cubicBezTo>
                    <a:cubicBezTo>
                      <a:pt x="10591" y="83389"/>
                      <a:pt x="0" y="71993"/>
                      <a:pt x="0" y="54565"/>
                    </a:cubicBezTo>
                    <a:cubicBezTo>
                      <a:pt x="0" y="35662"/>
                      <a:pt x="11664" y="24534"/>
                      <a:pt x="25204" y="24534"/>
                    </a:cubicBezTo>
                    <a:cubicBezTo>
                      <a:pt x="32980" y="24534"/>
                      <a:pt x="38477" y="27752"/>
                      <a:pt x="41024" y="31908"/>
                    </a:cubicBezTo>
                    <a:lnTo>
                      <a:pt x="41292" y="31908"/>
                    </a:lnTo>
                    <a:lnTo>
                      <a:pt x="41292" y="0"/>
                    </a:lnTo>
                    <a:lnTo>
                      <a:pt x="55503" y="0"/>
                    </a:lnTo>
                    <a:close/>
                    <a:moveTo>
                      <a:pt x="41158" y="49202"/>
                    </a:moveTo>
                    <a:cubicBezTo>
                      <a:pt x="41158" y="47996"/>
                      <a:pt x="41158" y="46655"/>
                      <a:pt x="40756" y="45448"/>
                    </a:cubicBezTo>
                    <a:cubicBezTo>
                      <a:pt x="39549" y="39952"/>
                      <a:pt x="34991" y="35393"/>
                      <a:pt x="28556" y="35393"/>
                    </a:cubicBezTo>
                    <a:cubicBezTo>
                      <a:pt x="19440" y="35393"/>
                      <a:pt x="14345" y="43437"/>
                      <a:pt x="14345" y="54029"/>
                    </a:cubicBezTo>
                    <a:cubicBezTo>
                      <a:pt x="14345" y="64620"/>
                      <a:pt x="19440" y="71859"/>
                      <a:pt x="28422" y="71859"/>
                    </a:cubicBezTo>
                    <a:cubicBezTo>
                      <a:pt x="34187" y="71859"/>
                      <a:pt x="39281" y="67972"/>
                      <a:pt x="40622" y="61804"/>
                    </a:cubicBezTo>
                    <a:cubicBezTo>
                      <a:pt x="41024" y="60598"/>
                      <a:pt x="41158" y="59123"/>
                      <a:pt x="41158" y="57648"/>
                    </a:cubicBezTo>
                    <a:lnTo>
                      <a:pt x="41158" y="4920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74E5C690-1E79-A5E9-699B-56BE49A84366}"/>
                  </a:ext>
                </a:extLst>
              </p:cNvPr>
              <p:cNvSpPr/>
              <p:nvPr/>
            </p:nvSpPr>
            <p:spPr>
              <a:xfrm>
                <a:off x="2952895" y="4019023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9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9"/>
                      <a:pt x="29226" y="61939"/>
                    </a:cubicBezTo>
                    <a:cubicBezTo>
                      <a:pt x="31640" y="61939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63E6663B-738F-9576-F5BA-57695725545C}"/>
                  </a:ext>
                </a:extLst>
              </p:cNvPr>
              <p:cNvSpPr/>
              <p:nvPr/>
            </p:nvSpPr>
            <p:spPr>
              <a:xfrm>
                <a:off x="2998746" y="4033771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3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3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9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271452A6-2971-B5A1-1D5E-CD1CC681E2ED}"/>
                  </a:ext>
                </a:extLst>
              </p:cNvPr>
              <p:cNvSpPr/>
              <p:nvPr/>
            </p:nvSpPr>
            <p:spPr>
              <a:xfrm>
                <a:off x="3039636" y="4011516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49 w 15953"/>
                  <a:gd name="connsiteY7" fmla="*/ 23462 h 79769"/>
                  <a:gd name="connsiteX8" fmla="*/ 15149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0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7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49" y="23462"/>
                    </a:lnTo>
                    <a:lnTo>
                      <a:pt x="15149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23985D4E-37C9-275B-E6FC-F8374532D7F9}"/>
                  </a:ext>
                </a:extLst>
              </p:cNvPr>
              <p:cNvSpPr/>
              <p:nvPr/>
            </p:nvSpPr>
            <p:spPr>
              <a:xfrm>
                <a:off x="3066047" y="4033637"/>
                <a:ext cx="48397" cy="58854"/>
              </a:xfrm>
              <a:custGeom>
                <a:avLst/>
                <a:gdLst>
                  <a:gd name="connsiteX0" fmla="*/ 35661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6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1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5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1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6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9738C4FF-0320-58F5-2DBB-6D1CEC9E233D}"/>
                  </a:ext>
                </a:extLst>
              </p:cNvPr>
              <p:cNvSpPr/>
              <p:nvPr/>
            </p:nvSpPr>
            <p:spPr>
              <a:xfrm>
                <a:off x="3128789" y="4009237"/>
                <a:ext cx="14345" cy="82048"/>
              </a:xfrm>
              <a:custGeom>
                <a:avLst/>
                <a:gdLst>
                  <a:gd name="connsiteX0" fmla="*/ 0 w 14345"/>
                  <a:gd name="connsiteY0" fmla="*/ 0 h 82048"/>
                  <a:gd name="connsiteX1" fmla="*/ 14345 w 14345"/>
                  <a:gd name="connsiteY1" fmla="*/ 0 h 82048"/>
                  <a:gd name="connsiteX2" fmla="*/ 14345 w 14345"/>
                  <a:gd name="connsiteY2" fmla="*/ 82048 h 82048"/>
                  <a:gd name="connsiteX3" fmla="*/ 0 w 14345"/>
                  <a:gd name="connsiteY3" fmla="*/ 82048 h 82048"/>
                  <a:gd name="connsiteX4" fmla="*/ 0 w 14345"/>
                  <a:gd name="connsiteY4" fmla="*/ 0 h 8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5" h="82048">
                    <a:moveTo>
                      <a:pt x="0" y="0"/>
                    </a:moveTo>
                    <a:lnTo>
                      <a:pt x="14345" y="0"/>
                    </a:lnTo>
                    <a:lnTo>
                      <a:pt x="14345" y="82048"/>
                    </a:lnTo>
                    <a:lnTo>
                      <a:pt x="0" y="82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A60FC825-2FBF-0A49-CB5F-DF486FA68AF5}"/>
                  </a:ext>
                </a:extLst>
              </p:cNvPr>
              <p:cNvSpPr/>
              <p:nvPr/>
            </p:nvSpPr>
            <p:spPr>
              <a:xfrm>
                <a:off x="2345837" y="4220793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2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2" y="6033"/>
                      <a:pt x="27492" y="13809"/>
                    </a:cubicBezTo>
                    <a:cubicBezTo>
                      <a:pt x="27492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41C1026F-504A-34B9-212C-D70228458F05}"/>
                  </a:ext>
                </a:extLst>
              </p:cNvPr>
              <p:cNvSpPr/>
              <p:nvPr/>
            </p:nvSpPr>
            <p:spPr>
              <a:xfrm>
                <a:off x="2409794" y="4186874"/>
                <a:ext cx="44912" cy="77892"/>
              </a:xfrm>
              <a:custGeom>
                <a:avLst/>
                <a:gdLst>
                  <a:gd name="connsiteX0" fmla="*/ 0 w 44912"/>
                  <a:gd name="connsiteY0" fmla="*/ 0 h 77892"/>
                  <a:gd name="connsiteX1" fmla="*/ 44912 w 44912"/>
                  <a:gd name="connsiteY1" fmla="*/ 0 h 77892"/>
                  <a:gd name="connsiteX2" fmla="*/ 44912 w 44912"/>
                  <a:gd name="connsiteY2" fmla="*/ 11664 h 77892"/>
                  <a:gd name="connsiteX3" fmla="*/ 14211 w 44912"/>
                  <a:gd name="connsiteY3" fmla="*/ 11664 h 77892"/>
                  <a:gd name="connsiteX4" fmla="*/ 14211 w 44912"/>
                  <a:gd name="connsiteY4" fmla="*/ 33114 h 77892"/>
                  <a:gd name="connsiteX5" fmla="*/ 42901 w 44912"/>
                  <a:gd name="connsiteY5" fmla="*/ 33114 h 77892"/>
                  <a:gd name="connsiteX6" fmla="*/ 42901 w 44912"/>
                  <a:gd name="connsiteY6" fmla="*/ 44778 h 77892"/>
                  <a:gd name="connsiteX7" fmla="*/ 14211 w 44912"/>
                  <a:gd name="connsiteY7" fmla="*/ 44778 h 77892"/>
                  <a:gd name="connsiteX8" fmla="*/ 14211 w 44912"/>
                  <a:gd name="connsiteY8" fmla="*/ 77892 h 77892"/>
                  <a:gd name="connsiteX9" fmla="*/ 0 w 44912"/>
                  <a:gd name="connsiteY9" fmla="*/ 77892 h 77892"/>
                  <a:gd name="connsiteX10" fmla="*/ 0 w 44912"/>
                  <a:gd name="connsiteY10" fmla="*/ 0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912" h="77892">
                    <a:moveTo>
                      <a:pt x="0" y="0"/>
                    </a:moveTo>
                    <a:lnTo>
                      <a:pt x="44912" y="0"/>
                    </a:lnTo>
                    <a:lnTo>
                      <a:pt x="44912" y="11664"/>
                    </a:lnTo>
                    <a:lnTo>
                      <a:pt x="14211" y="11664"/>
                    </a:lnTo>
                    <a:lnTo>
                      <a:pt x="14211" y="33114"/>
                    </a:lnTo>
                    <a:lnTo>
                      <a:pt x="42901" y="33114"/>
                    </a:lnTo>
                    <a:lnTo>
                      <a:pt x="42901" y="44778"/>
                    </a:lnTo>
                    <a:lnTo>
                      <a:pt x="14211" y="44778"/>
                    </a:lnTo>
                    <a:lnTo>
                      <a:pt x="14211" y="77892"/>
                    </a:lnTo>
                    <a:lnTo>
                      <a:pt x="0" y="778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3FC77D2B-15EA-C2FE-42E7-9C17F4BBE34B}"/>
                  </a:ext>
                </a:extLst>
              </p:cNvPr>
              <p:cNvSpPr/>
              <p:nvPr/>
            </p:nvSpPr>
            <p:spPr>
              <a:xfrm>
                <a:off x="2468381" y="4186874"/>
                <a:ext cx="60865" cy="79232"/>
              </a:xfrm>
              <a:custGeom>
                <a:avLst/>
                <a:gdLst>
                  <a:gd name="connsiteX0" fmla="*/ 14345 w 60865"/>
                  <a:gd name="connsiteY0" fmla="*/ 0 h 79232"/>
                  <a:gd name="connsiteX1" fmla="*/ 14345 w 60865"/>
                  <a:gd name="connsiteY1" fmla="*/ 45448 h 79232"/>
                  <a:gd name="connsiteX2" fmla="*/ 30299 w 60865"/>
                  <a:gd name="connsiteY2" fmla="*/ 67703 h 79232"/>
                  <a:gd name="connsiteX3" fmla="*/ 46655 w 60865"/>
                  <a:gd name="connsiteY3" fmla="*/ 45448 h 79232"/>
                  <a:gd name="connsiteX4" fmla="*/ 46655 w 60865"/>
                  <a:gd name="connsiteY4" fmla="*/ 0 h 79232"/>
                  <a:gd name="connsiteX5" fmla="*/ 60866 w 60865"/>
                  <a:gd name="connsiteY5" fmla="*/ 0 h 79232"/>
                  <a:gd name="connsiteX6" fmla="*/ 60866 w 60865"/>
                  <a:gd name="connsiteY6" fmla="*/ 44510 h 79232"/>
                  <a:gd name="connsiteX7" fmla="*/ 29763 w 60865"/>
                  <a:gd name="connsiteY7" fmla="*/ 79233 h 79232"/>
                  <a:gd name="connsiteX8" fmla="*/ 0 w 60865"/>
                  <a:gd name="connsiteY8" fmla="*/ 44644 h 79232"/>
                  <a:gd name="connsiteX9" fmla="*/ 0 w 60865"/>
                  <a:gd name="connsiteY9" fmla="*/ 0 h 79232"/>
                  <a:gd name="connsiteX10" fmla="*/ 14211 w 60865"/>
                  <a:gd name="connsiteY10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865" h="79232">
                    <a:moveTo>
                      <a:pt x="14345" y="0"/>
                    </a:moveTo>
                    <a:lnTo>
                      <a:pt x="14345" y="45448"/>
                    </a:lnTo>
                    <a:cubicBezTo>
                      <a:pt x="14345" y="60732"/>
                      <a:pt x="20646" y="67703"/>
                      <a:pt x="30299" y="67703"/>
                    </a:cubicBezTo>
                    <a:cubicBezTo>
                      <a:pt x="40622" y="67703"/>
                      <a:pt x="46655" y="60598"/>
                      <a:pt x="46655" y="45448"/>
                    </a:cubicBezTo>
                    <a:lnTo>
                      <a:pt x="46655" y="0"/>
                    </a:lnTo>
                    <a:lnTo>
                      <a:pt x="60866" y="0"/>
                    </a:lnTo>
                    <a:lnTo>
                      <a:pt x="60866" y="44510"/>
                    </a:lnTo>
                    <a:cubicBezTo>
                      <a:pt x="60866" y="68508"/>
                      <a:pt x="48532" y="79233"/>
                      <a:pt x="29763" y="79233"/>
                    </a:cubicBezTo>
                    <a:cubicBezTo>
                      <a:pt x="10993" y="79233"/>
                      <a:pt x="0" y="69178"/>
                      <a:pt x="0" y="44644"/>
                    </a:cubicBez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40AB0CB9-79A2-D05D-369B-772A14B58FAA}"/>
                  </a:ext>
                </a:extLst>
              </p:cNvPr>
              <p:cNvSpPr/>
              <p:nvPr/>
            </p:nvSpPr>
            <p:spPr>
              <a:xfrm>
                <a:off x="2564774" y="4229105"/>
                <a:ext cx="29494" cy="9786"/>
              </a:xfrm>
              <a:custGeom>
                <a:avLst/>
                <a:gdLst>
                  <a:gd name="connsiteX0" fmla="*/ 29495 w 29494"/>
                  <a:gd name="connsiteY0" fmla="*/ 0 h 9786"/>
                  <a:gd name="connsiteX1" fmla="*/ 29495 w 29494"/>
                  <a:gd name="connsiteY1" fmla="*/ 9787 h 9786"/>
                  <a:gd name="connsiteX2" fmla="*/ 0 w 29494"/>
                  <a:gd name="connsiteY2" fmla="*/ 9787 h 9786"/>
                  <a:gd name="connsiteX3" fmla="*/ 0 w 29494"/>
                  <a:gd name="connsiteY3" fmla="*/ 0 h 9786"/>
                  <a:gd name="connsiteX4" fmla="*/ 29495 w 29494"/>
                  <a:gd name="connsiteY4" fmla="*/ 0 h 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94" h="9786">
                    <a:moveTo>
                      <a:pt x="29495" y="0"/>
                    </a:moveTo>
                    <a:lnTo>
                      <a:pt x="29495" y="9787"/>
                    </a:lnTo>
                    <a:lnTo>
                      <a:pt x="0" y="9787"/>
                    </a:lnTo>
                    <a:lnTo>
                      <a:pt x="0" y="0"/>
                    </a:lnTo>
                    <a:lnTo>
                      <a:pt x="29495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C8CFD6B2-6D61-888A-269E-25005D9DBFD5}"/>
                  </a:ext>
                </a:extLst>
              </p:cNvPr>
              <p:cNvSpPr/>
              <p:nvPr/>
            </p:nvSpPr>
            <p:spPr>
              <a:xfrm>
                <a:off x="2626579" y="4188349"/>
                <a:ext cx="50944" cy="76417"/>
              </a:xfrm>
              <a:custGeom>
                <a:avLst/>
                <a:gdLst>
                  <a:gd name="connsiteX0" fmla="*/ 134 w 50944"/>
                  <a:gd name="connsiteY0" fmla="*/ 76418 h 76417"/>
                  <a:gd name="connsiteX1" fmla="*/ 134 w 50944"/>
                  <a:gd name="connsiteY1" fmla="*/ 67703 h 76417"/>
                  <a:gd name="connsiteX2" fmla="*/ 8982 w 50944"/>
                  <a:gd name="connsiteY2" fmla="*/ 59525 h 76417"/>
                  <a:gd name="connsiteX3" fmla="*/ 35125 w 50944"/>
                  <a:gd name="connsiteY3" fmla="*/ 24132 h 76417"/>
                  <a:gd name="connsiteX4" fmla="*/ 21719 w 50944"/>
                  <a:gd name="connsiteY4" fmla="*/ 11530 h 76417"/>
                  <a:gd name="connsiteX5" fmla="*/ 5631 w 50944"/>
                  <a:gd name="connsiteY5" fmla="*/ 17831 h 76417"/>
                  <a:gd name="connsiteX6" fmla="*/ 1475 w 50944"/>
                  <a:gd name="connsiteY6" fmla="*/ 7776 h 76417"/>
                  <a:gd name="connsiteX7" fmla="*/ 24534 w 50944"/>
                  <a:gd name="connsiteY7" fmla="*/ 0 h 76417"/>
                  <a:gd name="connsiteX8" fmla="*/ 49202 w 50944"/>
                  <a:gd name="connsiteY8" fmla="*/ 22791 h 76417"/>
                  <a:gd name="connsiteX9" fmla="*/ 26679 w 50944"/>
                  <a:gd name="connsiteY9" fmla="*/ 58721 h 76417"/>
                  <a:gd name="connsiteX10" fmla="*/ 20110 w 50944"/>
                  <a:gd name="connsiteY10" fmla="*/ 64352 h 76417"/>
                  <a:gd name="connsiteX11" fmla="*/ 20110 w 50944"/>
                  <a:gd name="connsiteY11" fmla="*/ 64620 h 76417"/>
                  <a:gd name="connsiteX12" fmla="*/ 50945 w 50944"/>
                  <a:gd name="connsiteY12" fmla="*/ 64620 h 76417"/>
                  <a:gd name="connsiteX13" fmla="*/ 50945 w 50944"/>
                  <a:gd name="connsiteY13" fmla="*/ 76418 h 76417"/>
                  <a:gd name="connsiteX14" fmla="*/ 0 w 50944"/>
                  <a:gd name="connsiteY14" fmla="*/ 76418 h 7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944" h="76417">
                    <a:moveTo>
                      <a:pt x="134" y="76418"/>
                    </a:moveTo>
                    <a:lnTo>
                      <a:pt x="134" y="67703"/>
                    </a:lnTo>
                    <a:lnTo>
                      <a:pt x="8982" y="59525"/>
                    </a:lnTo>
                    <a:cubicBezTo>
                      <a:pt x="26679" y="43169"/>
                      <a:pt x="34991" y="34053"/>
                      <a:pt x="35125" y="24132"/>
                    </a:cubicBezTo>
                    <a:cubicBezTo>
                      <a:pt x="35125" y="17429"/>
                      <a:pt x="31505" y="11530"/>
                      <a:pt x="21719" y="11530"/>
                    </a:cubicBezTo>
                    <a:cubicBezTo>
                      <a:pt x="15149" y="11530"/>
                      <a:pt x="9519" y="14881"/>
                      <a:pt x="5631" y="17831"/>
                    </a:cubicBezTo>
                    <a:lnTo>
                      <a:pt x="1475" y="7776"/>
                    </a:lnTo>
                    <a:cubicBezTo>
                      <a:pt x="6837" y="3352"/>
                      <a:pt x="15149" y="0"/>
                      <a:pt x="24534" y="0"/>
                    </a:cubicBezTo>
                    <a:cubicBezTo>
                      <a:pt x="41158" y="0"/>
                      <a:pt x="49202" y="10457"/>
                      <a:pt x="49202" y="22791"/>
                    </a:cubicBezTo>
                    <a:cubicBezTo>
                      <a:pt x="49202" y="35930"/>
                      <a:pt x="39683" y="46655"/>
                      <a:pt x="26679" y="58721"/>
                    </a:cubicBezTo>
                    <a:lnTo>
                      <a:pt x="20110" y="64352"/>
                    </a:lnTo>
                    <a:lnTo>
                      <a:pt x="20110" y="64620"/>
                    </a:lnTo>
                    <a:lnTo>
                      <a:pt x="50945" y="64620"/>
                    </a:lnTo>
                    <a:lnTo>
                      <a:pt x="50945" y="76418"/>
                    </a:lnTo>
                    <a:lnTo>
                      <a:pt x="0" y="76418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82FC3741-C4F9-A137-974A-02D6A315CAEB}"/>
                  </a:ext>
                </a:extLst>
              </p:cNvPr>
              <p:cNvSpPr/>
              <p:nvPr/>
            </p:nvSpPr>
            <p:spPr>
              <a:xfrm>
                <a:off x="2708761" y="4208459"/>
                <a:ext cx="56173" cy="81780"/>
              </a:xfrm>
              <a:custGeom>
                <a:avLst/>
                <a:gdLst>
                  <a:gd name="connsiteX0" fmla="*/ 15418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7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7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8" y="0"/>
                    </a:moveTo>
                    <a:lnTo>
                      <a:pt x="25607" y="30165"/>
                    </a:lnTo>
                    <a:cubicBezTo>
                      <a:pt x="26813" y="33650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7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4" y="64083"/>
                      <a:pt x="18367" y="60732"/>
                      <a:pt x="20378" y="56978"/>
                    </a:cubicBezTo>
                    <a:cubicBezTo>
                      <a:pt x="20914" y="55905"/>
                      <a:pt x="21317" y="55101"/>
                      <a:pt x="21317" y="54431"/>
                    </a:cubicBezTo>
                    <a:cubicBezTo>
                      <a:pt x="21317" y="53895"/>
                      <a:pt x="21317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5208E2D8-0379-050D-0C8D-016C3CC72339}"/>
                  </a:ext>
                </a:extLst>
              </p:cNvPr>
              <p:cNvSpPr/>
              <p:nvPr/>
            </p:nvSpPr>
            <p:spPr>
              <a:xfrm>
                <a:off x="2768018" y="4207252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8414047-BB6A-3B45-09F1-C8A7D74B9CDC}"/>
                  </a:ext>
                </a:extLst>
              </p:cNvPr>
              <p:cNvSpPr/>
              <p:nvPr/>
            </p:nvSpPr>
            <p:spPr>
              <a:xfrm>
                <a:off x="2827275" y="4207118"/>
                <a:ext cx="48397" cy="58854"/>
              </a:xfrm>
              <a:custGeom>
                <a:avLst/>
                <a:gdLst>
                  <a:gd name="connsiteX0" fmla="*/ 35661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1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7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1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1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1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7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5A4069CD-5409-D3C8-3E8B-33EA14CE811A}"/>
                  </a:ext>
                </a:extLst>
              </p:cNvPr>
              <p:cNvSpPr/>
              <p:nvPr/>
            </p:nvSpPr>
            <p:spPr>
              <a:xfrm>
                <a:off x="2889482" y="4207252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49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49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2759E17-E2AA-076D-B283-6A2E1F7148ED}"/>
                  </a:ext>
                </a:extLst>
              </p:cNvPr>
              <p:cNvSpPr/>
              <p:nvPr/>
            </p:nvSpPr>
            <p:spPr>
              <a:xfrm>
                <a:off x="2927288" y="4207386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5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1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4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5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1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4" y="12602"/>
                      <a:pt x="15284" y="16088"/>
                    </a:cubicBezTo>
                    <a:cubicBezTo>
                      <a:pt x="15284" y="19574"/>
                      <a:pt x="17965" y="21451"/>
                      <a:pt x="25070" y="23998"/>
                    </a:cubicBezTo>
                    <a:cubicBezTo>
                      <a:pt x="35259" y="27752"/>
                      <a:pt x="39952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9FF97271-EB50-4ACD-4AB7-974777DFA82E}"/>
                  </a:ext>
                </a:extLst>
              </p:cNvPr>
              <p:cNvSpPr/>
              <p:nvPr/>
            </p:nvSpPr>
            <p:spPr>
              <a:xfrm>
                <a:off x="2345837" y="4394274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2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2" y="6033"/>
                      <a:pt x="27492" y="13809"/>
                    </a:cubicBezTo>
                    <a:cubicBezTo>
                      <a:pt x="27492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CB3435DD-916F-CC1C-909C-48C83A940D6A}"/>
                  </a:ext>
                </a:extLst>
              </p:cNvPr>
              <p:cNvSpPr/>
              <p:nvPr/>
            </p:nvSpPr>
            <p:spPr>
              <a:xfrm>
                <a:off x="2405638" y="4359015"/>
                <a:ext cx="60463" cy="80305"/>
              </a:xfrm>
              <a:custGeom>
                <a:avLst/>
                <a:gdLst>
                  <a:gd name="connsiteX0" fmla="*/ 59927 w 60463"/>
                  <a:gd name="connsiteY0" fmla="*/ 76820 h 80305"/>
                  <a:gd name="connsiteX1" fmla="*/ 39817 w 60463"/>
                  <a:gd name="connsiteY1" fmla="*/ 80306 h 80305"/>
                  <a:gd name="connsiteX2" fmla="*/ 0 w 60463"/>
                  <a:gd name="connsiteY2" fmla="*/ 41158 h 80305"/>
                  <a:gd name="connsiteX3" fmla="*/ 41560 w 60463"/>
                  <a:gd name="connsiteY3" fmla="*/ 0 h 80305"/>
                  <a:gd name="connsiteX4" fmla="*/ 60464 w 60463"/>
                  <a:gd name="connsiteY4" fmla="*/ 3486 h 80305"/>
                  <a:gd name="connsiteX5" fmla="*/ 57380 w 60463"/>
                  <a:gd name="connsiteY5" fmla="*/ 14747 h 80305"/>
                  <a:gd name="connsiteX6" fmla="*/ 42097 w 60463"/>
                  <a:gd name="connsiteY6" fmla="*/ 11798 h 80305"/>
                  <a:gd name="connsiteX7" fmla="*/ 14881 w 60463"/>
                  <a:gd name="connsiteY7" fmla="*/ 40488 h 80305"/>
                  <a:gd name="connsiteX8" fmla="*/ 42097 w 60463"/>
                  <a:gd name="connsiteY8" fmla="*/ 68508 h 80305"/>
                  <a:gd name="connsiteX9" fmla="*/ 57648 w 60463"/>
                  <a:gd name="connsiteY9" fmla="*/ 65558 h 80305"/>
                  <a:gd name="connsiteX10" fmla="*/ 59927 w 60463"/>
                  <a:gd name="connsiteY10" fmla="*/ 76820 h 8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463" h="80305">
                    <a:moveTo>
                      <a:pt x="59927" y="76820"/>
                    </a:moveTo>
                    <a:cubicBezTo>
                      <a:pt x="56576" y="78563"/>
                      <a:pt x="49202" y="80306"/>
                      <a:pt x="39817" y="80306"/>
                    </a:cubicBezTo>
                    <a:cubicBezTo>
                      <a:pt x="15015" y="80306"/>
                      <a:pt x="0" y="64754"/>
                      <a:pt x="0" y="41158"/>
                    </a:cubicBezTo>
                    <a:cubicBezTo>
                      <a:pt x="0" y="15552"/>
                      <a:pt x="17831" y="0"/>
                      <a:pt x="41560" y="0"/>
                    </a:cubicBezTo>
                    <a:cubicBezTo>
                      <a:pt x="50945" y="0"/>
                      <a:pt x="57648" y="2011"/>
                      <a:pt x="60464" y="3486"/>
                    </a:cubicBezTo>
                    <a:lnTo>
                      <a:pt x="57380" y="14747"/>
                    </a:lnTo>
                    <a:cubicBezTo>
                      <a:pt x="53626" y="13139"/>
                      <a:pt x="48532" y="11798"/>
                      <a:pt x="42097" y="11798"/>
                    </a:cubicBezTo>
                    <a:cubicBezTo>
                      <a:pt x="26277" y="11798"/>
                      <a:pt x="14881" y="21719"/>
                      <a:pt x="14881" y="40488"/>
                    </a:cubicBezTo>
                    <a:cubicBezTo>
                      <a:pt x="14881" y="57648"/>
                      <a:pt x="24936" y="68508"/>
                      <a:pt x="42097" y="68508"/>
                    </a:cubicBezTo>
                    <a:cubicBezTo>
                      <a:pt x="47862" y="68508"/>
                      <a:pt x="53894" y="67301"/>
                      <a:pt x="57648" y="65558"/>
                    </a:cubicBezTo>
                    <a:lnTo>
                      <a:pt x="59927" y="7682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33E20DD-076D-2220-EC9E-DD3EAE1B7253}"/>
                  </a:ext>
                </a:extLst>
              </p:cNvPr>
              <p:cNvSpPr/>
              <p:nvPr/>
            </p:nvSpPr>
            <p:spPr>
              <a:xfrm>
                <a:off x="2471733" y="4380733"/>
                <a:ext cx="57111" cy="58720"/>
              </a:xfrm>
              <a:custGeom>
                <a:avLst/>
                <a:gdLst>
                  <a:gd name="connsiteX0" fmla="*/ 57112 w 57111"/>
                  <a:gd name="connsiteY0" fmla="*/ 28824 h 58720"/>
                  <a:gd name="connsiteX1" fmla="*/ 28154 w 57111"/>
                  <a:gd name="connsiteY1" fmla="*/ 58721 h 58720"/>
                  <a:gd name="connsiteX2" fmla="*/ 0 w 57111"/>
                  <a:gd name="connsiteY2" fmla="*/ 29763 h 58720"/>
                  <a:gd name="connsiteX3" fmla="*/ 29092 w 57111"/>
                  <a:gd name="connsiteY3" fmla="*/ 0 h 58720"/>
                  <a:gd name="connsiteX4" fmla="*/ 57112 w 57111"/>
                  <a:gd name="connsiteY4" fmla="*/ 28958 h 58720"/>
                  <a:gd name="connsiteX5" fmla="*/ 14747 w 57111"/>
                  <a:gd name="connsiteY5" fmla="*/ 29360 h 58720"/>
                  <a:gd name="connsiteX6" fmla="*/ 28690 w 57111"/>
                  <a:gd name="connsiteY6" fmla="*/ 48398 h 58720"/>
                  <a:gd name="connsiteX7" fmla="*/ 42499 w 57111"/>
                  <a:gd name="connsiteY7" fmla="*/ 29092 h 58720"/>
                  <a:gd name="connsiteX8" fmla="*/ 28824 w 57111"/>
                  <a:gd name="connsiteY8" fmla="*/ 10189 h 58720"/>
                  <a:gd name="connsiteX9" fmla="*/ 14747 w 57111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1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7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7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A2029628-9941-60DF-C6A4-4ECF98C7FB88}"/>
                  </a:ext>
                </a:extLst>
              </p:cNvPr>
              <p:cNvSpPr/>
              <p:nvPr/>
            </p:nvSpPr>
            <p:spPr>
              <a:xfrm>
                <a:off x="2539972" y="4380733"/>
                <a:ext cx="83389" cy="57514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9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3 w 83389"/>
                  <a:gd name="connsiteY7" fmla="*/ 10457 h 57514"/>
                  <a:gd name="connsiteX8" fmla="*/ 53224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4 w 83389"/>
                  <a:gd name="connsiteY15" fmla="*/ 19037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8 w 83389"/>
                  <a:gd name="connsiteY20" fmla="*/ 11530 h 57514"/>
                  <a:gd name="connsiteX21" fmla="*/ 15149 w 83389"/>
                  <a:gd name="connsiteY21" fmla="*/ 19574 h 57514"/>
                  <a:gd name="connsiteX22" fmla="*/ 14345 w 83389"/>
                  <a:gd name="connsiteY22" fmla="*/ 24266 h 57514"/>
                  <a:gd name="connsiteX23" fmla="*/ 14345 w 83389"/>
                  <a:gd name="connsiteY23" fmla="*/ 57514 h 57514"/>
                  <a:gd name="connsiteX24" fmla="*/ 536 w 83389"/>
                  <a:gd name="connsiteY24" fmla="*/ 57514 h 57514"/>
                  <a:gd name="connsiteX25" fmla="*/ 536 w 83389"/>
                  <a:gd name="connsiteY2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9" y="9519"/>
                    </a:lnTo>
                    <a:cubicBezTo>
                      <a:pt x="15954" y="5094"/>
                      <a:pt x="21048" y="0"/>
                      <a:pt x="30433" y="0"/>
                    </a:cubicBezTo>
                    <a:cubicBezTo>
                      <a:pt x="37807" y="0"/>
                      <a:pt x="43571" y="4156"/>
                      <a:pt x="45985" y="10457"/>
                    </a:cubicBezTo>
                    <a:lnTo>
                      <a:pt x="46253" y="10457"/>
                    </a:lnTo>
                    <a:cubicBezTo>
                      <a:pt x="48264" y="7373"/>
                      <a:pt x="50543" y="4960"/>
                      <a:pt x="53224" y="3352"/>
                    </a:cubicBezTo>
                    <a:cubicBezTo>
                      <a:pt x="56308" y="1207"/>
                      <a:pt x="59927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3" y="11530"/>
                      <a:pt x="59525" y="11530"/>
                    </a:cubicBezTo>
                    <a:cubicBezTo>
                      <a:pt x="54699" y="11530"/>
                      <a:pt x="51079" y="15015"/>
                      <a:pt x="49604" y="19037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8" y="11530"/>
                      <a:pt x="25338" y="11530"/>
                    </a:cubicBezTo>
                    <a:cubicBezTo>
                      <a:pt x="19976" y="11530"/>
                      <a:pt x="16490" y="15686"/>
                      <a:pt x="15149" y="19574"/>
                    </a:cubicBezTo>
                    <a:cubicBezTo>
                      <a:pt x="14613" y="20914"/>
                      <a:pt x="14345" y="22523"/>
                      <a:pt x="14345" y="24266"/>
                    </a:cubicBezTo>
                    <a:lnTo>
                      <a:pt x="14345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6A939707-6FE2-A232-1CD3-0ADFBFB6D6C9}"/>
                  </a:ext>
                </a:extLst>
              </p:cNvPr>
              <p:cNvSpPr/>
              <p:nvPr/>
            </p:nvSpPr>
            <p:spPr>
              <a:xfrm>
                <a:off x="2638108" y="4380599"/>
                <a:ext cx="56441" cy="80439"/>
              </a:xfrm>
              <a:custGeom>
                <a:avLst/>
                <a:gdLst>
                  <a:gd name="connsiteX0" fmla="*/ 536 w 56441"/>
                  <a:gd name="connsiteY0" fmla="*/ 19976 h 80439"/>
                  <a:gd name="connsiteX1" fmla="*/ 0 w 56441"/>
                  <a:gd name="connsiteY1" fmla="*/ 1207 h 80439"/>
                  <a:gd name="connsiteX2" fmla="*/ 12468 w 56441"/>
                  <a:gd name="connsiteY2" fmla="*/ 1207 h 80439"/>
                  <a:gd name="connsiteX3" fmla="*/ 13138 w 56441"/>
                  <a:gd name="connsiteY3" fmla="*/ 9921 h 80439"/>
                  <a:gd name="connsiteX4" fmla="*/ 13407 w 56441"/>
                  <a:gd name="connsiteY4" fmla="*/ 9921 h 80439"/>
                  <a:gd name="connsiteX5" fmla="*/ 32712 w 56441"/>
                  <a:gd name="connsiteY5" fmla="*/ 0 h 80439"/>
                  <a:gd name="connsiteX6" fmla="*/ 56442 w 56441"/>
                  <a:gd name="connsiteY6" fmla="*/ 28690 h 80439"/>
                  <a:gd name="connsiteX7" fmla="*/ 30835 w 56441"/>
                  <a:gd name="connsiteY7" fmla="*/ 58855 h 80439"/>
                  <a:gd name="connsiteX8" fmla="*/ 15015 w 56441"/>
                  <a:gd name="connsiteY8" fmla="*/ 51347 h 80439"/>
                  <a:gd name="connsiteX9" fmla="*/ 14747 w 56441"/>
                  <a:gd name="connsiteY9" fmla="*/ 51347 h 80439"/>
                  <a:gd name="connsiteX10" fmla="*/ 14747 w 56441"/>
                  <a:gd name="connsiteY10" fmla="*/ 80440 h 80439"/>
                  <a:gd name="connsiteX11" fmla="*/ 536 w 56441"/>
                  <a:gd name="connsiteY11" fmla="*/ 80440 h 80439"/>
                  <a:gd name="connsiteX12" fmla="*/ 536 w 56441"/>
                  <a:gd name="connsiteY12" fmla="*/ 19976 h 80439"/>
                  <a:gd name="connsiteX13" fmla="*/ 14747 w 56441"/>
                  <a:gd name="connsiteY13" fmla="*/ 33919 h 80439"/>
                  <a:gd name="connsiteX14" fmla="*/ 15149 w 56441"/>
                  <a:gd name="connsiteY14" fmla="*/ 37807 h 80439"/>
                  <a:gd name="connsiteX15" fmla="*/ 27618 w 56441"/>
                  <a:gd name="connsiteY15" fmla="*/ 47727 h 80439"/>
                  <a:gd name="connsiteX16" fmla="*/ 41962 w 56441"/>
                  <a:gd name="connsiteY16" fmla="*/ 29092 h 80439"/>
                  <a:gd name="connsiteX17" fmla="*/ 28020 w 56441"/>
                  <a:gd name="connsiteY17" fmla="*/ 11127 h 80439"/>
                  <a:gd name="connsiteX18" fmla="*/ 15284 w 56441"/>
                  <a:gd name="connsiteY18" fmla="*/ 21585 h 80439"/>
                  <a:gd name="connsiteX19" fmla="*/ 14747 w 56441"/>
                  <a:gd name="connsiteY19" fmla="*/ 25204 h 80439"/>
                  <a:gd name="connsiteX20" fmla="*/ 14747 w 56441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1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8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2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5"/>
                      <a:pt x="15015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49" y="37807"/>
                    </a:cubicBezTo>
                    <a:cubicBezTo>
                      <a:pt x="16490" y="43571"/>
                      <a:pt x="21585" y="47727"/>
                      <a:pt x="27618" y="47727"/>
                    </a:cubicBezTo>
                    <a:cubicBezTo>
                      <a:pt x="36600" y="47727"/>
                      <a:pt x="41962" y="40220"/>
                      <a:pt x="41962" y="29092"/>
                    </a:cubicBezTo>
                    <a:cubicBezTo>
                      <a:pt x="41962" y="19172"/>
                      <a:pt x="37136" y="11127"/>
                      <a:pt x="28020" y="11127"/>
                    </a:cubicBezTo>
                    <a:cubicBezTo>
                      <a:pt x="22121" y="11127"/>
                      <a:pt x="16758" y="15418"/>
                      <a:pt x="15284" y="21585"/>
                    </a:cubicBezTo>
                    <a:cubicBezTo>
                      <a:pt x="14881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743E023B-9649-4EBE-CF7E-47FC4CE8CCE6}"/>
                  </a:ext>
                </a:extLst>
              </p:cNvPr>
              <p:cNvSpPr/>
              <p:nvPr/>
            </p:nvSpPr>
            <p:spPr>
              <a:xfrm>
                <a:off x="2706214" y="4356199"/>
                <a:ext cx="14345" cy="82048"/>
              </a:xfrm>
              <a:custGeom>
                <a:avLst/>
                <a:gdLst>
                  <a:gd name="connsiteX0" fmla="*/ 0 w 14345"/>
                  <a:gd name="connsiteY0" fmla="*/ 0 h 82048"/>
                  <a:gd name="connsiteX1" fmla="*/ 14345 w 14345"/>
                  <a:gd name="connsiteY1" fmla="*/ 0 h 82048"/>
                  <a:gd name="connsiteX2" fmla="*/ 14345 w 14345"/>
                  <a:gd name="connsiteY2" fmla="*/ 82048 h 82048"/>
                  <a:gd name="connsiteX3" fmla="*/ 0 w 14345"/>
                  <a:gd name="connsiteY3" fmla="*/ 82048 h 82048"/>
                  <a:gd name="connsiteX4" fmla="*/ 0 w 14345"/>
                  <a:gd name="connsiteY4" fmla="*/ 0 h 8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5" h="82048">
                    <a:moveTo>
                      <a:pt x="0" y="0"/>
                    </a:moveTo>
                    <a:lnTo>
                      <a:pt x="14345" y="0"/>
                    </a:lnTo>
                    <a:lnTo>
                      <a:pt x="14345" y="82048"/>
                    </a:lnTo>
                    <a:lnTo>
                      <a:pt x="0" y="82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2CBA1B38-33C1-2962-1699-83417C891F43}"/>
                  </a:ext>
                </a:extLst>
              </p:cNvPr>
              <p:cNvSpPr/>
              <p:nvPr/>
            </p:nvSpPr>
            <p:spPr>
              <a:xfrm>
                <a:off x="2732357" y="4380599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50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6"/>
                      <a:pt x="51749" y="27350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012B5224-6687-99A6-C216-DC85539EA617}"/>
                  </a:ext>
                </a:extLst>
              </p:cNvPr>
              <p:cNvSpPr/>
              <p:nvPr/>
            </p:nvSpPr>
            <p:spPr>
              <a:xfrm>
                <a:off x="2789871" y="4365852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7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40" y="61938"/>
                      <a:pt x="33516" y="61536"/>
                      <a:pt x="34723" y="61268"/>
                    </a:cubicBezTo>
                    <a:lnTo>
                      <a:pt x="34991" y="72127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F8A4FB00-A8EC-BBDB-0377-19B8C9DE58F8}"/>
                  </a:ext>
                </a:extLst>
              </p:cNvPr>
              <p:cNvSpPr/>
              <p:nvPr/>
            </p:nvSpPr>
            <p:spPr>
              <a:xfrm>
                <a:off x="2831834" y="4380599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49 w 51749"/>
                  <a:gd name="connsiteY7" fmla="*/ 27350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8" y="0"/>
                      <a:pt x="51749" y="15016"/>
                      <a:pt x="51749" y="27350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69E61B64-56AA-9B8E-8B22-0C21BC4E42BD}"/>
                  </a:ext>
                </a:extLst>
              </p:cNvPr>
              <p:cNvSpPr/>
              <p:nvPr/>
            </p:nvSpPr>
            <p:spPr>
              <a:xfrm>
                <a:off x="2891627" y="4356199"/>
                <a:ext cx="55905" cy="83389"/>
              </a:xfrm>
              <a:custGeom>
                <a:avLst/>
                <a:gdLst>
                  <a:gd name="connsiteX0" fmla="*/ 55369 w 55905"/>
                  <a:gd name="connsiteY0" fmla="*/ 0 h 83389"/>
                  <a:gd name="connsiteX1" fmla="*/ 55369 w 55905"/>
                  <a:gd name="connsiteY1" fmla="*/ 66229 h 83389"/>
                  <a:gd name="connsiteX2" fmla="*/ 55905 w 55905"/>
                  <a:gd name="connsiteY2" fmla="*/ 82048 h 83389"/>
                  <a:gd name="connsiteX3" fmla="*/ 43169 w 55905"/>
                  <a:gd name="connsiteY3" fmla="*/ 82048 h 83389"/>
                  <a:gd name="connsiteX4" fmla="*/ 42633 w 55905"/>
                  <a:gd name="connsiteY4" fmla="*/ 73200 h 83389"/>
                  <a:gd name="connsiteX5" fmla="*/ 42365 w 55905"/>
                  <a:gd name="connsiteY5" fmla="*/ 73200 h 83389"/>
                  <a:gd name="connsiteX6" fmla="*/ 23998 w 55905"/>
                  <a:gd name="connsiteY6" fmla="*/ 83389 h 83389"/>
                  <a:gd name="connsiteX7" fmla="*/ 0 w 55905"/>
                  <a:gd name="connsiteY7" fmla="*/ 54565 h 83389"/>
                  <a:gd name="connsiteX8" fmla="*/ 25204 w 55905"/>
                  <a:gd name="connsiteY8" fmla="*/ 24534 h 83389"/>
                  <a:gd name="connsiteX9" fmla="*/ 41024 w 55905"/>
                  <a:gd name="connsiteY9" fmla="*/ 31908 h 83389"/>
                  <a:gd name="connsiteX10" fmla="*/ 41292 w 55905"/>
                  <a:gd name="connsiteY10" fmla="*/ 31908 h 83389"/>
                  <a:gd name="connsiteX11" fmla="*/ 41292 w 55905"/>
                  <a:gd name="connsiteY11" fmla="*/ 0 h 83389"/>
                  <a:gd name="connsiteX12" fmla="*/ 55503 w 55905"/>
                  <a:gd name="connsiteY12" fmla="*/ 0 h 83389"/>
                  <a:gd name="connsiteX13" fmla="*/ 41158 w 55905"/>
                  <a:gd name="connsiteY13" fmla="*/ 49202 h 83389"/>
                  <a:gd name="connsiteX14" fmla="*/ 40756 w 55905"/>
                  <a:gd name="connsiteY14" fmla="*/ 45448 h 83389"/>
                  <a:gd name="connsiteX15" fmla="*/ 28556 w 55905"/>
                  <a:gd name="connsiteY15" fmla="*/ 35393 h 83389"/>
                  <a:gd name="connsiteX16" fmla="*/ 14345 w 55905"/>
                  <a:gd name="connsiteY16" fmla="*/ 54029 h 83389"/>
                  <a:gd name="connsiteX17" fmla="*/ 28422 w 55905"/>
                  <a:gd name="connsiteY17" fmla="*/ 71859 h 83389"/>
                  <a:gd name="connsiteX18" fmla="*/ 40622 w 55905"/>
                  <a:gd name="connsiteY18" fmla="*/ 61804 h 83389"/>
                  <a:gd name="connsiteX19" fmla="*/ 41158 w 55905"/>
                  <a:gd name="connsiteY19" fmla="*/ 57648 h 83389"/>
                  <a:gd name="connsiteX20" fmla="*/ 41158 w 55905"/>
                  <a:gd name="connsiteY20" fmla="*/ 49202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905" h="83389">
                    <a:moveTo>
                      <a:pt x="55369" y="0"/>
                    </a:moveTo>
                    <a:lnTo>
                      <a:pt x="55369" y="66229"/>
                    </a:lnTo>
                    <a:cubicBezTo>
                      <a:pt x="55369" y="71993"/>
                      <a:pt x="55637" y="78294"/>
                      <a:pt x="55905" y="82048"/>
                    </a:cubicBezTo>
                    <a:lnTo>
                      <a:pt x="43169" y="82048"/>
                    </a:lnTo>
                    <a:lnTo>
                      <a:pt x="42633" y="73200"/>
                    </a:lnTo>
                    <a:lnTo>
                      <a:pt x="42365" y="73200"/>
                    </a:lnTo>
                    <a:cubicBezTo>
                      <a:pt x="39013" y="79501"/>
                      <a:pt x="32176" y="83389"/>
                      <a:pt x="23998" y="83389"/>
                    </a:cubicBezTo>
                    <a:cubicBezTo>
                      <a:pt x="10591" y="83389"/>
                      <a:pt x="0" y="71993"/>
                      <a:pt x="0" y="54565"/>
                    </a:cubicBezTo>
                    <a:cubicBezTo>
                      <a:pt x="0" y="35662"/>
                      <a:pt x="11664" y="24534"/>
                      <a:pt x="25204" y="24534"/>
                    </a:cubicBezTo>
                    <a:cubicBezTo>
                      <a:pt x="32980" y="24534"/>
                      <a:pt x="38477" y="27752"/>
                      <a:pt x="41024" y="31908"/>
                    </a:cubicBezTo>
                    <a:lnTo>
                      <a:pt x="41292" y="31908"/>
                    </a:lnTo>
                    <a:lnTo>
                      <a:pt x="41292" y="0"/>
                    </a:lnTo>
                    <a:lnTo>
                      <a:pt x="55503" y="0"/>
                    </a:lnTo>
                    <a:close/>
                    <a:moveTo>
                      <a:pt x="41158" y="49202"/>
                    </a:moveTo>
                    <a:cubicBezTo>
                      <a:pt x="41158" y="47996"/>
                      <a:pt x="41158" y="46655"/>
                      <a:pt x="40756" y="45448"/>
                    </a:cubicBezTo>
                    <a:cubicBezTo>
                      <a:pt x="39550" y="39952"/>
                      <a:pt x="34991" y="35393"/>
                      <a:pt x="28556" y="35393"/>
                    </a:cubicBezTo>
                    <a:cubicBezTo>
                      <a:pt x="19440" y="35393"/>
                      <a:pt x="14345" y="43437"/>
                      <a:pt x="14345" y="54029"/>
                    </a:cubicBezTo>
                    <a:cubicBezTo>
                      <a:pt x="14345" y="64620"/>
                      <a:pt x="19440" y="71859"/>
                      <a:pt x="28422" y="71859"/>
                    </a:cubicBezTo>
                    <a:cubicBezTo>
                      <a:pt x="34187" y="71859"/>
                      <a:pt x="39281" y="67971"/>
                      <a:pt x="40622" y="61804"/>
                    </a:cubicBezTo>
                    <a:cubicBezTo>
                      <a:pt x="41024" y="60598"/>
                      <a:pt x="41158" y="59123"/>
                      <a:pt x="41158" y="57648"/>
                    </a:cubicBezTo>
                    <a:lnTo>
                      <a:pt x="41158" y="4920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31" name="Graphic 2">
            <a:extLst>
              <a:ext uri="{FF2B5EF4-FFF2-40B4-BE49-F238E27FC236}">
                <a16:creationId xmlns:a16="http://schemas.microsoft.com/office/drawing/2014/main" id="{AEF058AE-8408-7C75-F828-BF44EC26A165}"/>
              </a:ext>
            </a:extLst>
          </p:cNvPr>
          <p:cNvGrpSpPr/>
          <p:nvPr/>
        </p:nvGrpSpPr>
        <p:grpSpPr>
          <a:xfrm>
            <a:off x="1067535" y="1906960"/>
            <a:ext cx="1298160" cy="1847428"/>
            <a:chOff x="852217" y="3212483"/>
            <a:chExt cx="1298160" cy="1847428"/>
          </a:xfrm>
        </p:grpSpPr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EC4F4510-D974-46EC-78B8-9CFFB1421FAC}"/>
                </a:ext>
              </a:extLst>
            </p:cNvPr>
            <p:cNvSpPr/>
            <p:nvPr/>
          </p:nvSpPr>
          <p:spPr>
            <a:xfrm>
              <a:off x="852217" y="3434496"/>
              <a:ext cx="1298026" cy="546050"/>
            </a:xfrm>
            <a:custGeom>
              <a:avLst/>
              <a:gdLst>
                <a:gd name="connsiteX0" fmla="*/ 0 w 1298026"/>
                <a:gd name="connsiteY0" fmla="*/ 0 h 546050"/>
                <a:gd name="connsiteX1" fmla="*/ 1153369 w 1298026"/>
                <a:gd name="connsiteY1" fmla="*/ 0 h 546050"/>
                <a:gd name="connsiteX2" fmla="*/ 1298026 w 1298026"/>
                <a:gd name="connsiteY2" fmla="*/ 144657 h 546050"/>
                <a:gd name="connsiteX3" fmla="*/ 1298026 w 1298026"/>
                <a:gd name="connsiteY3" fmla="*/ 546050 h 546050"/>
                <a:gd name="connsiteX4" fmla="*/ 144657 w 1298026"/>
                <a:gd name="connsiteY4" fmla="*/ 546050 h 546050"/>
                <a:gd name="connsiteX5" fmla="*/ 0 w 1298026"/>
                <a:gd name="connsiteY5" fmla="*/ 401393 h 546050"/>
                <a:gd name="connsiteX6" fmla="*/ 0 w 1298026"/>
                <a:gd name="connsiteY6" fmla="*/ 0 h 546050"/>
                <a:gd name="connsiteX7" fmla="*/ 0 w 1298026"/>
                <a:gd name="connsiteY7" fmla="*/ 0 h 5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026" h="546050">
                  <a:moveTo>
                    <a:pt x="0" y="0"/>
                  </a:moveTo>
                  <a:lnTo>
                    <a:pt x="1153369" y="0"/>
                  </a:lnTo>
                  <a:cubicBezTo>
                    <a:pt x="1233272" y="0"/>
                    <a:pt x="1298026" y="64888"/>
                    <a:pt x="1298026" y="144657"/>
                  </a:cubicBezTo>
                  <a:lnTo>
                    <a:pt x="1298026" y="546050"/>
                  </a:lnTo>
                  <a:lnTo>
                    <a:pt x="144657" y="546050"/>
                  </a:lnTo>
                  <a:cubicBezTo>
                    <a:pt x="64754" y="546050"/>
                    <a:pt x="0" y="481163"/>
                    <a:pt x="0" y="401393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1E2D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A8531380-33A6-DED2-1155-9BEE9EA69E04}"/>
                </a:ext>
              </a:extLst>
            </p:cNvPr>
            <p:cNvSpPr/>
            <p:nvPr/>
          </p:nvSpPr>
          <p:spPr>
            <a:xfrm>
              <a:off x="852217" y="4038731"/>
              <a:ext cx="1298160" cy="1021179"/>
            </a:xfrm>
            <a:custGeom>
              <a:avLst/>
              <a:gdLst>
                <a:gd name="connsiteX0" fmla="*/ 0 w 1298160"/>
                <a:gd name="connsiteY0" fmla="*/ 0 h 1021179"/>
                <a:gd name="connsiteX1" fmla="*/ 1150151 w 1298160"/>
                <a:gd name="connsiteY1" fmla="*/ 0 h 1021179"/>
                <a:gd name="connsiteX2" fmla="*/ 1298160 w 1298160"/>
                <a:gd name="connsiteY2" fmla="*/ 148009 h 1021179"/>
                <a:gd name="connsiteX3" fmla="*/ 1298160 w 1298160"/>
                <a:gd name="connsiteY3" fmla="*/ 1021180 h 1021179"/>
                <a:gd name="connsiteX4" fmla="*/ 148009 w 1298160"/>
                <a:gd name="connsiteY4" fmla="*/ 1021180 h 1021179"/>
                <a:gd name="connsiteX5" fmla="*/ 0 w 1298160"/>
                <a:gd name="connsiteY5" fmla="*/ 873171 h 1021179"/>
                <a:gd name="connsiteX6" fmla="*/ 0 w 1298160"/>
                <a:gd name="connsiteY6" fmla="*/ 0 h 1021179"/>
                <a:gd name="connsiteX7" fmla="*/ 0 w 1298160"/>
                <a:gd name="connsiteY7" fmla="*/ 0 h 10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160" h="1021179">
                  <a:moveTo>
                    <a:pt x="0" y="0"/>
                  </a:moveTo>
                  <a:lnTo>
                    <a:pt x="1150151" y="0"/>
                  </a:lnTo>
                  <a:cubicBezTo>
                    <a:pt x="1231798" y="0"/>
                    <a:pt x="1298160" y="66229"/>
                    <a:pt x="1298160" y="148009"/>
                  </a:cubicBezTo>
                  <a:lnTo>
                    <a:pt x="1298160" y="1021180"/>
                  </a:lnTo>
                  <a:lnTo>
                    <a:pt x="148009" y="1021180"/>
                  </a:lnTo>
                  <a:cubicBezTo>
                    <a:pt x="66363" y="1021180"/>
                    <a:pt x="0" y="954952"/>
                    <a:pt x="0" y="873171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6FB7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434" name="Graphic 2">
              <a:extLst>
                <a:ext uri="{FF2B5EF4-FFF2-40B4-BE49-F238E27FC236}">
                  <a16:creationId xmlns:a16="http://schemas.microsoft.com/office/drawing/2014/main" id="{31229BFB-0F84-C751-941D-87C931E2D340}"/>
                </a:ext>
              </a:extLst>
            </p:cNvPr>
            <p:cNvGrpSpPr/>
            <p:nvPr/>
          </p:nvGrpSpPr>
          <p:grpSpPr>
            <a:xfrm>
              <a:off x="1122627" y="3212483"/>
              <a:ext cx="696070" cy="100817"/>
              <a:chOff x="1122627" y="3212483"/>
              <a:chExt cx="696070" cy="100817"/>
            </a:xfrm>
          </p:grpSpPr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97676E1C-82CC-11E5-8215-7BA52AB8B29F}"/>
                  </a:ext>
                </a:extLst>
              </p:cNvPr>
              <p:cNvSpPr/>
              <p:nvPr/>
            </p:nvSpPr>
            <p:spPr>
              <a:xfrm>
                <a:off x="1122627" y="3213958"/>
                <a:ext cx="104035" cy="97599"/>
              </a:xfrm>
              <a:custGeom>
                <a:avLst/>
                <a:gdLst>
                  <a:gd name="connsiteX0" fmla="*/ 84596 w 104035"/>
                  <a:gd name="connsiteY0" fmla="*/ 57916 h 97599"/>
                  <a:gd name="connsiteX1" fmla="*/ 83389 w 104035"/>
                  <a:gd name="connsiteY1" fmla="*/ 17026 h 97599"/>
                  <a:gd name="connsiteX2" fmla="*/ 82987 w 104035"/>
                  <a:gd name="connsiteY2" fmla="*/ 17026 h 97599"/>
                  <a:gd name="connsiteX3" fmla="*/ 71457 w 104035"/>
                  <a:gd name="connsiteY3" fmla="*/ 54297 h 97599"/>
                  <a:gd name="connsiteX4" fmla="*/ 57246 w 104035"/>
                  <a:gd name="connsiteY4" fmla="*/ 96528 h 97599"/>
                  <a:gd name="connsiteX5" fmla="*/ 43571 w 104035"/>
                  <a:gd name="connsiteY5" fmla="*/ 96528 h 97599"/>
                  <a:gd name="connsiteX6" fmla="*/ 30567 w 104035"/>
                  <a:gd name="connsiteY6" fmla="*/ 54833 h 97599"/>
                  <a:gd name="connsiteX7" fmla="*/ 20780 w 104035"/>
                  <a:gd name="connsiteY7" fmla="*/ 16892 h 97599"/>
                  <a:gd name="connsiteX8" fmla="*/ 20512 w 104035"/>
                  <a:gd name="connsiteY8" fmla="*/ 16892 h 97599"/>
                  <a:gd name="connsiteX9" fmla="*/ 18769 w 104035"/>
                  <a:gd name="connsiteY9" fmla="*/ 58453 h 97599"/>
                  <a:gd name="connsiteX10" fmla="*/ 16624 w 104035"/>
                  <a:gd name="connsiteY10" fmla="*/ 97600 h 97599"/>
                  <a:gd name="connsiteX11" fmla="*/ 0 w 104035"/>
                  <a:gd name="connsiteY11" fmla="*/ 97600 h 97599"/>
                  <a:gd name="connsiteX12" fmla="*/ 6569 w 104035"/>
                  <a:gd name="connsiteY12" fmla="*/ 134 h 97599"/>
                  <a:gd name="connsiteX13" fmla="*/ 30031 w 104035"/>
                  <a:gd name="connsiteY13" fmla="*/ 134 h 97599"/>
                  <a:gd name="connsiteX14" fmla="*/ 42767 w 104035"/>
                  <a:gd name="connsiteY14" fmla="*/ 39281 h 97599"/>
                  <a:gd name="connsiteX15" fmla="*/ 51749 w 104035"/>
                  <a:gd name="connsiteY15" fmla="*/ 73066 h 97599"/>
                  <a:gd name="connsiteX16" fmla="*/ 52152 w 104035"/>
                  <a:gd name="connsiteY16" fmla="*/ 73066 h 97599"/>
                  <a:gd name="connsiteX17" fmla="*/ 61804 w 104035"/>
                  <a:gd name="connsiteY17" fmla="*/ 39013 h 97599"/>
                  <a:gd name="connsiteX18" fmla="*/ 75211 w 104035"/>
                  <a:gd name="connsiteY18" fmla="*/ 0 h 97599"/>
                  <a:gd name="connsiteX19" fmla="*/ 98404 w 104035"/>
                  <a:gd name="connsiteY19" fmla="*/ 0 h 97599"/>
                  <a:gd name="connsiteX20" fmla="*/ 104035 w 104035"/>
                  <a:gd name="connsiteY20" fmla="*/ 97466 h 97599"/>
                  <a:gd name="connsiteX21" fmla="*/ 86741 w 104035"/>
                  <a:gd name="connsiteY21" fmla="*/ 97466 h 97599"/>
                  <a:gd name="connsiteX22" fmla="*/ 84864 w 104035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599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8"/>
                    </a:lnTo>
                    <a:lnTo>
                      <a:pt x="43571" y="96528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6" y="62341"/>
                      <a:pt x="51749" y="73066"/>
                    </a:cubicBezTo>
                    <a:lnTo>
                      <a:pt x="52152" y="73066"/>
                    </a:lnTo>
                    <a:cubicBezTo>
                      <a:pt x="54699" y="62475"/>
                      <a:pt x="58051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6CD4B57-FDEA-E9F2-A5EB-6AA2E25AE794}"/>
                  </a:ext>
                </a:extLst>
              </p:cNvPr>
              <p:cNvSpPr/>
              <p:nvPr/>
            </p:nvSpPr>
            <p:spPr>
              <a:xfrm>
                <a:off x="1244493" y="3214092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E518FF16-4A59-073F-5C51-B02382060A22}"/>
                  </a:ext>
                </a:extLst>
              </p:cNvPr>
              <p:cNvSpPr/>
              <p:nvPr/>
            </p:nvSpPr>
            <p:spPr>
              <a:xfrm>
                <a:off x="1280423" y="3213958"/>
                <a:ext cx="104035" cy="97599"/>
              </a:xfrm>
              <a:custGeom>
                <a:avLst/>
                <a:gdLst>
                  <a:gd name="connsiteX0" fmla="*/ 84596 w 104035"/>
                  <a:gd name="connsiteY0" fmla="*/ 57916 h 97599"/>
                  <a:gd name="connsiteX1" fmla="*/ 83389 w 104035"/>
                  <a:gd name="connsiteY1" fmla="*/ 17026 h 97599"/>
                  <a:gd name="connsiteX2" fmla="*/ 82987 w 104035"/>
                  <a:gd name="connsiteY2" fmla="*/ 17026 h 97599"/>
                  <a:gd name="connsiteX3" fmla="*/ 71457 w 104035"/>
                  <a:gd name="connsiteY3" fmla="*/ 54297 h 97599"/>
                  <a:gd name="connsiteX4" fmla="*/ 57246 w 104035"/>
                  <a:gd name="connsiteY4" fmla="*/ 96528 h 97599"/>
                  <a:gd name="connsiteX5" fmla="*/ 43571 w 104035"/>
                  <a:gd name="connsiteY5" fmla="*/ 96528 h 97599"/>
                  <a:gd name="connsiteX6" fmla="*/ 30567 w 104035"/>
                  <a:gd name="connsiteY6" fmla="*/ 54833 h 97599"/>
                  <a:gd name="connsiteX7" fmla="*/ 20780 w 104035"/>
                  <a:gd name="connsiteY7" fmla="*/ 16892 h 97599"/>
                  <a:gd name="connsiteX8" fmla="*/ 20512 w 104035"/>
                  <a:gd name="connsiteY8" fmla="*/ 16892 h 97599"/>
                  <a:gd name="connsiteX9" fmla="*/ 18769 w 104035"/>
                  <a:gd name="connsiteY9" fmla="*/ 58453 h 97599"/>
                  <a:gd name="connsiteX10" fmla="*/ 16624 w 104035"/>
                  <a:gd name="connsiteY10" fmla="*/ 97600 h 97599"/>
                  <a:gd name="connsiteX11" fmla="*/ 0 w 104035"/>
                  <a:gd name="connsiteY11" fmla="*/ 97600 h 97599"/>
                  <a:gd name="connsiteX12" fmla="*/ 6569 w 104035"/>
                  <a:gd name="connsiteY12" fmla="*/ 134 h 97599"/>
                  <a:gd name="connsiteX13" fmla="*/ 30031 w 104035"/>
                  <a:gd name="connsiteY13" fmla="*/ 134 h 97599"/>
                  <a:gd name="connsiteX14" fmla="*/ 42767 w 104035"/>
                  <a:gd name="connsiteY14" fmla="*/ 39281 h 97599"/>
                  <a:gd name="connsiteX15" fmla="*/ 51749 w 104035"/>
                  <a:gd name="connsiteY15" fmla="*/ 73066 h 97599"/>
                  <a:gd name="connsiteX16" fmla="*/ 52152 w 104035"/>
                  <a:gd name="connsiteY16" fmla="*/ 73066 h 97599"/>
                  <a:gd name="connsiteX17" fmla="*/ 61804 w 104035"/>
                  <a:gd name="connsiteY17" fmla="*/ 39013 h 97599"/>
                  <a:gd name="connsiteX18" fmla="*/ 75211 w 104035"/>
                  <a:gd name="connsiteY18" fmla="*/ 0 h 97599"/>
                  <a:gd name="connsiteX19" fmla="*/ 98404 w 104035"/>
                  <a:gd name="connsiteY19" fmla="*/ 0 h 97599"/>
                  <a:gd name="connsiteX20" fmla="*/ 104035 w 104035"/>
                  <a:gd name="connsiteY20" fmla="*/ 97466 h 97599"/>
                  <a:gd name="connsiteX21" fmla="*/ 86741 w 104035"/>
                  <a:gd name="connsiteY21" fmla="*/ 97466 h 97599"/>
                  <a:gd name="connsiteX22" fmla="*/ 84864 w 104035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599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8"/>
                    </a:lnTo>
                    <a:lnTo>
                      <a:pt x="43571" y="96528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6" y="62341"/>
                      <a:pt x="51749" y="73066"/>
                    </a:cubicBezTo>
                    <a:lnTo>
                      <a:pt x="52152" y="73066"/>
                    </a:lnTo>
                    <a:cubicBezTo>
                      <a:pt x="54699" y="62475"/>
                      <a:pt x="58051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64AFF77C-D139-1BD1-06AA-D53ACAC18284}"/>
                  </a:ext>
                </a:extLst>
              </p:cNvPr>
              <p:cNvSpPr/>
              <p:nvPr/>
            </p:nvSpPr>
            <p:spPr>
              <a:xfrm>
                <a:off x="1402155" y="3214092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9EF409E9-C14C-7EF5-549A-89DFEEB0DAA0}"/>
                  </a:ext>
                </a:extLst>
              </p:cNvPr>
              <p:cNvSpPr/>
              <p:nvPr/>
            </p:nvSpPr>
            <p:spPr>
              <a:xfrm>
                <a:off x="1435269" y="3212483"/>
                <a:ext cx="75747" cy="100549"/>
              </a:xfrm>
              <a:custGeom>
                <a:avLst/>
                <a:gdLst>
                  <a:gd name="connsiteX0" fmla="*/ 74943 w 75747"/>
                  <a:gd name="connsiteY0" fmla="*/ 96259 h 100549"/>
                  <a:gd name="connsiteX1" fmla="*/ 49738 w 75747"/>
                  <a:gd name="connsiteY1" fmla="*/ 100549 h 100549"/>
                  <a:gd name="connsiteX2" fmla="*/ 0 w 75747"/>
                  <a:gd name="connsiteY2" fmla="*/ 51481 h 100549"/>
                  <a:gd name="connsiteX3" fmla="*/ 52018 w 75747"/>
                  <a:gd name="connsiteY3" fmla="*/ 0 h 100549"/>
                  <a:gd name="connsiteX4" fmla="*/ 75747 w 75747"/>
                  <a:gd name="connsiteY4" fmla="*/ 4290 h 100549"/>
                  <a:gd name="connsiteX5" fmla="*/ 71859 w 75747"/>
                  <a:gd name="connsiteY5" fmla="*/ 18501 h 100549"/>
                  <a:gd name="connsiteX6" fmla="*/ 52822 w 75747"/>
                  <a:gd name="connsiteY6" fmla="*/ 14747 h 100549"/>
                  <a:gd name="connsiteX7" fmla="*/ 18635 w 75747"/>
                  <a:gd name="connsiteY7" fmla="*/ 50543 h 100549"/>
                  <a:gd name="connsiteX8" fmla="*/ 52688 w 75747"/>
                  <a:gd name="connsiteY8" fmla="*/ 85668 h 100549"/>
                  <a:gd name="connsiteX9" fmla="*/ 72127 w 75747"/>
                  <a:gd name="connsiteY9" fmla="*/ 82048 h 100549"/>
                  <a:gd name="connsiteX10" fmla="*/ 75077 w 75747"/>
                  <a:gd name="connsiteY10" fmla="*/ 96125 h 10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47" h="100549">
                    <a:moveTo>
                      <a:pt x="74943" y="96259"/>
                    </a:moveTo>
                    <a:cubicBezTo>
                      <a:pt x="70787" y="98404"/>
                      <a:pt x="61536" y="100549"/>
                      <a:pt x="49738" y="100549"/>
                    </a:cubicBezTo>
                    <a:cubicBezTo>
                      <a:pt x="18769" y="100549"/>
                      <a:pt x="0" y="81110"/>
                      <a:pt x="0" y="51481"/>
                    </a:cubicBezTo>
                    <a:cubicBezTo>
                      <a:pt x="0" y="19306"/>
                      <a:pt x="22255" y="0"/>
                      <a:pt x="52018" y="0"/>
                    </a:cubicBezTo>
                    <a:cubicBezTo>
                      <a:pt x="63681" y="0"/>
                      <a:pt x="72127" y="2413"/>
                      <a:pt x="75747" y="4290"/>
                    </a:cubicBezTo>
                    <a:lnTo>
                      <a:pt x="71859" y="18501"/>
                    </a:lnTo>
                    <a:cubicBezTo>
                      <a:pt x="67167" y="16490"/>
                      <a:pt x="60866" y="14747"/>
                      <a:pt x="52822" y="14747"/>
                    </a:cubicBezTo>
                    <a:cubicBezTo>
                      <a:pt x="32980" y="14747"/>
                      <a:pt x="18635" y="27215"/>
                      <a:pt x="18635" y="50543"/>
                    </a:cubicBezTo>
                    <a:cubicBezTo>
                      <a:pt x="18635" y="71993"/>
                      <a:pt x="31237" y="85668"/>
                      <a:pt x="52688" y="85668"/>
                    </a:cubicBezTo>
                    <a:cubicBezTo>
                      <a:pt x="59927" y="85668"/>
                      <a:pt x="67435" y="84193"/>
                      <a:pt x="72127" y="82048"/>
                    </a:cubicBezTo>
                    <a:lnTo>
                      <a:pt x="75077" y="96125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C59BACA5-188A-F258-FABB-9508C7F0FE1D}"/>
                  </a:ext>
                </a:extLst>
              </p:cNvPr>
              <p:cNvSpPr/>
              <p:nvPr/>
            </p:nvSpPr>
            <p:spPr>
              <a:xfrm>
                <a:off x="1521205" y="3212617"/>
                <a:ext cx="63279" cy="100683"/>
              </a:xfrm>
              <a:custGeom>
                <a:avLst/>
                <a:gdLst>
                  <a:gd name="connsiteX0" fmla="*/ 3620 w 63279"/>
                  <a:gd name="connsiteY0" fmla="*/ 79635 h 100683"/>
                  <a:gd name="connsiteX1" fmla="*/ 27215 w 63279"/>
                  <a:gd name="connsiteY1" fmla="*/ 85802 h 100683"/>
                  <a:gd name="connsiteX2" fmla="*/ 45046 w 63279"/>
                  <a:gd name="connsiteY2" fmla="*/ 72530 h 100683"/>
                  <a:gd name="connsiteX3" fmla="*/ 27752 w 63279"/>
                  <a:gd name="connsiteY3" fmla="*/ 56308 h 100683"/>
                  <a:gd name="connsiteX4" fmla="*/ 1475 w 63279"/>
                  <a:gd name="connsiteY4" fmla="*/ 28020 h 100683"/>
                  <a:gd name="connsiteX5" fmla="*/ 35930 w 63279"/>
                  <a:gd name="connsiteY5" fmla="*/ 0 h 100683"/>
                  <a:gd name="connsiteX6" fmla="*/ 59391 w 63279"/>
                  <a:gd name="connsiteY6" fmla="*/ 4960 h 100683"/>
                  <a:gd name="connsiteX7" fmla="*/ 55101 w 63279"/>
                  <a:gd name="connsiteY7" fmla="*/ 19306 h 100683"/>
                  <a:gd name="connsiteX8" fmla="*/ 35662 w 63279"/>
                  <a:gd name="connsiteY8" fmla="*/ 14747 h 100683"/>
                  <a:gd name="connsiteX9" fmla="*/ 19440 w 63279"/>
                  <a:gd name="connsiteY9" fmla="*/ 26411 h 100683"/>
                  <a:gd name="connsiteX10" fmla="*/ 38075 w 63279"/>
                  <a:gd name="connsiteY10" fmla="*/ 42499 h 100683"/>
                  <a:gd name="connsiteX11" fmla="*/ 63279 w 63279"/>
                  <a:gd name="connsiteY11" fmla="*/ 71457 h 100683"/>
                  <a:gd name="connsiteX12" fmla="*/ 26277 w 63279"/>
                  <a:gd name="connsiteY12" fmla="*/ 100684 h 100683"/>
                  <a:gd name="connsiteX13" fmla="*/ 0 w 63279"/>
                  <a:gd name="connsiteY13" fmla="*/ 94650 h 100683"/>
                  <a:gd name="connsiteX14" fmla="*/ 3888 w 63279"/>
                  <a:gd name="connsiteY14" fmla="*/ 79903 h 10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279" h="100683">
                    <a:moveTo>
                      <a:pt x="3620" y="79635"/>
                    </a:moveTo>
                    <a:cubicBezTo>
                      <a:pt x="9385" y="82987"/>
                      <a:pt x="18099" y="85802"/>
                      <a:pt x="27215" y="85802"/>
                    </a:cubicBezTo>
                    <a:cubicBezTo>
                      <a:pt x="38611" y="85802"/>
                      <a:pt x="45046" y="80440"/>
                      <a:pt x="45046" y="72530"/>
                    </a:cubicBezTo>
                    <a:cubicBezTo>
                      <a:pt x="45046" y="65156"/>
                      <a:pt x="40086" y="60866"/>
                      <a:pt x="27752" y="56308"/>
                    </a:cubicBezTo>
                    <a:cubicBezTo>
                      <a:pt x="11664" y="50543"/>
                      <a:pt x="1475" y="41963"/>
                      <a:pt x="1475" y="28020"/>
                    </a:cubicBezTo>
                    <a:cubicBezTo>
                      <a:pt x="1475" y="12066"/>
                      <a:pt x="14747" y="0"/>
                      <a:pt x="35930" y="0"/>
                    </a:cubicBezTo>
                    <a:cubicBezTo>
                      <a:pt x="46521" y="0"/>
                      <a:pt x="54297" y="2279"/>
                      <a:pt x="59391" y="4960"/>
                    </a:cubicBezTo>
                    <a:lnTo>
                      <a:pt x="55101" y="19306"/>
                    </a:lnTo>
                    <a:cubicBezTo>
                      <a:pt x="51615" y="17429"/>
                      <a:pt x="44778" y="14747"/>
                      <a:pt x="35662" y="14747"/>
                    </a:cubicBezTo>
                    <a:cubicBezTo>
                      <a:pt x="24400" y="14747"/>
                      <a:pt x="19440" y="20780"/>
                      <a:pt x="19440" y="26411"/>
                    </a:cubicBezTo>
                    <a:cubicBezTo>
                      <a:pt x="19440" y="33919"/>
                      <a:pt x="25070" y="37404"/>
                      <a:pt x="38075" y="42499"/>
                    </a:cubicBezTo>
                    <a:cubicBezTo>
                      <a:pt x="54967" y="48800"/>
                      <a:pt x="63279" y="57380"/>
                      <a:pt x="63279" y="71457"/>
                    </a:cubicBezTo>
                    <a:cubicBezTo>
                      <a:pt x="63279" y="87143"/>
                      <a:pt x="51481" y="100684"/>
                      <a:pt x="26277" y="100684"/>
                    </a:cubicBezTo>
                    <a:cubicBezTo>
                      <a:pt x="15954" y="100684"/>
                      <a:pt x="5363" y="97868"/>
                      <a:pt x="0" y="94650"/>
                    </a:cubicBezTo>
                    <a:lnTo>
                      <a:pt x="3888" y="79903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6947DE9C-0726-6462-1C1B-BE6D83437E56}"/>
                  </a:ext>
                </a:extLst>
              </p:cNvPr>
              <p:cNvSpPr/>
              <p:nvPr/>
            </p:nvSpPr>
            <p:spPr>
              <a:xfrm>
                <a:off x="1630201" y="3214092"/>
                <a:ext cx="56307" cy="97465"/>
              </a:xfrm>
              <a:custGeom>
                <a:avLst/>
                <a:gdLst>
                  <a:gd name="connsiteX0" fmla="*/ 0 w 56307"/>
                  <a:gd name="connsiteY0" fmla="*/ 0 h 97465"/>
                  <a:gd name="connsiteX1" fmla="*/ 56308 w 56307"/>
                  <a:gd name="connsiteY1" fmla="*/ 0 h 97465"/>
                  <a:gd name="connsiteX2" fmla="*/ 56308 w 56307"/>
                  <a:gd name="connsiteY2" fmla="*/ 14613 h 97465"/>
                  <a:gd name="connsiteX3" fmla="*/ 17831 w 56307"/>
                  <a:gd name="connsiteY3" fmla="*/ 14613 h 97465"/>
                  <a:gd name="connsiteX4" fmla="*/ 17831 w 56307"/>
                  <a:gd name="connsiteY4" fmla="*/ 41560 h 97465"/>
                  <a:gd name="connsiteX5" fmla="*/ 53760 w 56307"/>
                  <a:gd name="connsiteY5" fmla="*/ 41560 h 97465"/>
                  <a:gd name="connsiteX6" fmla="*/ 53760 w 56307"/>
                  <a:gd name="connsiteY6" fmla="*/ 56174 h 97465"/>
                  <a:gd name="connsiteX7" fmla="*/ 17831 w 56307"/>
                  <a:gd name="connsiteY7" fmla="*/ 56174 h 97465"/>
                  <a:gd name="connsiteX8" fmla="*/ 17831 w 56307"/>
                  <a:gd name="connsiteY8" fmla="*/ 97466 h 97465"/>
                  <a:gd name="connsiteX9" fmla="*/ 0 w 56307"/>
                  <a:gd name="connsiteY9" fmla="*/ 97466 h 97465"/>
                  <a:gd name="connsiteX10" fmla="*/ 0 w 56307"/>
                  <a:gd name="connsiteY10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307" h="97465">
                    <a:moveTo>
                      <a:pt x="0" y="0"/>
                    </a:moveTo>
                    <a:lnTo>
                      <a:pt x="56308" y="0"/>
                    </a:lnTo>
                    <a:lnTo>
                      <a:pt x="56308" y="14613"/>
                    </a:lnTo>
                    <a:lnTo>
                      <a:pt x="17831" y="14613"/>
                    </a:lnTo>
                    <a:lnTo>
                      <a:pt x="17831" y="41560"/>
                    </a:lnTo>
                    <a:lnTo>
                      <a:pt x="53760" y="41560"/>
                    </a:lnTo>
                    <a:lnTo>
                      <a:pt x="53760" y="56174"/>
                    </a:lnTo>
                    <a:lnTo>
                      <a:pt x="17831" y="56174"/>
                    </a:ln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7439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A919012-E8CD-6164-456B-02C460EA3346}"/>
                  </a:ext>
                </a:extLst>
              </p:cNvPr>
              <p:cNvSpPr/>
              <p:nvPr/>
            </p:nvSpPr>
            <p:spPr>
              <a:xfrm>
                <a:off x="1703803" y="3214092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07439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FB467ED-8C7F-24C1-6E69-9F5E26C797DA}"/>
                  </a:ext>
                </a:extLst>
              </p:cNvPr>
              <p:cNvSpPr/>
              <p:nvPr/>
            </p:nvSpPr>
            <p:spPr>
              <a:xfrm>
                <a:off x="1741878" y="3214092"/>
                <a:ext cx="76819" cy="97465"/>
              </a:xfrm>
              <a:custGeom>
                <a:avLst/>
                <a:gdLst>
                  <a:gd name="connsiteX0" fmla="*/ 17831 w 76819"/>
                  <a:gd name="connsiteY0" fmla="*/ 0 h 97465"/>
                  <a:gd name="connsiteX1" fmla="*/ 17831 w 76819"/>
                  <a:gd name="connsiteY1" fmla="*/ 39013 h 97465"/>
                  <a:gd name="connsiteX2" fmla="*/ 58989 w 76819"/>
                  <a:gd name="connsiteY2" fmla="*/ 39013 h 97465"/>
                  <a:gd name="connsiteX3" fmla="*/ 58989 w 76819"/>
                  <a:gd name="connsiteY3" fmla="*/ 0 h 97465"/>
                  <a:gd name="connsiteX4" fmla="*/ 76820 w 76819"/>
                  <a:gd name="connsiteY4" fmla="*/ 0 h 97465"/>
                  <a:gd name="connsiteX5" fmla="*/ 76820 w 76819"/>
                  <a:gd name="connsiteY5" fmla="*/ 97466 h 97465"/>
                  <a:gd name="connsiteX6" fmla="*/ 58989 w 76819"/>
                  <a:gd name="connsiteY6" fmla="*/ 97466 h 97465"/>
                  <a:gd name="connsiteX7" fmla="*/ 58989 w 76819"/>
                  <a:gd name="connsiteY7" fmla="*/ 54565 h 97465"/>
                  <a:gd name="connsiteX8" fmla="*/ 17831 w 76819"/>
                  <a:gd name="connsiteY8" fmla="*/ 54565 h 97465"/>
                  <a:gd name="connsiteX9" fmla="*/ 17831 w 76819"/>
                  <a:gd name="connsiteY9" fmla="*/ 97466 h 97465"/>
                  <a:gd name="connsiteX10" fmla="*/ 0 w 76819"/>
                  <a:gd name="connsiteY10" fmla="*/ 97466 h 97465"/>
                  <a:gd name="connsiteX11" fmla="*/ 0 w 76819"/>
                  <a:gd name="connsiteY11" fmla="*/ 0 h 97465"/>
                  <a:gd name="connsiteX12" fmla="*/ 17831 w 76819"/>
                  <a:gd name="connsiteY12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819" h="97465">
                    <a:moveTo>
                      <a:pt x="17831" y="0"/>
                    </a:moveTo>
                    <a:lnTo>
                      <a:pt x="17831" y="39013"/>
                    </a:lnTo>
                    <a:lnTo>
                      <a:pt x="58989" y="39013"/>
                    </a:lnTo>
                    <a:lnTo>
                      <a:pt x="58989" y="0"/>
                    </a:lnTo>
                    <a:lnTo>
                      <a:pt x="76820" y="0"/>
                    </a:lnTo>
                    <a:lnTo>
                      <a:pt x="76820" y="97466"/>
                    </a:lnTo>
                    <a:lnTo>
                      <a:pt x="58989" y="97466"/>
                    </a:lnTo>
                    <a:lnTo>
                      <a:pt x="58989" y="54565"/>
                    </a:lnTo>
                    <a:lnTo>
                      <a:pt x="17831" y="54565"/>
                    </a:ln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07439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444" name="Graphic 2">
              <a:extLst>
                <a:ext uri="{FF2B5EF4-FFF2-40B4-BE49-F238E27FC236}">
                  <a16:creationId xmlns:a16="http://schemas.microsoft.com/office/drawing/2014/main" id="{062535E4-841F-A138-CAF5-C5A43BE7B964}"/>
                </a:ext>
              </a:extLst>
            </p:cNvPr>
            <p:cNvGrpSpPr/>
            <p:nvPr/>
          </p:nvGrpSpPr>
          <p:grpSpPr>
            <a:xfrm>
              <a:off x="980381" y="3511182"/>
              <a:ext cx="509185" cy="405683"/>
              <a:chOff x="980381" y="3511182"/>
              <a:chExt cx="509185" cy="405683"/>
            </a:xfrm>
            <a:solidFill>
              <a:srgbClr val="FFFFFF"/>
            </a:solidFill>
          </p:grpSpPr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E62EA876-5EE3-3CE5-0EB5-4264F60A287E}"/>
                  </a:ext>
                </a:extLst>
              </p:cNvPr>
              <p:cNvSpPr/>
              <p:nvPr/>
            </p:nvSpPr>
            <p:spPr>
              <a:xfrm>
                <a:off x="984942" y="3511182"/>
                <a:ext cx="69580" cy="87813"/>
              </a:xfrm>
              <a:custGeom>
                <a:avLst/>
                <a:gdLst>
                  <a:gd name="connsiteX0" fmla="*/ 0 w 69580"/>
                  <a:gd name="connsiteY0" fmla="*/ 87813 h 87813"/>
                  <a:gd name="connsiteX1" fmla="*/ 0 w 69580"/>
                  <a:gd name="connsiteY1" fmla="*/ 134 h 87813"/>
                  <a:gd name="connsiteX2" fmla="*/ 18233 w 69580"/>
                  <a:gd name="connsiteY2" fmla="*/ 134 h 87813"/>
                  <a:gd name="connsiteX3" fmla="*/ 40890 w 69580"/>
                  <a:gd name="connsiteY3" fmla="*/ 37672 h 87813"/>
                  <a:gd name="connsiteX4" fmla="*/ 55905 w 69580"/>
                  <a:gd name="connsiteY4" fmla="*/ 67033 h 87813"/>
                  <a:gd name="connsiteX5" fmla="*/ 56174 w 69580"/>
                  <a:gd name="connsiteY5" fmla="*/ 67033 h 87813"/>
                  <a:gd name="connsiteX6" fmla="*/ 54699 w 69580"/>
                  <a:gd name="connsiteY6" fmla="*/ 30567 h 87813"/>
                  <a:gd name="connsiteX7" fmla="*/ 54699 w 69580"/>
                  <a:gd name="connsiteY7" fmla="*/ 0 h 87813"/>
                  <a:gd name="connsiteX8" fmla="*/ 69580 w 69580"/>
                  <a:gd name="connsiteY8" fmla="*/ 0 h 87813"/>
                  <a:gd name="connsiteX9" fmla="*/ 69580 w 69580"/>
                  <a:gd name="connsiteY9" fmla="*/ 87679 h 87813"/>
                  <a:gd name="connsiteX10" fmla="*/ 53090 w 69580"/>
                  <a:gd name="connsiteY10" fmla="*/ 87679 h 87813"/>
                  <a:gd name="connsiteX11" fmla="*/ 30165 w 69580"/>
                  <a:gd name="connsiteY11" fmla="*/ 49202 h 87813"/>
                  <a:gd name="connsiteX12" fmla="*/ 14479 w 69580"/>
                  <a:gd name="connsiteY12" fmla="*/ 18903 h 87813"/>
                  <a:gd name="connsiteX13" fmla="*/ 14077 w 69580"/>
                  <a:gd name="connsiteY13" fmla="*/ 18903 h 87813"/>
                  <a:gd name="connsiteX14" fmla="*/ 14881 w 69580"/>
                  <a:gd name="connsiteY14" fmla="*/ 56308 h 87813"/>
                  <a:gd name="connsiteX15" fmla="*/ 14881 w 69580"/>
                  <a:gd name="connsiteY15" fmla="*/ 87679 h 87813"/>
                  <a:gd name="connsiteX16" fmla="*/ 134 w 69580"/>
                  <a:gd name="connsiteY16" fmla="*/ 87679 h 8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80" h="87813">
                    <a:moveTo>
                      <a:pt x="0" y="87813"/>
                    </a:moveTo>
                    <a:lnTo>
                      <a:pt x="0" y="134"/>
                    </a:lnTo>
                    <a:lnTo>
                      <a:pt x="18233" y="134"/>
                    </a:lnTo>
                    <a:lnTo>
                      <a:pt x="40890" y="37672"/>
                    </a:lnTo>
                    <a:cubicBezTo>
                      <a:pt x="46789" y="47459"/>
                      <a:pt x="51884" y="57514"/>
                      <a:pt x="55905" y="67033"/>
                    </a:cubicBezTo>
                    <a:lnTo>
                      <a:pt x="56174" y="67033"/>
                    </a:lnTo>
                    <a:cubicBezTo>
                      <a:pt x="55101" y="55369"/>
                      <a:pt x="54699" y="43974"/>
                      <a:pt x="54699" y="30567"/>
                    </a:cubicBezTo>
                    <a:lnTo>
                      <a:pt x="54699" y="0"/>
                    </a:lnTo>
                    <a:lnTo>
                      <a:pt x="69580" y="0"/>
                    </a:lnTo>
                    <a:lnTo>
                      <a:pt x="69580" y="87679"/>
                    </a:lnTo>
                    <a:lnTo>
                      <a:pt x="53090" y="87679"/>
                    </a:lnTo>
                    <a:lnTo>
                      <a:pt x="30165" y="49202"/>
                    </a:lnTo>
                    <a:cubicBezTo>
                      <a:pt x="24534" y="39549"/>
                      <a:pt x="18769" y="28824"/>
                      <a:pt x="14479" y="18903"/>
                    </a:cubicBezTo>
                    <a:lnTo>
                      <a:pt x="14077" y="18903"/>
                    </a:lnTo>
                    <a:cubicBezTo>
                      <a:pt x="14747" y="30299"/>
                      <a:pt x="14881" y="41962"/>
                      <a:pt x="14881" y="56308"/>
                    </a:cubicBezTo>
                    <a:lnTo>
                      <a:pt x="14881" y="87679"/>
                    </a:lnTo>
                    <a:lnTo>
                      <a:pt x="134" y="876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060803D-1B99-785F-F63F-98C99634EBBB}"/>
                  </a:ext>
                </a:extLst>
              </p:cNvPr>
              <p:cNvSpPr/>
              <p:nvPr/>
            </p:nvSpPr>
            <p:spPr>
              <a:xfrm>
                <a:off x="1095814" y="3545771"/>
                <a:ext cx="67167" cy="36599"/>
              </a:xfrm>
              <a:custGeom>
                <a:avLst/>
                <a:gdLst>
                  <a:gd name="connsiteX0" fmla="*/ 0 w 67167"/>
                  <a:gd name="connsiteY0" fmla="*/ 10323 h 36599"/>
                  <a:gd name="connsiteX1" fmla="*/ 0 w 67167"/>
                  <a:gd name="connsiteY1" fmla="*/ 0 h 36599"/>
                  <a:gd name="connsiteX2" fmla="*/ 67167 w 67167"/>
                  <a:gd name="connsiteY2" fmla="*/ 0 h 36599"/>
                  <a:gd name="connsiteX3" fmla="*/ 67167 w 67167"/>
                  <a:gd name="connsiteY3" fmla="*/ 10323 h 36599"/>
                  <a:gd name="connsiteX4" fmla="*/ 0 w 67167"/>
                  <a:gd name="connsiteY4" fmla="*/ 10323 h 36599"/>
                  <a:gd name="connsiteX5" fmla="*/ 0 w 67167"/>
                  <a:gd name="connsiteY5" fmla="*/ 36600 h 36599"/>
                  <a:gd name="connsiteX6" fmla="*/ 0 w 67167"/>
                  <a:gd name="connsiteY6" fmla="*/ 26411 h 36599"/>
                  <a:gd name="connsiteX7" fmla="*/ 67167 w 67167"/>
                  <a:gd name="connsiteY7" fmla="*/ 26411 h 36599"/>
                  <a:gd name="connsiteX8" fmla="*/ 67167 w 67167"/>
                  <a:gd name="connsiteY8" fmla="*/ 36600 h 36599"/>
                  <a:gd name="connsiteX9" fmla="*/ 0 w 67167"/>
                  <a:gd name="connsiteY9" fmla="*/ 36600 h 3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67" h="36599">
                    <a:moveTo>
                      <a:pt x="0" y="10323"/>
                    </a:moveTo>
                    <a:lnTo>
                      <a:pt x="0" y="0"/>
                    </a:lnTo>
                    <a:lnTo>
                      <a:pt x="67167" y="0"/>
                    </a:lnTo>
                    <a:lnTo>
                      <a:pt x="67167" y="10323"/>
                    </a:lnTo>
                    <a:lnTo>
                      <a:pt x="0" y="10323"/>
                    </a:lnTo>
                    <a:close/>
                    <a:moveTo>
                      <a:pt x="0" y="36600"/>
                    </a:moveTo>
                    <a:lnTo>
                      <a:pt x="0" y="26411"/>
                    </a:lnTo>
                    <a:lnTo>
                      <a:pt x="67167" y="26411"/>
                    </a:lnTo>
                    <a:lnTo>
                      <a:pt x="67167" y="36600"/>
                    </a:lnTo>
                    <a:lnTo>
                      <a:pt x="0" y="366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04EB6958-D20D-4EBE-C1A6-731784F09FE5}"/>
                  </a:ext>
                </a:extLst>
              </p:cNvPr>
              <p:cNvSpPr/>
              <p:nvPr/>
            </p:nvSpPr>
            <p:spPr>
              <a:xfrm>
                <a:off x="1207357" y="3514399"/>
                <a:ext cx="33918" cy="84595"/>
              </a:xfrm>
              <a:custGeom>
                <a:avLst/>
                <a:gdLst>
                  <a:gd name="connsiteX0" fmla="*/ 18367 w 33918"/>
                  <a:gd name="connsiteY0" fmla="*/ 14479 h 84595"/>
                  <a:gd name="connsiteX1" fmla="*/ 18099 w 33918"/>
                  <a:gd name="connsiteY1" fmla="*/ 14479 h 84595"/>
                  <a:gd name="connsiteX2" fmla="*/ 2681 w 33918"/>
                  <a:gd name="connsiteY2" fmla="*/ 22255 h 84595"/>
                  <a:gd name="connsiteX3" fmla="*/ 0 w 33918"/>
                  <a:gd name="connsiteY3" fmla="*/ 10189 h 84595"/>
                  <a:gd name="connsiteX4" fmla="*/ 20512 w 33918"/>
                  <a:gd name="connsiteY4" fmla="*/ 0 h 84595"/>
                  <a:gd name="connsiteX5" fmla="*/ 33919 w 33918"/>
                  <a:gd name="connsiteY5" fmla="*/ 0 h 84595"/>
                  <a:gd name="connsiteX6" fmla="*/ 33919 w 33918"/>
                  <a:gd name="connsiteY6" fmla="*/ 84596 h 84595"/>
                  <a:gd name="connsiteX7" fmla="*/ 18367 w 33918"/>
                  <a:gd name="connsiteY7" fmla="*/ 84596 h 84595"/>
                  <a:gd name="connsiteX8" fmla="*/ 18367 w 33918"/>
                  <a:gd name="connsiteY8" fmla="*/ 14479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918" h="84595">
                    <a:moveTo>
                      <a:pt x="18367" y="14479"/>
                    </a:moveTo>
                    <a:lnTo>
                      <a:pt x="18099" y="14479"/>
                    </a:lnTo>
                    <a:lnTo>
                      <a:pt x="2681" y="22255"/>
                    </a:lnTo>
                    <a:lnTo>
                      <a:pt x="0" y="10189"/>
                    </a:lnTo>
                    <a:lnTo>
                      <a:pt x="20512" y="0"/>
                    </a:lnTo>
                    <a:lnTo>
                      <a:pt x="33919" y="0"/>
                    </a:lnTo>
                    <a:lnTo>
                      <a:pt x="33919" y="84596"/>
                    </a:lnTo>
                    <a:lnTo>
                      <a:pt x="18367" y="84596"/>
                    </a:lnTo>
                    <a:lnTo>
                      <a:pt x="18367" y="144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8E6298F-ED43-4611-5D58-153301C35256}"/>
                  </a:ext>
                </a:extLst>
              </p:cNvPr>
              <p:cNvSpPr/>
              <p:nvPr/>
            </p:nvSpPr>
            <p:spPr>
              <a:xfrm>
                <a:off x="1269161" y="3513059"/>
                <a:ext cx="60865" cy="87410"/>
              </a:xfrm>
              <a:custGeom>
                <a:avLst/>
                <a:gdLst>
                  <a:gd name="connsiteX0" fmla="*/ 60866 w 60865"/>
                  <a:gd name="connsiteY0" fmla="*/ 43169 h 87410"/>
                  <a:gd name="connsiteX1" fmla="*/ 30031 w 60865"/>
                  <a:gd name="connsiteY1" fmla="*/ 87411 h 87410"/>
                  <a:gd name="connsiteX2" fmla="*/ 0 w 60865"/>
                  <a:gd name="connsiteY2" fmla="*/ 43974 h 87410"/>
                  <a:gd name="connsiteX3" fmla="*/ 30969 w 60865"/>
                  <a:gd name="connsiteY3" fmla="*/ 0 h 87410"/>
                  <a:gd name="connsiteX4" fmla="*/ 60866 w 60865"/>
                  <a:gd name="connsiteY4" fmla="*/ 43169 h 87410"/>
                  <a:gd name="connsiteX5" fmla="*/ 16088 w 60865"/>
                  <a:gd name="connsiteY5" fmla="*/ 43974 h 87410"/>
                  <a:gd name="connsiteX6" fmla="*/ 30567 w 60865"/>
                  <a:gd name="connsiteY6" fmla="*/ 75211 h 87410"/>
                  <a:gd name="connsiteX7" fmla="*/ 44912 w 60865"/>
                  <a:gd name="connsiteY7" fmla="*/ 43437 h 87410"/>
                  <a:gd name="connsiteX8" fmla="*/ 30567 w 60865"/>
                  <a:gd name="connsiteY8" fmla="*/ 12200 h 87410"/>
                  <a:gd name="connsiteX9" fmla="*/ 16088 w 60865"/>
                  <a:gd name="connsiteY9" fmla="*/ 43974 h 8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65" h="87410">
                    <a:moveTo>
                      <a:pt x="60866" y="43169"/>
                    </a:moveTo>
                    <a:cubicBezTo>
                      <a:pt x="60866" y="70385"/>
                      <a:pt x="50141" y="87411"/>
                      <a:pt x="30031" y="87411"/>
                    </a:cubicBezTo>
                    <a:cubicBezTo>
                      <a:pt x="9921" y="87411"/>
                      <a:pt x="134" y="69714"/>
                      <a:pt x="0" y="43974"/>
                    </a:cubicBezTo>
                    <a:cubicBezTo>
                      <a:pt x="0" y="17697"/>
                      <a:pt x="11127" y="0"/>
                      <a:pt x="30969" y="0"/>
                    </a:cubicBezTo>
                    <a:cubicBezTo>
                      <a:pt x="50811" y="0"/>
                      <a:pt x="60866" y="18233"/>
                      <a:pt x="60866" y="43169"/>
                    </a:cubicBezTo>
                    <a:close/>
                    <a:moveTo>
                      <a:pt x="16088" y="43974"/>
                    </a:moveTo>
                    <a:cubicBezTo>
                      <a:pt x="16088" y="64486"/>
                      <a:pt x="21719" y="75211"/>
                      <a:pt x="30567" y="75211"/>
                    </a:cubicBezTo>
                    <a:cubicBezTo>
                      <a:pt x="39952" y="75211"/>
                      <a:pt x="44912" y="63815"/>
                      <a:pt x="44912" y="43437"/>
                    </a:cubicBezTo>
                    <a:cubicBezTo>
                      <a:pt x="44912" y="23059"/>
                      <a:pt x="40220" y="12200"/>
                      <a:pt x="30567" y="12200"/>
                    </a:cubicBezTo>
                    <a:cubicBezTo>
                      <a:pt x="21987" y="12200"/>
                      <a:pt x="15954" y="22791"/>
                      <a:pt x="16088" y="43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986319C0-7123-773A-DE04-A9D620C83F5A}"/>
                  </a:ext>
                </a:extLst>
              </p:cNvPr>
              <p:cNvSpPr/>
              <p:nvPr/>
            </p:nvSpPr>
            <p:spPr>
              <a:xfrm>
                <a:off x="988025" y="3658922"/>
                <a:ext cx="33918" cy="84595"/>
              </a:xfrm>
              <a:custGeom>
                <a:avLst/>
                <a:gdLst>
                  <a:gd name="connsiteX0" fmla="*/ 18367 w 33918"/>
                  <a:gd name="connsiteY0" fmla="*/ 14479 h 84595"/>
                  <a:gd name="connsiteX1" fmla="*/ 18099 w 33918"/>
                  <a:gd name="connsiteY1" fmla="*/ 14479 h 84595"/>
                  <a:gd name="connsiteX2" fmla="*/ 2681 w 33918"/>
                  <a:gd name="connsiteY2" fmla="*/ 22255 h 84595"/>
                  <a:gd name="connsiteX3" fmla="*/ 0 w 33918"/>
                  <a:gd name="connsiteY3" fmla="*/ 10189 h 84595"/>
                  <a:gd name="connsiteX4" fmla="*/ 20512 w 33918"/>
                  <a:gd name="connsiteY4" fmla="*/ 0 h 84595"/>
                  <a:gd name="connsiteX5" fmla="*/ 33919 w 33918"/>
                  <a:gd name="connsiteY5" fmla="*/ 0 h 84595"/>
                  <a:gd name="connsiteX6" fmla="*/ 33919 w 33918"/>
                  <a:gd name="connsiteY6" fmla="*/ 84596 h 84595"/>
                  <a:gd name="connsiteX7" fmla="*/ 18367 w 33918"/>
                  <a:gd name="connsiteY7" fmla="*/ 84596 h 84595"/>
                  <a:gd name="connsiteX8" fmla="*/ 18367 w 33918"/>
                  <a:gd name="connsiteY8" fmla="*/ 14479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918" h="84595">
                    <a:moveTo>
                      <a:pt x="18367" y="14479"/>
                    </a:moveTo>
                    <a:lnTo>
                      <a:pt x="18099" y="14479"/>
                    </a:lnTo>
                    <a:lnTo>
                      <a:pt x="2681" y="22255"/>
                    </a:lnTo>
                    <a:lnTo>
                      <a:pt x="0" y="10189"/>
                    </a:lnTo>
                    <a:lnTo>
                      <a:pt x="20512" y="0"/>
                    </a:lnTo>
                    <a:lnTo>
                      <a:pt x="33919" y="0"/>
                    </a:lnTo>
                    <a:lnTo>
                      <a:pt x="33919" y="84596"/>
                    </a:lnTo>
                    <a:lnTo>
                      <a:pt x="18367" y="84596"/>
                    </a:lnTo>
                    <a:lnTo>
                      <a:pt x="18367" y="144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6443705F-E664-E135-B436-6F7261BA74DF}"/>
                  </a:ext>
                </a:extLst>
              </p:cNvPr>
              <p:cNvSpPr/>
              <p:nvPr/>
            </p:nvSpPr>
            <p:spPr>
              <a:xfrm>
                <a:off x="1076911" y="3678764"/>
                <a:ext cx="45046" cy="65960"/>
              </a:xfrm>
              <a:custGeom>
                <a:avLst/>
                <a:gdLst>
                  <a:gd name="connsiteX0" fmla="*/ 3218 w 45046"/>
                  <a:gd name="connsiteY0" fmla="*/ 50141 h 65960"/>
                  <a:gd name="connsiteX1" fmla="*/ 19440 w 45046"/>
                  <a:gd name="connsiteY1" fmla="*/ 54699 h 65960"/>
                  <a:gd name="connsiteX2" fmla="*/ 29629 w 45046"/>
                  <a:gd name="connsiteY2" fmla="*/ 47727 h 65960"/>
                  <a:gd name="connsiteX3" fmla="*/ 19171 w 45046"/>
                  <a:gd name="connsiteY3" fmla="*/ 38477 h 65960"/>
                  <a:gd name="connsiteX4" fmla="*/ 1743 w 45046"/>
                  <a:gd name="connsiteY4" fmla="*/ 19976 h 65960"/>
                  <a:gd name="connsiteX5" fmla="*/ 25741 w 45046"/>
                  <a:gd name="connsiteY5" fmla="*/ 0 h 65960"/>
                  <a:gd name="connsiteX6" fmla="*/ 42499 w 45046"/>
                  <a:gd name="connsiteY6" fmla="*/ 3754 h 65960"/>
                  <a:gd name="connsiteX7" fmla="*/ 39415 w 45046"/>
                  <a:gd name="connsiteY7" fmla="*/ 15015 h 65960"/>
                  <a:gd name="connsiteX8" fmla="*/ 26009 w 45046"/>
                  <a:gd name="connsiteY8" fmla="*/ 11395 h 65960"/>
                  <a:gd name="connsiteX9" fmla="*/ 17160 w 45046"/>
                  <a:gd name="connsiteY9" fmla="*/ 17965 h 65960"/>
                  <a:gd name="connsiteX10" fmla="*/ 28154 w 45046"/>
                  <a:gd name="connsiteY10" fmla="*/ 26813 h 65960"/>
                  <a:gd name="connsiteX11" fmla="*/ 45046 w 45046"/>
                  <a:gd name="connsiteY11" fmla="*/ 46253 h 65960"/>
                  <a:gd name="connsiteX12" fmla="*/ 19305 w 45046"/>
                  <a:gd name="connsiteY12" fmla="*/ 65960 h 65960"/>
                  <a:gd name="connsiteX13" fmla="*/ 0 w 45046"/>
                  <a:gd name="connsiteY13" fmla="*/ 61536 h 65960"/>
                  <a:gd name="connsiteX14" fmla="*/ 3084 w 45046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6" h="65960">
                    <a:moveTo>
                      <a:pt x="3218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9" y="51883"/>
                      <a:pt x="29629" y="47727"/>
                    </a:cubicBezTo>
                    <a:cubicBezTo>
                      <a:pt x="29629" y="43571"/>
                      <a:pt x="27081" y="41158"/>
                      <a:pt x="19171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3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40" y="11395"/>
                      <a:pt x="26009" y="11395"/>
                    </a:cubicBezTo>
                    <a:cubicBezTo>
                      <a:pt x="20378" y="11395"/>
                      <a:pt x="17160" y="14077"/>
                      <a:pt x="17160" y="17965"/>
                    </a:cubicBezTo>
                    <a:cubicBezTo>
                      <a:pt x="17160" y="21853"/>
                      <a:pt x="20110" y="23998"/>
                      <a:pt x="28154" y="26813"/>
                    </a:cubicBezTo>
                    <a:cubicBezTo>
                      <a:pt x="39549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0"/>
                      <a:pt x="19305" y="65960"/>
                    </a:cubicBezTo>
                    <a:cubicBezTo>
                      <a:pt x="11664" y="65960"/>
                      <a:pt x="4692" y="64083"/>
                      <a:pt x="0" y="61536"/>
                    </a:cubicBezTo>
                    <a:lnTo>
                      <a:pt x="3084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E121E8C-E267-D718-93CF-D8036128FDF0}"/>
                  </a:ext>
                </a:extLst>
              </p:cNvPr>
              <p:cNvSpPr/>
              <p:nvPr/>
            </p:nvSpPr>
            <p:spPr>
              <a:xfrm>
                <a:off x="1134291" y="3653828"/>
                <a:ext cx="17964" cy="89824"/>
              </a:xfrm>
              <a:custGeom>
                <a:avLst/>
                <a:gdLst>
                  <a:gd name="connsiteX0" fmla="*/ 17965 w 17964"/>
                  <a:gd name="connsiteY0" fmla="*/ 8714 h 89824"/>
                  <a:gd name="connsiteX1" fmla="*/ 8848 w 17964"/>
                  <a:gd name="connsiteY1" fmla="*/ 17294 h 89824"/>
                  <a:gd name="connsiteX2" fmla="*/ 0 w 17964"/>
                  <a:gd name="connsiteY2" fmla="*/ 8714 h 89824"/>
                  <a:gd name="connsiteX3" fmla="*/ 8982 w 17964"/>
                  <a:gd name="connsiteY3" fmla="*/ 0 h 89824"/>
                  <a:gd name="connsiteX4" fmla="*/ 17965 w 17964"/>
                  <a:gd name="connsiteY4" fmla="*/ 8714 h 89824"/>
                  <a:gd name="connsiteX5" fmla="*/ 938 w 17964"/>
                  <a:gd name="connsiteY5" fmla="*/ 89824 h 89824"/>
                  <a:gd name="connsiteX6" fmla="*/ 938 w 17964"/>
                  <a:gd name="connsiteY6" fmla="*/ 26411 h 89824"/>
                  <a:gd name="connsiteX7" fmla="*/ 17026 w 17964"/>
                  <a:gd name="connsiteY7" fmla="*/ 26411 h 89824"/>
                  <a:gd name="connsiteX8" fmla="*/ 17026 w 17964"/>
                  <a:gd name="connsiteY8" fmla="*/ 89824 h 89824"/>
                  <a:gd name="connsiteX9" fmla="*/ 938 w 17964"/>
                  <a:gd name="connsiteY9" fmla="*/ 89824 h 8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64" h="89824">
                    <a:moveTo>
                      <a:pt x="17965" y="8714"/>
                    </a:moveTo>
                    <a:cubicBezTo>
                      <a:pt x="17965" y="13541"/>
                      <a:pt x="14479" y="17294"/>
                      <a:pt x="8848" y="17294"/>
                    </a:cubicBezTo>
                    <a:cubicBezTo>
                      <a:pt x="3218" y="17294"/>
                      <a:pt x="0" y="13541"/>
                      <a:pt x="0" y="8714"/>
                    </a:cubicBezTo>
                    <a:cubicBezTo>
                      <a:pt x="0" y="3888"/>
                      <a:pt x="3620" y="0"/>
                      <a:pt x="8982" y="0"/>
                    </a:cubicBezTo>
                    <a:cubicBezTo>
                      <a:pt x="14345" y="0"/>
                      <a:pt x="17831" y="3754"/>
                      <a:pt x="17965" y="8714"/>
                    </a:cubicBezTo>
                    <a:close/>
                    <a:moveTo>
                      <a:pt x="938" y="89824"/>
                    </a:moveTo>
                    <a:lnTo>
                      <a:pt x="938" y="26411"/>
                    </a:lnTo>
                    <a:lnTo>
                      <a:pt x="17026" y="26411"/>
                    </a:lnTo>
                    <a:lnTo>
                      <a:pt x="17026" y="89824"/>
                    </a:lnTo>
                    <a:lnTo>
                      <a:pt x="938" y="8982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AEAEA80-9729-37AB-F90F-0E65A34103C1}"/>
                  </a:ext>
                </a:extLst>
              </p:cNvPr>
              <p:cNvSpPr/>
              <p:nvPr/>
            </p:nvSpPr>
            <p:spPr>
              <a:xfrm>
                <a:off x="1162177" y="3662140"/>
                <a:ext cx="39951" cy="82718"/>
              </a:xfrm>
              <a:custGeom>
                <a:avLst/>
                <a:gdLst>
                  <a:gd name="connsiteX0" fmla="*/ 24668 w 39951"/>
                  <a:gd name="connsiteY0" fmla="*/ 0 h 82718"/>
                  <a:gd name="connsiteX1" fmla="*/ 24668 w 39951"/>
                  <a:gd name="connsiteY1" fmla="*/ 18099 h 82718"/>
                  <a:gd name="connsiteX2" fmla="*/ 39952 w 39951"/>
                  <a:gd name="connsiteY2" fmla="*/ 18099 h 82718"/>
                  <a:gd name="connsiteX3" fmla="*/ 39952 w 39951"/>
                  <a:gd name="connsiteY3" fmla="*/ 30031 h 82718"/>
                  <a:gd name="connsiteX4" fmla="*/ 24668 w 39951"/>
                  <a:gd name="connsiteY4" fmla="*/ 30031 h 82718"/>
                  <a:gd name="connsiteX5" fmla="*/ 24668 w 39951"/>
                  <a:gd name="connsiteY5" fmla="*/ 58051 h 82718"/>
                  <a:gd name="connsiteX6" fmla="*/ 32846 w 39951"/>
                  <a:gd name="connsiteY6" fmla="*/ 69714 h 82718"/>
                  <a:gd name="connsiteX7" fmla="*/ 39147 w 39951"/>
                  <a:gd name="connsiteY7" fmla="*/ 68910 h 82718"/>
                  <a:gd name="connsiteX8" fmla="*/ 39415 w 39951"/>
                  <a:gd name="connsiteY8" fmla="*/ 81110 h 82718"/>
                  <a:gd name="connsiteX9" fmla="*/ 27886 w 39951"/>
                  <a:gd name="connsiteY9" fmla="*/ 82719 h 82718"/>
                  <a:gd name="connsiteX10" fmla="*/ 14077 w 39951"/>
                  <a:gd name="connsiteY10" fmla="*/ 77490 h 82718"/>
                  <a:gd name="connsiteX11" fmla="*/ 9116 w 39951"/>
                  <a:gd name="connsiteY11" fmla="*/ 59793 h 82718"/>
                  <a:gd name="connsiteX12" fmla="*/ 9116 w 39951"/>
                  <a:gd name="connsiteY12" fmla="*/ 30031 h 82718"/>
                  <a:gd name="connsiteX13" fmla="*/ 0 w 39951"/>
                  <a:gd name="connsiteY13" fmla="*/ 30031 h 82718"/>
                  <a:gd name="connsiteX14" fmla="*/ 0 w 39951"/>
                  <a:gd name="connsiteY14" fmla="*/ 18099 h 82718"/>
                  <a:gd name="connsiteX15" fmla="*/ 9116 w 39951"/>
                  <a:gd name="connsiteY15" fmla="*/ 18099 h 82718"/>
                  <a:gd name="connsiteX16" fmla="*/ 9116 w 39951"/>
                  <a:gd name="connsiteY16" fmla="*/ 3754 h 82718"/>
                  <a:gd name="connsiteX17" fmla="*/ 24668 w 39951"/>
                  <a:gd name="connsiteY17" fmla="*/ 0 h 8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951" h="82718">
                    <a:moveTo>
                      <a:pt x="24668" y="0"/>
                    </a:moveTo>
                    <a:lnTo>
                      <a:pt x="24668" y="18099"/>
                    </a:lnTo>
                    <a:lnTo>
                      <a:pt x="39952" y="18099"/>
                    </a:lnTo>
                    <a:lnTo>
                      <a:pt x="39952" y="30031"/>
                    </a:lnTo>
                    <a:lnTo>
                      <a:pt x="24668" y="30031"/>
                    </a:lnTo>
                    <a:lnTo>
                      <a:pt x="24668" y="58051"/>
                    </a:lnTo>
                    <a:cubicBezTo>
                      <a:pt x="24668" y="65692"/>
                      <a:pt x="26813" y="69714"/>
                      <a:pt x="32846" y="69714"/>
                    </a:cubicBezTo>
                    <a:cubicBezTo>
                      <a:pt x="35527" y="69714"/>
                      <a:pt x="37673" y="69312"/>
                      <a:pt x="39147" y="68910"/>
                    </a:cubicBezTo>
                    <a:lnTo>
                      <a:pt x="39415" y="81110"/>
                    </a:lnTo>
                    <a:cubicBezTo>
                      <a:pt x="37136" y="82048"/>
                      <a:pt x="32846" y="82719"/>
                      <a:pt x="27886" y="82719"/>
                    </a:cubicBezTo>
                    <a:cubicBezTo>
                      <a:pt x="21987" y="82719"/>
                      <a:pt x="17026" y="80708"/>
                      <a:pt x="14077" y="77490"/>
                    </a:cubicBezTo>
                    <a:cubicBezTo>
                      <a:pt x="10725" y="73870"/>
                      <a:pt x="9116" y="68106"/>
                      <a:pt x="9116" y="59793"/>
                    </a:cubicBezTo>
                    <a:lnTo>
                      <a:pt x="9116" y="30031"/>
                    </a:lnTo>
                    <a:lnTo>
                      <a:pt x="0" y="30031"/>
                    </a:lnTo>
                    <a:lnTo>
                      <a:pt x="0" y="18099"/>
                    </a:lnTo>
                    <a:lnTo>
                      <a:pt x="9116" y="18099"/>
                    </a:lnTo>
                    <a:lnTo>
                      <a:pt x="9116" y="3754"/>
                    </a:lnTo>
                    <a:lnTo>
                      <a:pt x="246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225BF0B0-5D63-5F5C-E9C3-ED22EA7FA8DF}"/>
                  </a:ext>
                </a:extLst>
              </p:cNvPr>
              <p:cNvSpPr/>
              <p:nvPr/>
            </p:nvSpPr>
            <p:spPr>
              <a:xfrm>
                <a:off x="1209234" y="3678630"/>
                <a:ext cx="58318" cy="66094"/>
              </a:xfrm>
              <a:custGeom>
                <a:avLst/>
                <a:gdLst>
                  <a:gd name="connsiteX0" fmla="*/ 15418 w 58318"/>
                  <a:gd name="connsiteY0" fmla="*/ 37672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5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8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8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8" y="37672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6" y="64486"/>
                      <a:pt x="41829" y="66095"/>
                      <a:pt x="32712" y="66095"/>
                    </a:cubicBezTo>
                    <a:cubicBezTo>
                      <a:pt x="12200" y="66095"/>
                      <a:pt x="0" y="53492"/>
                      <a:pt x="0" y="34053"/>
                    </a:cubicBezTo>
                    <a:cubicBezTo>
                      <a:pt x="0" y="16490"/>
                      <a:pt x="10725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8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8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FAA580A6-8FE2-01DF-F264-35AD6241F3B3}"/>
                  </a:ext>
                </a:extLst>
              </p:cNvPr>
              <p:cNvSpPr/>
              <p:nvPr/>
            </p:nvSpPr>
            <p:spPr>
              <a:xfrm>
                <a:off x="980381" y="3799424"/>
                <a:ext cx="74811" cy="89555"/>
              </a:xfrm>
              <a:custGeom>
                <a:avLst/>
                <a:gdLst>
                  <a:gd name="connsiteX0" fmla="*/ 74812 w 74811"/>
                  <a:gd name="connsiteY0" fmla="*/ 84596 h 89555"/>
                  <a:gd name="connsiteX1" fmla="*/ 46524 w 74811"/>
                  <a:gd name="connsiteY1" fmla="*/ 89556 h 89555"/>
                  <a:gd name="connsiteX2" fmla="*/ 12203 w 74811"/>
                  <a:gd name="connsiteY2" fmla="*/ 77892 h 89555"/>
                  <a:gd name="connsiteX3" fmla="*/ 3 w 74811"/>
                  <a:gd name="connsiteY3" fmla="*/ 45582 h 89555"/>
                  <a:gd name="connsiteX4" fmla="*/ 48803 w 74811"/>
                  <a:gd name="connsiteY4" fmla="*/ 0 h 89555"/>
                  <a:gd name="connsiteX5" fmla="*/ 72130 w 74811"/>
                  <a:gd name="connsiteY5" fmla="*/ 4156 h 89555"/>
                  <a:gd name="connsiteX6" fmla="*/ 68645 w 74811"/>
                  <a:gd name="connsiteY6" fmla="*/ 17026 h 89555"/>
                  <a:gd name="connsiteX7" fmla="*/ 48669 w 74811"/>
                  <a:gd name="connsiteY7" fmla="*/ 13272 h 89555"/>
                  <a:gd name="connsiteX8" fmla="*/ 16761 w 74811"/>
                  <a:gd name="connsiteY8" fmla="*/ 44778 h 89555"/>
                  <a:gd name="connsiteX9" fmla="*/ 47194 w 74811"/>
                  <a:gd name="connsiteY9" fmla="*/ 76552 h 89555"/>
                  <a:gd name="connsiteX10" fmla="*/ 59260 w 74811"/>
                  <a:gd name="connsiteY10" fmla="*/ 74675 h 89555"/>
                  <a:gd name="connsiteX11" fmla="*/ 59260 w 74811"/>
                  <a:gd name="connsiteY11" fmla="*/ 52822 h 89555"/>
                  <a:gd name="connsiteX12" fmla="*/ 43842 w 74811"/>
                  <a:gd name="connsiteY12" fmla="*/ 52822 h 89555"/>
                  <a:gd name="connsiteX13" fmla="*/ 43842 w 74811"/>
                  <a:gd name="connsiteY13" fmla="*/ 40220 h 89555"/>
                  <a:gd name="connsiteX14" fmla="*/ 74812 w 74811"/>
                  <a:gd name="connsiteY14" fmla="*/ 40220 h 89555"/>
                  <a:gd name="connsiteX15" fmla="*/ 74812 w 74811"/>
                  <a:gd name="connsiteY15" fmla="*/ 84596 h 8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4811" h="89555">
                    <a:moveTo>
                      <a:pt x="74812" y="84596"/>
                    </a:moveTo>
                    <a:cubicBezTo>
                      <a:pt x="69181" y="86741"/>
                      <a:pt x="58322" y="89556"/>
                      <a:pt x="46524" y="89556"/>
                    </a:cubicBezTo>
                    <a:cubicBezTo>
                      <a:pt x="31642" y="89556"/>
                      <a:pt x="20515" y="85802"/>
                      <a:pt x="12203" y="77892"/>
                    </a:cubicBezTo>
                    <a:cubicBezTo>
                      <a:pt x="4427" y="70519"/>
                      <a:pt x="-131" y="58855"/>
                      <a:pt x="3" y="45582"/>
                    </a:cubicBezTo>
                    <a:cubicBezTo>
                      <a:pt x="3" y="17831"/>
                      <a:pt x="19711" y="0"/>
                      <a:pt x="48803" y="0"/>
                    </a:cubicBezTo>
                    <a:cubicBezTo>
                      <a:pt x="59662" y="0"/>
                      <a:pt x="68108" y="2279"/>
                      <a:pt x="72130" y="4156"/>
                    </a:cubicBezTo>
                    <a:lnTo>
                      <a:pt x="68645" y="17026"/>
                    </a:lnTo>
                    <a:cubicBezTo>
                      <a:pt x="63818" y="14881"/>
                      <a:pt x="57919" y="13272"/>
                      <a:pt x="48669" y="13272"/>
                    </a:cubicBezTo>
                    <a:cubicBezTo>
                      <a:pt x="29900" y="13272"/>
                      <a:pt x="16761" y="24400"/>
                      <a:pt x="16761" y="44778"/>
                    </a:cubicBezTo>
                    <a:cubicBezTo>
                      <a:pt x="16761" y="65156"/>
                      <a:pt x="28961" y="76552"/>
                      <a:pt x="47194" y="76552"/>
                    </a:cubicBezTo>
                    <a:cubicBezTo>
                      <a:pt x="52959" y="76552"/>
                      <a:pt x="57249" y="75747"/>
                      <a:pt x="59260" y="74675"/>
                    </a:cubicBezTo>
                    <a:lnTo>
                      <a:pt x="59260" y="52822"/>
                    </a:lnTo>
                    <a:lnTo>
                      <a:pt x="43842" y="52822"/>
                    </a:lnTo>
                    <a:lnTo>
                      <a:pt x="43842" y="40220"/>
                    </a:lnTo>
                    <a:lnTo>
                      <a:pt x="74812" y="40220"/>
                    </a:lnTo>
                    <a:lnTo>
                      <a:pt x="74812" y="8459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6BF7BE7-CE11-18D1-3681-E566510D69A6}"/>
                  </a:ext>
                </a:extLst>
              </p:cNvPr>
              <p:cNvSpPr/>
              <p:nvPr/>
            </p:nvSpPr>
            <p:spPr>
              <a:xfrm>
                <a:off x="1067526" y="3823153"/>
                <a:ext cx="58318" cy="66094"/>
              </a:xfrm>
              <a:custGeom>
                <a:avLst/>
                <a:gdLst>
                  <a:gd name="connsiteX0" fmla="*/ 15418 w 58318"/>
                  <a:gd name="connsiteY0" fmla="*/ 37673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5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8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8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8" y="37673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6" y="64486"/>
                      <a:pt x="41829" y="66095"/>
                      <a:pt x="32712" y="66095"/>
                    </a:cubicBezTo>
                    <a:cubicBezTo>
                      <a:pt x="12200" y="66095"/>
                      <a:pt x="0" y="53492"/>
                      <a:pt x="0" y="34053"/>
                    </a:cubicBezTo>
                    <a:cubicBezTo>
                      <a:pt x="0" y="16490"/>
                      <a:pt x="10725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8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8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DF9B058E-F920-21A0-BFB9-9A3482A1CD4A}"/>
                  </a:ext>
                </a:extLst>
              </p:cNvPr>
              <p:cNvSpPr/>
              <p:nvPr/>
            </p:nvSpPr>
            <p:spPr>
              <a:xfrm>
                <a:off x="1138313" y="3823287"/>
                <a:ext cx="36063" cy="64887"/>
              </a:xfrm>
              <a:custGeom>
                <a:avLst/>
                <a:gdLst>
                  <a:gd name="connsiteX0" fmla="*/ 536 w 36063"/>
                  <a:gd name="connsiteY0" fmla="*/ 21853 h 64887"/>
                  <a:gd name="connsiteX1" fmla="*/ 0 w 36063"/>
                  <a:gd name="connsiteY1" fmla="*/ 1475 h 64887"/>
                  <a:gd name="connsiteX2" fmla="*/ 13943 w 36063"/>
                  <a:gd name="connsiteY2" fmla="*/ 1475 h 64887"/>
                  <a:gd name="connsiteX3" fmla="*/ 14479 w 36063"/>
                  <a:gd name="connsiteY3" fmla="*/ 13541 h 64887"/>
                  <a:gd name="connsiteX4" fmla="*/ 15015 w 36063"/>
                  <a:gd name="connsiteY4" fmla="*/ 13541 h 64887"/>
                  <a:gd name="connsiteX5" fmla="*/ 32310 w 36063"/>
                  <a:gd name="connsiteY5" fmla="*/ 0 h 64887"/>
                  <a:gd name="connsiteX6" fmla="*/ 36064 w 36063"/>
                  <a:gd name="connsiteY6" fmla="*/ 402 h 64887"/>
                  <a:gd name="connsiteX7" fmla="*/ 36064 w 36063"/>
                  <a:gd name="connsiteY7" fmla="*/ 15552 h 64887"/>
                  <a:gd name="connsiteX8" fmla="*/ 31371 w 36063"/>
                  <a:gd name="connsiteY8" fmla="*/ 15015 h 64887"/>
                  <a:gd name="connsiteX9" fmla="*/ 17026 w 36063"/>
                  <a:gd name="connsiteY9" fmla="*/ 27081 h 64887"/>
                  <a:gd name="connsiteX10" fmla="*/ 16490 w 36063"/>
                  <a:gd name="connsiteY10" fmla="*/ 32042 h 64887"/>
                  <a:gd name="connsiteX11" fmla="*/ 16490 w 36063"/>
                  <a:gd name="connsiteY11" fmla="*/ 64888 h 64887"/>
                  <a:gd name="connsiteX12" fmla="*/ 536 w 36063"/>
                  <a:gd name="connsiteY12" fmla="*/ 64888 h 64887"/>
                  <a:gd name="connsiteX13" fmla="*/ 536 w 36063"/>
                  <a:gd name="connsiteY13" fmla="*/ 21987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063" h="64887">
                    <a:moveTo>
                      <a:pt x="536" y="21853"/>
                    </a:moveTo>
                    <a:cubicBezTo>
                      <a:pt x="536" y="13272"/>
                      <a:pt x="536" y="7105"/>
                      <a:pt x="0" y="1475"/>
                    </a:cubicBezTo>
                    <a:lnTo>
                      <a:pt x="13943" y="1475"/>
                    </a:lnTo>
                    <a:lnTo>
                      <a:pt x="14479" y="13541"/>
                    </a:lnTo>
                    <a:lnTo>
                      <a:pt x="15015" y="13541"/>
                    </a:lnTo>
                    <a:cubicBezTo>
                      <a:pt x="18099" y="4558"/>
                      <a:pt x="25607" y="0"/>
                      <a:pt x="32310" y="0"/>
                    </a:cubicBezTo>
                    <a:cubicBezTo>
                      <a:pt x="33919" y="0"/>
                      <a:pt x="34723" y="0"/>
                      <a:pt x="36064" y="402"/>
                    </a:cubicBezTo>
                    <a:lnTo>
                      <a:pt x="36064" y="15552"/>
                    </a:lnTo>
                    <a:cubicBezTo>
                      <a:pt x="34723" y="15284"/>
                      <a:pt x="33382" y="15015"/>
                      <a:pt x="31371" y="15015"/>
                    </a:cubicBezTo>
                    <a:cubicBezTo>
                      <a:pt x="23730" y="15015"/>
                      <a:pt x="18501" y="19976"/>
                      <a:pt x="17026" y="27081"/>
                    </a:cubicBezTo>
                    <a:cubicBezTo>
                      <a:pt x="16758" y="28556"/>
                      <a:pt x="16490" y="30165"/>
                      <a:pt x="16490" y="32042"/>
                    </a:cubicBezTo>
                    <a:lnTo>
                      <a:pt x="16490" y="64888"/>
                    </a:lnTo>
                    <a:lnTo>
                      <a:pt x="536" y="64888"/>
                    </a:lnTo>
                    <a:lnTo>
                      <a:pt x="536" y="2198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E1215A7A-5F77-3B55-E475-7E5877228D01}"/>
                  </a:ext>
                </a:extLst>
              </p:cNvPr>
              <p:cNvSpPr/>
              <p:nvPr/>
            </p:nvSpPr>
            <p:spPr>
              <a:xfrm>
                <a:off x="1184566" y="3823153"/>
                <a:ext cx="93980" cy="64888"/>
              </a:xfrm>
              <a:custGeom>
                <a:avLst/>
                <a:gdLst>
                  <a:gd name="connsiteX0" fmla="*/ 536 w 93980"/>
                  <a:gd name="connsiteY0" fmla="*/ 20378 h 64888"/>
                  <a:gd name="connsiteX1" fmla="*/ 0 w 93980"/>
                  <a:gd name="connsiteY1" fmla="*/ 1475 h 64888"/>
                  <a:gd name="connsiteX2" fmla="*/ 13809 w 93980"/>
                  <a:gd name="connsiteY2" fmla="*/ 1475 h 64888"/>
                  <a:gd name="connsiteX3" fmla="*/ 14479 w 93980"/>
                  <a:gd name="connsiteY3" fmla="*/ 10860 h 64888"/>
                  <a:gd name="connsiteX4" fmla="*/ 14881 w 93980"/>
                  <a:gd name="connsiteY4" fmla="*/ 10860 h 64888"/>
                  <a:gd name="connsiteX5" fmla="*/ 34455 w 93980"/>
                  <a:gd name="connsiteY5" fmla="*/ 0 h 64888"/>
                  <a:gd name="connsiteX6" fmla="*/ 52018 w 93980"/>
                  <a:gd name="connsiteY6" fmla="*/ 11664 h 64888"/>
                  <a:gd name="connsiteX7" fmla="*/ 52286 w 93980"/>
                  <a:gd name="connsiteY7" fmla="*/ 11664 h 64888"/>
                  <a:gd name="connsiteX8" fmla="*/ 60062 w 93980"/>
                  <a:gd name="connsiteY8" fmla="*/ 3754 h 64888"/>
                  <a:gd name="connsiteX9" fmla="*/ 72798 w 93980"/>
                  <a:gd name="connsiteY9" fmla="*/ 0 h 64888"/>
                  <a:gd name="connsiteX10" fmla="*/ 93980 w 93980"/>
                  <a:gd name="connsiteY10" fmla="*/ 27484 h 64888"/>
                  <a:gd name="connsiteX11" fmla="*/ 93980 w 93980"/>
                  <a:gd name="connsiteY11" fmla="*/ 64888 h 64888"/>
                  <a:gd name="connsiteX12" fmla="*/ 78294 w 93980"/>
                  <a:gd name="connsiteY12" fmla="*/ 64888 h 64888"/>
                  <a:gd name="connsiteX13" fmla="*/ 78294 w 93980"/>
                  <a:gd name="connsiteY13" fmla="*/ 29897 h 64888"/>
                  <a:gd name="connsiteX14" fmla="*/ 67033 w 93980"/>
                  <a:gd name="connsiteY14" fmla="*/ 13139 h 64888"/>
                  <a:gd name="connsiteX15" fmla="*/ 55905 w 93980"/>
                  <a:gd name="connsiteY15" fmla="*/ 21585 h 64888"/>
                  <a:gd name="connsiteX16" fmla="*/ 55101 w 93980"/>
                  <a:gd name="connsiteY16" fmla="*/ 26947 h 64888"/>
                  <a:gd name="connsiteX17" fmla="*/ 55101 w 93980"/>
                  <a:gd name="connsiteY17" fmla="*/ 64888 h 64888"/>
                  <a:gd name="connsiteX18" fmla="*/ 39415 w 93980"/>
                  <a:gd name="connsiteY18" fmla="*/ 64888 h 64888"/>
                  <a:gd name="connsiteX19" fmla="*/ 39415 w 93980"/>
                  <a:gd name="connsiteY19" fmla="*/ 28154 h 64888"/>
                  <a:gd name="connsiteX20" fmla="*/ 28422 w 93980"/>
                  <a:gd name="connsiteY20" fmla="*/ 13004 h 64888"/>
                  <a:gd name="connsiteX21" fmla="*/ 17026 w 93980"/>
                  <a:gd name="connsiteY21" fmla="*/ 22121 h 64888"/>
                  <a:gd name="connsiteX22" fmla="*/ 16088 w 93980"/>
                  <a:gd name="connsiteY22" fmla="*/ 27350 h 64888"/>
                  <a:gd name="connsiteX23" fmla="*/ 16088 w 93980"/>
                  <a:gd name="connsiteY23" fmla="*/ 64754 h 64888"/>
                  <a:gd name="connsiteX24" fmla="*/ 536 w 93980"/>
                  <a:gd name="connsiteY24" fmla="*/ 64754 h 64888"/>
                  <a:gd name="connsiteX25" fmla="*/ 536 w 93980"/>
                  <a:gd name="connsiteY25" fmla="*/ 20244 h 6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3980" h="64888">
                    <a:moveTo>
                      <a:pt x="536" y="20378"/>
                    </a:moveTo>
                    <a:cubicBezTo>
                      <a:pt x="536" y="13139"/>
                      <a:pt x="536" y="6971"/>
                      <a:pt x="0" y="1475"/>
                    </a:cubicBezTo>
                    <a:lnTo>
                      <a:pt x="13809" y="1475"/>
                    </a:lnTo>
                    <a:lnTo>
                      <a:pt x="14479" y="10860"/>
                    </a:lnTo>
                    <a:lnTo>
                      <a:pt x="14881" y="10860"/>
                    </a:lnTo>
                    <a:cubicBezTo>
                      <a:pt x="17965" y="5899"/>
                      <a:pt x="23730" y="0"/>
                      <a:pt x="34455" y="0"/>
                    </a:cubicBezTo>
                    <a:cubicBezTo>
                      <a:pt x="42767" y="0"/>
                      <a:pt x="49336" y="4692"/>
                      <a:pt x="52018" y="11664"/>
                    </a:cubicBezTo>
                    <a:lnTo>
                      <a:pt x="52286" y="11664"/>
                    </a:lnTo>
                    <a:cubicBezTo>
                      <a:pt x="54565" y="8178"/>
                      <a:pt x="57112" y="5497"/>
                      <a:pt x="60062" y="3754"/>
                    </a:cubicBezTo>
                    <a:cubicBezTo>
                      <a:pt x="63547" y="1341"/>
                      <a:pt x="67569" y="0"/>
                      <a:pt x="72798" y="0"/>
                    </a:cubicBezTo>
                    <a:cubicBezTo>
                      <a:pt x="83389" y="0"/>
                      <a:pt x="93980" y="7105"/>
                      <a:pt x="93980" y="27484"/>
                    </a:cubicBezTo>
                    <a:lnTo>
                      <a:pt x="93980" y="64888"/>
                    </a:lnTo>
                    <a:lnTo>
                      <a:pt x="78294" y="64888"/>
                    </a:lnTo>
                    <a:lnTo>
                      <a:pt x="78294" y="29897"/>
                    </a:lnTo>
                    <a:cubicBezTo>
                      <a:pt x="78294" y="19306"/>
                      <a:pt x="74675" y="13139"/>
                      <a:pt x="67033" y="13139"/>
                    </a:cubicBezTo>
                    <a:cubicBezTo>
                      <a:pt x="61536" y="13139"/>
                      <a:pt x="57514" y="17026"/>
                      <a:pt x="55905" y="21585"/>
                    </a:cubicBezTo>
                    <a:cubicBezTo>
                      <a:pt x="55503" y="23194"/>
                      <a:pt x="55101" y="25070"/>
                      <a:pt x="55101" y="26947"/>
                    </a:cubicBezTo>
                    <a:lnTo>
                      <a:pt x="55101" y="64888"/>
                    </a:lnTo>
                    <a:lnTo>
                      <a:pt x="39415" y="64888"/>
                    </a:lnTo>
                    <a:lnTo>
                      <a:pt x="39415" y="28154"/>
                    </a:lnTo>
                    <a:cubicBezTo>
                      <a:pt x="39415" y="19306"/>
                      <a:pt x="35930" y="13004"/>
                      <a:pt x="28422" y="13004"/>
                    </a:cubicBezTo>
                    <a:cubicBezTo>
                      <a:pt x="22389" y="13004"/>
                      <a:pt x="18367" y="17697"/>
                      <a:pt x="17026" y="22121"/>
                    </a:cubicBezTo>
                    <a:cubicBezTo>
                      <a:pt x="16356" y="23730"/>
                      <a:pt x="16088" y="25473"/>
                      <a:pt x="16088" y="27350"/>
                    </a:cubicBezTo>
                    <a:lnTo>
                      <a:pt x="16088" y="64754"/>
                    </a:lnTo>
                    <a:lnTo>
                      <a:pt x="536" y="64754"/>
                    </a:lnTo>
                    <a:lnTo>
                      <a:pt x="536" y="2024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384DBCE-835D-AD9D-A899-2C7BB8B60E03}"/>
                  </a:ext>
                </a:extLst>
              </p:cNvPr>
              <p:cNvSpPr/>
              <p:nvPr/>
            </p:nvSpPr>
            <p:spPr>
              <a:xfrm>
                <a:off x="1291014" y="3823153"/>
                <a:ext cx="54564" cy="66362"/>
              </a:xfrm>
              <a:custGeom>
                <a:avLst/>
                <a:gdLst>
                  <a:gd name="connsiteX0" fmla="*/ 40086 w 54564"/>
                  <a:gd name="connsiteY0" fmla="*/ 64888 h 66362"/>
                  <a:gd name="connsiteX1" fmla="*/ 39013 w 54564"/>
                  <a:gd name="connsiteY1" fmla="*/ 57917 h 66362"/>
                  <a:gd name="connsiteX2" fmla="*/ 38611 w 54564"/>
                  <a:gd name="connsiteY2" fmla="*/ 57917 h 66362"/>
                  <a:gd name="connsiteX3" fmla="*/ 19842 w 54564"/>
                  <a:gd name="connsiteY3" fmla="*/ 66363 h 66362"/>
                  <a:gd name="connsiteX4" fmla="*/ 0 w 54564"/>
                  <a:gd name="connsiteY4" fmla="*/ 47459 h 66362"/>
                  <a:gd name="connsiteX5" fmla="*/ 37538 w 54564"/>
                  <a:gd name="connsiteY5" fmla="*/ 23462 h 66362"/>
                  <a:gd name="connsiteX6" fmla="*/ 37538 w 54564"/>
                  <a:gd name="connsiteY6" fmla="*/ 22389 h 66362"/>
                  <a:gd name="connsiteX7" fmla="*/ 24668 w 54564"/>
                  <a:gd name="connsiteY7" fmla="*/ 11396 h 66362"/>
                  <a:gd name="connsiteX8" fmla="*/ 7642 w 54564"/>
                  <a:gd name="connsiteY8" fmla="*/ 16088 h 66362"/>
                  <a:gd name="connsiteX9" fmla="*/ 4558 w 54564"/>
                  <a:gd name="connsiteY9" fmla="*/ 5631 h 66362"/>
                  <a:gd name="connsiteX10" fmla="*/ 27483 w 54564"/>
                  <a:gd name="connsiteY10" fmla="*/ 0 h 66362"/>
                  <a:gd name="connsiteX11" fmla="*/ 53626 w 54564"/>
                  <a:gd name="connsiteY11" fmla="*/ 26679 h 66362"/>
                  <a:gd name="connsiteX12" fmla="*/ 53626 w 54564"/>
                  <a:gd name="connsiteY12" fmla="*/ 49605 h 66362"/>
                  <a:gd name="connsiteX13" fmla="*/ 54565 w 54564"/>
                  <a:gd name="connsiteY13" fmla="*/ 64888 h 66362"/>
                  <a:gd name="connsiteX14" fmla="*/ 40086 w 54564"/>
                  <a:gd name="connsiteY14" fmla="*/ 64888 h 66362"/>
                  <a:gd name="connsiteX15" fmla="*/ 37941 w 54564"/>
                  <a:gd name="connsiteY15" fmla="*/ 33919 h 66362"/>
                  <a:gd name="connsiteX16" fmla="*/ 15820 w 54564"/>
                  <a:gd name="connsiteY16" fmla="*/ 45717 h 66362"/>
                  <a:gd name="connsiteX17" fmla="*/ 24936 w 54564"/>
                  <a:gd name="connsiteY17" fmla="*/ 54833 h 66362"/>
                  <a:gd name="connsiteX18" fmla="*/ 37404 w 54564"/>
                  <a:gd name="connsiteY18" fmla="*/ 46119 h 66362"/>
                  <a:gd name="connsiteX19" fmla="*/ 37941 w 54564"/>
                  <a:gd name="connsiteY19" fmla="*/ 42633 h 66362"/>
                  <a:gd name="connsiteX20" fmla="*/ 37941 w 54564"/>
                  <a:gd name="connsiteY20" fmla="*/ 33919 h 6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4564" h="66362">
                    <a:moveTo>
                      <a:pt x="40086" y="64888"/>
                    </a:moveTo>
                    <a:lnTo>
                      <a:pt x="39013" y="57917"/>
                    </a:lnTo>
                    <a:lnTo>
                      <a:pt x="38611" y="57917"/>
                    </a:lnTo>
                    <a:cubicBezTo>
                      <a:pt x="34723" y="62877"/>
                      <a:pt x="28020" y="66363"/>
                      <a:pt x="19842" y="66363"/>
                    </a:cubicBezTo>
                    <a:cubicBezTo>
                      <a:pt x="7105" y="66363"/>
                      <a:pt x="0" y="57112"/>
                      <a:pt x="0" y="47459"/>
                    </a:cubicBezTo>
                    <a:cubicBezTo>
                      <a:pt x="0" y="31506"/>
                      <a:pt x="14211" y="23462"/>
                      <a:pt x="37538" y="23462"/>
                    </a:cubicBezTo>
                    <a:lnTo>
                      <a:pt x="37538" y="22389"/>
                    </a:lnTo>
                    <a:cubicBezTo>
                      <a:pt x="37538" y="18233"/>
                      <a:pt x="35796" y="11396"/>
                      <a:pt x="24668" y="11396"/>
                    </a:cubicBezTo>
                    <a:cubicBezTo>
                      <a:pt x="18367" y="11396"/>
                      <a:pt x="11932" y="13407"/>
                      <a:pt x="7642" y="16088"/>
                    </a:cubicBezTo>
                    <a:lnTo>
                      <a:pt x="4558" y="5631"/>
                    </a:lnTo>
                    <a:cubicBezTo>
                      <a:pt x="9251" y="2815"/>
                      <a:pt x="17429" y="0"/>
                      <a:pt x="27483" y="0"/>
                    </a:cubicBezTo>
                    <a:cubicBezTo>
                      <a:pt x="47727" y="0"/>
                      <a:pt x="53626" y="12870"/>
                      <a:pt x="53626" y="26679"/>
                    </a:cubicBezTo>
                    <a:lnTo>
                      <a:pt x="53626" y="49605"/>
                    </a:lnTo>
                    <a:cubicBezTo>
                      <a:pt x="53626" y="55369"/>
                      <a:pt x="53894" y="60866"/>
                      <a:pt x="54565" y="64888"/>
                    </a:cubicBezTo>
                    <a:lnTo>
                      <a:pt x="40086" y="64888"/>
                    </a:lnTo>
                    <a:close/>
                    <a:moveTo>
                      <a:pt x="37941" y="33919"/>
                    </a:moveTo>
                    <a:cubicBezTo>
                      <a:pt x="26679" y="33651"/>
                      <a:pt x="15820" y="36198"/>
                      <a:pt x="15820" y="45717"/>
                    </a:cubicBezTo>
                    <a:cubicBezTo>
                      <a:pt x="15820" y="52018"/>
                      <a:pt x="19842" y="54833"/>
                      <a:pt x="24936" y="54833"/>
                    </a:cubicBezTo>
                    <a:cubicBezTo>
                      <a:pt x="31371" y="54833"/>
                      <a:pt x="36064" y="50677"/>
                      <a:pt x="37404" y="46119"/>
                    </a:cubicBezTo>
                    <a:cubicBezTo>
                      <a:pt x="37807" y="44912"/>
                      <a:pt x="37941" y="43706"/>
                      <a:pt x="37941" y="42633"/>
                    </a:cubicBezTo>
                    <a:lnTo>
                      <a:pt x="37941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F625A484-BCCA-E1FE-321F-A0BDE8FF2A48}"/>
                  </a:ext>
                </a:extLst>
              </p:cNvPr>
              <p:cNvSpPr/>
              <p:nvPr/>
            </p:nvSpPr>
            <p:spPr>
              <a:xfrm>
                <a:off x="1360997" y="3823153"/>
                <a:ext cx="57916" cy="64888"/>
              </a:xfrm>
              <a:custGeom>
                <a:avLst/>
                <a:gdLst>
                  <a:gd name="connsiteX0" fmla="*/ 536 w 57916"/>
                  <a:gd name="connsiteY0" fmla="*/ 20378 h 64888"/>
                  <a:gd name="connsiteX1" fmla="*/ 0 w 57916"/>
                  <a:gd name="connsiteY1" fmla="*/ 1475 h 64888"/>
                  <a:gd name="connsiteX2" fmla="*/ 14077 w 57916"/>
                  <a:gd name="connsiteY2" fmla="*/ 1475 h 64888"/>
                  <a:gd name="connsiteX3" fmla="*/ 14881 w 57916"/>
                  <a:gd name="connsiteY3" fmla="*/ 10994 h 64888"/>
                  <a:gd name="connsiteX4" fmla="*/ 15284 w 57916"/>
                  <a:gd name="connsiteY4" fmla="*/ 10994 h 64888"/>
                  <a:gd name="connsiteX5" fmla="*/ 35393 w 57916"/>
                  <a:gd name="connsiteY5" fmla="*/ 0 h 64888"/>
                  <a:gd name="connsiteX6" fmla="*/ 57916 w 57916"/>
                  <a:gd name="connsiteY6" fmla="*/ 27215 h 64888"/>
                  <a:gd name="connsiteX7" fmla="*/ 57916 w 57916"/>
                  <a:gd name="connsiteY7" fmla="*/ 64754 h 64888"/>
                  <a:gd name="connsiteX8" fmla="*/ 41963 w 57916"/>
                  <a:gd name="connsiteY8" fmla="*/ 64754 h 64888"/>
                  <a:gd name="connsiteX9" fmla="*/ 41963 w 57916"/>
                  <a:gd name="connsiteY9" fmla="*/ 28958 h 64888"/>
                  <a:gd name="connsiteX10" fmla="*/ 29897 w 57916"/>
                  <a:gd name="connsiteY10" fmla="*/ 13004 h 64888"/>
                  <a:gd name="connsiteX11" fmla="*/ 17429 w 57916"/>
                  <a:gd name="connsiteY11" fmla="*/ 22389 h 64888"/>
                  <a:gd name="connsiteX12" fmla="*/ 16758 w 57916"/>
                  <a:gd name="connsiteY12" fmla="*/ 27618 h 64888"/>
                  <a:gd name="connsiteX13" fmla="*/ 16758 w 57916"/>
                  <a:gd name="connsiteY13" fmla="*/ 64888 h 64888"/>
                  <a:gd name="connsiteX14" fmla="*/ 670 w 57916"/>
                  <a:gd name="connsiteY14" fmla="*/ 64888 h 64888"/>
                  <a:gd name="connsiteX15" fmla="*/ 670 w 57916"/>
                  <a:gd name="connsiteY15" fmla="*/ 20378 h 6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916" h="64888">
                    <a:moveTo>
                      <a:pt x="536" y="20378"/>
                    </a:moveTo>
                    <a:cubicBezTo>
                      <a:pt x="536" y="13139"/>
                      <a:pt x="536" y="6971"/>
                      <a:pt x="0" y="1475"/>
                    </a:cubicBezTo>
                    <a:lnTo>
                      <a:pt x="14077" y="1475"/>
                    </a:lnTo>
                    <a:lnTo>
                      <a:pt x="14881" y="10994"/>
                    </a:lnTo>
                    <a:lnTo>
                      <a:pt x="15284" y="10994"/>
                    </a:lnTo>
                    <a:cubicBezTo>
                      <a:pt x="17965" y="6033"/>
                      <a:pt x="24936" y="0"/>
                      <a:pt x="35393" y="0"/>
                    </a:cubicBezTo>
                    <a:cubicBezTo>
                      <a:pt x="46521" y="0"/>
                      <a:pt x="57916" y="7105"/>
                      <a:pt x="57916" y="27215"/>
                    </a:cubicBezTo>
                    <a:lnTo>
                      <a:pt x="57916" y="64754"/>
                    </a:lnTo>
                    <a:lnTo>
                      <a:pt x="41963" y="64754"/>
                    </a:lnTo>
                    <a:lnTo>
                      <a:pt x="41963" y="28958"/>
                    </a:lnTo>
                    <a:cubicBezTo>
                      <a:pt x="41963" y="19842"/>
                      <a:pt x="38611" y="13004"/>
                      <a:pt x="29897" y="13004"/>
                    </a:cubicBezTo>
                    <a:cubicBezTo>
                      <a:pt x="23462" y="13004"/>
                      <a:pt x="19037" y="17563"/>
                      <a:pt x="17429" y="22389"/>
                    </a:cubicBezTo>
                    <a:cubicBezTo>
                      <a:pt x="16892" y="23864"/>
                      <a:pt x="16758" y="25741"/>
                      <a:pt x="16758" y="27618"/>
                    </a:cubicBezTo>
                    <a:lnTo>
                      <a:pt x="16758" y="64888"/>
                    </a:lnTo>
                    <a:lnTo>
                      <a:pt x="670" y="64888"/>
                    </a:lnTo>
                    <a:lnTo>
                      <a:pt x="670" y="20378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7EFB03F7-F557-56DA-7900-CCC08A25836B}"/>
                  </a:ext>
                </a:extLst>
              </p:cNvPr>
              <p:cNvSpPr/>
              <p:nvPr/>
            </p:nvSpPr>
            <p:spPr>
              <a:xfrm>
                <a:off x="1426287" y="3824762"/>
                <a:ext cx="63279" cy="92103"/>
              </a:xfrm>
              <a:custGeom>
                <a:avLst/>
                <a:gdLst>
                  <a:gd name="connsiteX0" fmla="*/ 17563 w 63279"/>
                  <a:gd name="connsiteY0" fmla="*/ 0 h 92103"/>
                  <a:gd name="connsiteX1" fmla="*/ 28958 w 63279"/>
                  <a:gd name="connsiteY1" fmla="*/ 33919 h 92103"/>
                  <a:gd name="connsiteX2" fmla="*/ 32444 w 63279"/>
                  <a:gd name="connsiteY2" fmla="*/ 46253 h 92103"/>
                  <a:gd name="connsiteX3" fmla="*/ 32846 w 63279"/>
                  <a:gd name="connsiteY3" fmla="*/ 46253 h 92103"/>
                  <a:gd name="connsiteX4" fmla="*/ 36198 w 63279"/>
                  <a:gd name="connsiteY4" fmla="*/ 33784 h 92103"/>
                  <a:gd name="connsiteX5" fmla="*/ 46119 w 63279"/>
                  <a:gd name="connsiteY5" fmla="*/ 0 h 92103"/>
                  <a:gd name="connsiteX6" fmla="*/ 63279 w 63279"/>
                  <a:gd name="connsiteY6" fmla="*/ 0 h 92103"/>
                  <a:gd name="connsiteX7" fmla="*/ 47459 w 63279"/>
                  <a:gd name="connsiteY7" fmla="*/ 43169 h 92103"/>
                  <a:gd name="connsiteX8" fmla="*/ 25338 w 63279"/>
                  <a:gd name="connsiteY8" fmla="*/ 83925 h 92103"/>
                  <a:gd name="connsiteX9" fmla="*/ 8580 w 63279"/>
                  <a:gd name="connsiteY9" fmla="*/ 92103 h 92103"/>
                  <a:gd name="connsiteX10" fmla="*/ 4960 w 63279"/>
                  <a:gd name="connsiteY10" fmla="*/ 78563 h 92103"/>
                  <a:gd name="connsiteX11" fmla="*/ 14345 w 63279"/>
                  <a:gd name="connsiteY11" fmla="*/ 74138 h 92103"/>
                  <a:gd name="connsiteX12" fmla="*/ 23059 w 63279"/>
                  <a:gd name="connsiteY12" fmla="*/ 64083 h 92103"/>
                  <a:gd name="connsiteX13" fmla="*/ 24132 w 63279"/>
                  <a:gd name="connsiteY13" fmla="*/ 61268 h 92103"/>
                  <a:gd name="connsiteX14" fmla="*/ 23193 w 63279"/>
                  <a:gd name="connsiteY14" fmla="*/ 58185 h 92103"/>
                  <a:gd name="connsiteX15" fmla="*/ 0 w 63279"/>
                  <a:gd name="connsiteY15" fmla="*/ 0 h 92103"/>
                  <a:gd name="connsiteX16" fmla="*/ 17563 w 63279"/>
                  <a:gd name="connsiteY16" fmla="*/ 0 h 92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3279" h="92103">
                    <a:moveTo>
                      <a:pt x="17563" y="0"/>
                    </a:moveTo>
                    <a:lnTo>
                      <a:pt x="28958" y="33919"/>
                    </a:lnTo>
                    <a:cubicBezTo>
                      <a:pt x="30299" y="37806"/>
                      <a:pt x="31505" y="42633"/>
                      <a:pt x="32444" y="46253"/>
                    </a:cubicBezTo>
                    <a:lnTo>
                      <a:pt x="32846" y="46253"/>
                    </a:lnTo>
                    <a:cubicBezTo>
                      <a:pt x="33919" y="42633"/>
                      <a:pt x="35125" y="37941"/>
                      <a:pt x="36198" y="33784"/>
                    </a:cubicBezTo>
                    <a:lnTo>
                      <a:pt x="46119" y="0"/>
                    </a:lnTo>
                    <a:lnTo>
                      <a:pt x="63279" y="0"/>
                    </a:lnTo>
                    <a:lnTo>
                      <a:pt x="47459" y="43169"/>
                    </a:lnTo>
                    <a:cubicBezTo>
                      <a:pt x="38745" y="66899"/>
                      <a:pt x="32846" y="77356"/>
                      <a:pt x="25338" y="83925"/>
                    </a:cubicBezTo>
                    <a:cubicBezTo>
                      <a:pt x="19037" y="89556"/>
                      <a:pt x="12602" y="91567"/>
                      <a:pt x="8580" y="92103"/>
                    </a:cubicBezTo>
                    <a:lnTo>
                      <a:pt x="4960" y="78563"/>
                    </a:lnTo>
                    <a:cubicBezTo>
                      <a:pt x="7642" y="77892"/>
                      <a:pt x="11127" y="76418"/>
                      <a:pt x="14345" y="74138"/>
                    </a:cubicBezTo>
                    <a:cubicBezTo>
                      <a:pt x="17295" y="72127"/>
                      <a:pt x="20914" y="68373"/>
                      <a:pt x="23059" y="64083"/>
                    </a:cubicBezTo>
                    <a:cubicBezTo>
                      <a:pt x="23730" y="62877"/>
                      <a:pt x="24132" y="61938"/>
                      <a:pt x="24132" y="61268"/>
                    </a:cubicBezTo>
                    <a:cubicBezTo>
                      <a:pt x="24132" y="60598"/>
                      <a:pt x="24132" y="59659"/>
                      <a:pt x="23193" y="58185"/>
                    </a:cubicBezTo>
                    <a:lnTo>
                      <a:pt x="0" y="0"/>
                    </a:lnTo>
                    <a:lnTo>
                      <a:pt x="175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461" name="Graphic 2">
              <a:extLst>
                <a:ext uri="{FF2B5EF4-FFF2-40B4-BE49-F238E27FC236}">
                  <a16:creationId xmlns:a16="http://schemas.microsoft.com/office/drawing/2014/main" id="{3CE23425-147C-FEC9-CD74-74F30DE29D59}"/>
                </a:ext>
              </a:extLst>
            </p:cNvPr>
            <p:cNvGrpSpPr/>
            <p:nvPr/>
          </p:nvGrpSpPr>
          <p:grpSpPr>
            <a:xfrm>
              <a:off x="964958" y="4117562"/>
              <a:ext cx="773970" cy="449522"/>
              <a:chOff x="964958" y="4117562"/>
              <a:chExt cx="773970" cy="449522"/>
            </a:xfrm>
            <a:solidFill>
              <a:srgbClr val="FFFFFF"/>
            </a:solidFill>
          </p:grpSpPr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7B3EE38E-62FD-F866-1657-6CCAFDA920BE}"/>
                  </a:ext>
                </a:extLst>
              </p:cNvPr>
              <p:cNvSpPr/>
              <p:nvPr/>
            </p:nvSpPr>
            <p:spPr>
              <a:xfrm>
                <a:off x="964958" y="4153358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2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1" y="0"/>
                      <a:pt x="27492" y="6033"/>
                      <a:pt x="27492" y="13809"/>
                    </a:cubicBezTo>
                    <a:cubicBezTo>
                      <a:pt x="27492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7245A223-5F32-6CBA-1772-A670D956C104}"/>
                  </a:ext>
                </a:extLst>
              </p:cNvPr>
              <p:cNvSpPr/>
              <p:nvPr/>
            </p:nvSpPr>
            <p:spPr>
              <a:xfrm>
                <a:off x="1028915" y="4119439"/>
                <a:ext cx="44912" cy="77892"/>
              </a:xfrm>
              <a:custGeom>
                <a:avLst/>
                <a:gdLst>
                  <a:gd name="connsiteX0" fmla="*/ 0 w 44912"/>
                  <a:gd name="connsiteY0" fmla="*/ 0 h 77892"/>
                  <a:gd name="connsiteX1" fmla="*/ 44912 w 44912"/>
                  <a:gd name="connsiteY1" fmla="*/ 0 h 77892"/>
                  <a:gd name="connsiteX2" fmla="*/ 44912 w 44912"/>
                  <a:gd name="connsiteY2" fmla="*/ 11664 h 77892"/>
                  <a:gd name="connsiteX3" fmla="*/ 14211 w 44912"/>
                  <a:gd name="connsiteY3" fmla="*/ 11664 h 77892"/>
                  <a:gd name="connsiteX4" fmla="*/ 14211 w 44912"/>
                  <a:gd name="connsiteY4" fmla="*/ 33114 h 77892"/>
                  <a:gd name="connsiteX5" fmla="*/ 42901 w 44912"/>
                  <a:gd name="connsiteY5" fmla="*/ 33114 h 77892"/>
                  <a:gd name="connsiteX6" fmla="*/ 42901 w 44912"/>
                  <a:gd name="connsiteY6" fmla="*/ 44778 h 77892"/>
                  <a:gd name="connsiteX7" fmla="*/ 14211 w 44912"/>
                  <a:gd name="connsiteY7" fmla="*/ 44778 h 77892"/>
                  <a:gd name="connsiteX8" fmla="*/ 14211 w 44912"/>
                  <a:gd name="connsiteY8" fmla="*/ 77892 h 77892"/>
                  <a:gd name="connsiteX9" fmla="*/ 0 w 44912"/>
                  <a:gd name="connsiteY9" fmla="*/ 77892 h 77892"/>
                  <a:gd name="connsiteX10" fmla="*/ 0 w 44912"/>
                  <a:gd name="connsiteY10" fmla="*/ 0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912" h="77892">
                    <a:moveTo>
                      <a:pt x="0" y="0"/>
                    </a:moveTo>
                    <a:lnTo>
                      <a:pt x="44912" y="0"/>
                    </a:lnTo>
                    <a:lnTo>
                      <a:pt x="44912" y="11664"/>
                    </a:lnTo>
                    <a:lnTo>
                      <a:pt x="14211" y="11664"/>
                    </a:lnTo>
                    <a:lnTo>
                      <a:pt x="14211" y="33114"/>
                    </a:lnTo>
                    <a:lnTo>
                      <a:pt x="42901" y="33114"/>
                    </a:lnTo>
                    <a:lnTo>
                      <a:pt x="42901" y="44778"/>
                    </a:lnTo>
                    <a:lnTo>
                      <a:pt x="14211" y="44778"/>
                    </a:lnTo>
                    <a:lnTo>
                      <a:pt x="14211" y="77892"/>
                    </a:lnTo>
                    <a:lnTo>
                      <a:pt x="0" y="778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203195E2-48F4-0485-550D-2659B8E3EB29}"/>
                  </a:ext>
                </a:extLst>
              </p:cNvPr>
              <p:cNvSpPr/>
              <p:nvPr/>
            </p:nvSpPr>
            <p:spPr>
              <a:xfrm>
                <a:off x="1083748" y="4117562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7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49 w 15953"/>
                  <a:gd name="connsiteY7" fmla="*/ 23462 h 79769"/>
                  <a:gd name="connsiteX8" fmla="*/ 15149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0" y="15417"/>
                      <a:pt x="7910" y="15417"/>
                    </a:cubicBezTo>
                    <a:cubicBezTo>
                      <a:pt x="2949" y="15417"/>
                      <a:pt x="0" y="12066"/>
                      <a:pt x="0" y="7776"/>
                    </a:cubicBezTo>
                    <a:cubicBezTo>
                      <a:pt x="0" y="3486"/>
                      <a:pt x="3218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49" y="23462"/>
                    </a:lnTo>
                    <a:lnTo>
                      <a:pt x="15149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A01D4DD8-845D-A0F2-3F37-A3AB9F22E8B9}"/>
                  </a:ext>
                </a:extLst>
              </p:cNvPr>
              <p:cNvSpPr/>
              <p:nvPr/>
            </p:nvSpPr>
            <p:spPr>
              <a:xfrm>
                <a:off x="1113645" y="4139817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3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49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3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9" y="13407"/>
                      <a:pt x="27886" y="13407"/>
                    </a:cubicBezTo>
                    <a:cubicBezTo>
                      <a:pt x="21048" y="13407"/>
                      <a:pt x="16490" y="17831"/>
                      <a:pt x="15149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2DA52138-2E43-A5D1-7DF4-F13500FA044A}"/>
                  </a:ext>
                </a:extLst>
              </p:cNvPr>
              <p:cNvSpPr/>
              <p:nvPr/>
            </p:nvSpPr>
            <p:spPr>
              <a:xfrm>
                <a:off x="1151586" y="4139951"/>
                <a:ext cx="40085" cy="58720"/>
              </a:xfrm>
              <a:custGeom>
                <a:avLst/>
                <a:gdLst>
                  <a:gd name="connsiteX0" fmla="*/ 3084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5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1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4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4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5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1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4" y="12602"/>
                      <a:pt x="15284" y="16088"/>
                    </a:cubicBezTo>
                    <a:cubicBezTo>
                      <a:pt x="15284" y="19574"/>
                      <a:pt x="17965" y="21451"/>
                      <a:pt x="25070" y="23998"/>
                    </a:cubicBezTo>
                    <a:cubicBezTo>
                      <a:pt x="35259" y="27752"/>
                      <a:pt x="39952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C4E09A6D-A191-3546-E633-10CFAB2241EC}"/>
                  </a:ext>
                </a:extLst>
              </p:cNvPr>
              <p:cNvSpPr/>
              <p:nvPr/>
            </p:nvSpPr>
            <p:spPr>
              <a:xfrm>
                <a:off x="1197838" y="4125070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40" y="61938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49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323D3DD2-C2A3-23DB-64E3-A12AFE253EE8}"/>
                  </a:ext>
                </a:extLst>
              </p:cNvPr>
              <p:cNvSpPr/>
              <p:nvPr/>
            </p:nvSpPr>
            <p:spPr>
              <a:xfrm>
                <a:off x="1267285" y="4117562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7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49 w 15953"/>
                  <a:gd name="connsiteY7" fmla="*/ 23462 h 79769"/>
                  <a:gd name="connsiteX8" fmla="*/ 15149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0" y="15417"/>
                      <a:pt x="7910" y="15417"/>
                    </a:cubicBezTo>
                    <a:cubicBezTo>
                      <a:pt x="2949" y="15417"/>
                      <a:pt x="0" y="12066"/>
                      <a:pt x="0" y="7776"/>
                    </a:cubicBezTo>
                    <a:cubicBezTo>
                      <a:pt x="0" y="3486"/>
                      <a:pt x="3218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49" y="23462"/>
                    </a:lnTo>
                    <a:lnTo>
                      <a:pt x="15149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7E68777E-7A65-6700-2FF4-C11F5F470936}"/>
                  </a:ext>
                </a:extLst>
              </p:cNvPr>
              <p:cNvSpPr/>
              <p:nvPr/>
            </p:nvSpPr>
            <p:spPr>
              <a:xfrm>
                <a:off x="1297181" y="4139817"/>
                <a:ext cx="51481" cy="57514"/>
              </a:xfrm>
              <a:custGeom>
                <a:avLst/>
                <a:gdLst>
                  <a:gd name="connsiteX0" fmla="*/ 536 w 51481"/>
                  <a:gd name="connsiteY0" fmla="*/ 17965 h 57514"/>
                  <a:gd name="connsiteX1" fmla="*/ 0 w 51481"/>
                  <a:gd name="connsiteY1" fmla="*/ 1207 h 57514"/>
                  <a:gd name="connsiteX2" fmla="*/ 12468 w 51481"/>
                  <a:gd name="connsiteY2" fmla="*/ 1207 h 57514"/>
                  <a:gd name="connsiteX3" fmla="*/ 13138 w 51481"/>
                  <a:gd name="connsiteY3" fmla="*/ 9653 h 57514"/>
                  <a:gd name="connsiteX4" fmla="*/ 13541 w 51481"/>
                  <a:gd name="connsiteY4" fmla="*/ 9653 h 57514"/>
                  <a:gd name="connsiteX5" fmla="*/ 31506 w 51481"/>
                  <a:gd name="connsiteY5" fmla="*/ 0 h 57514"/>
                  <a:gd name="connsiteX6" fmla="*/ 51481 w 51481"/>
                  <a:gd name="connsiteY6" fmla="*/ 24132 h 57514"/>
                  <a:gd name="connsiteX7" fmla="*/ 51481 w 51481"/>
                  <a:gd name="connsiteY7" fmla="*/ 57514 h 57514"/>
                  <a:gd name="connsiteX8" fmla="*/ 37270 w 51481"/>
                  <a:gd name="connsiteY8" fmla="*/ 57514 h 57514"/>
                  <a:gd name="connsiteX9" fmla="*/ 37270 w 51481"/>
                  <a:gd name="connsiteY9" fmla="*/ 25741 h 57514"/>
                  <a:gd name="connsiteX10" fmla="*/ 26545 w 51481"/>
                  <a:gd name="connsiteY10" fmla="*/ 11530 h 57514"/>
                  <a:gd name="connsiteX11" fmla="*/ 15418 w 51481"/>
                  <a:gd name="connsiteY11" fmla="*/ 19842 h 57514"/>
                  <a:gd name="connsiteX12" fmla="*/ 14881 w 51481"/>
                  <a:gd name="connsiteY12" fmla="*/ 24400 h 57514"/>
                  <a:gd name="connsiteX13" fmla="*/ 14881 w 51481"/>
                  <a:gd name="connsiteY13" fmla="*/ 57514 h 57514"/>
                  <a:gd name="connsiteX14" fmla="*/ 536 w 51481"/>
                  <a:gd name="connsiteY14" fmla="*/ 57514 h 57514"/>
                  <a:gd name="connsiteX15" fmla="*/ 536 w 51481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1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468" y="1207"/>
                    </a:lnTo>
                    <a:lnTo>
                      <a:pt x="13138" y="9653"/>
                    </a:lnTo>
                    <a:lnTo>
                      <a:pt x="13541" y="9653"/>
                    </a:lnTo>
                    <a:cubicBezTo>
                      <a:pt x="15954" y="5229"/>
                      <a:pt x="22121" y="0"/>
                      <a:pt x="31506" y="0"/>
                    </a:cubicBezTo>
                    <a:cubicBezTo>
                      <a:pt x="41292" y="0"/>
                      <a:pt x="51481" y="6301"/>
                      <a:pt x="51481" y="24132"/>
                    </a:cubicBezTo>
                    <a:lnTo>
                      <a:pt x="51481" y="57514"/>
                    </a:lnTo>
                    <a:lnTo>
                      <a:pt x="37270" y="57514"/>
                    </a:lnTo>
                    <a:lnTo>
                      <a:pt x="37270" y="25741"/>
                    </a:lnTo>
                    <a:cubicBezTo>
                      <a:pt x="37270" y="17697"/>
                      <a:pt x="34321" y="11530"/>
                      <a:pt x="26545" y="11530"/>
                    </a:cubicBezTo>
                    <a:cubicBezTo>
                      <a:pt x="20914" y="11530"/>
                      <a:pt x="16892" y="15551"/>
                      <a:pt x="15418" y="19842"/>
                    </a:cubicBezTo>
                    <a:cubicBezTo>
                      <a:pt x="15015" y="21048"/>
                      <a:pt x="14881" y="22791"/>
                      <a:pt x="14881" y="24400"/>
                    </a:cubicBezTo>
                    <a:lnTo>
                      <a:pt x="14881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C0C428BD-547F-285A-00AC-8561DCFE6E91}"/>
                  </a:ext>
                </a:extLst>
              </p:cNvPr>
              <p:cNvSpPr/>
              <p:nvPr/>
            </p:nvSpPr>
            <p:spPr>
              <a:xfrm>
                <a:off x="1388346" y="4119439"/>
                <a:ext cx="61402" cy="77892"/>
              </a:xfrm>
              <a:custGeom>
                <a:avLst/>
                <a:gdLst>
                  <a:gd name="connsiteX0" fmla="*/ 14211 w 61402"/>
                  <a:gd name="connsiteY0" fmla="*/ 0 h 77892"/>
                  <a:gd name="connsiteX1" fmla="*/ 14211 w 61402"/>
                  <a:gd name="connsiteY1" fmla="*/ 31237 h 77892"/>
                  <a:gd name="connsiteX2" fmla="*/ 47191 w 61402"/>
                  <a:gd name="connsiteY2" fmla="*/ 31237 h 77892"/>
                  <a:gd name="connsiteX3" fmla="*/ 47191 w 61402"/>
                  <a:gd name="connsiteY3" fmla="*/ 0 h 77892"/>
                  <a:gd name="connsiteX4" fmla="*/ 61402 w 61402"/>
                  <a:gd name="connsiteY4" fmla="*/ 0 h 77892"/>
                  <a:gd name="connsiteX5" fmla="*/ 61402 w 61402"/>
                  <a:gd name="connsiteY5" fmla="*/ 77892 h 77892"/>
                  <a:gd name="connsiteX6" fmla="*/ 47191 w 61402"/>
                  <a:gd name="connsiteY6" fmla="*/ 77892 h 77892"/>
                  <a:gd name="connsiteX7" fmla="*/ 47191 w 61402"/>
                  <a:gd name="connsiteY7" fmla="*/ 43571 h 77892"/>
                  <a:gd name="connsiteX8" fmla="*/ 14211 w 61402"/>
                  <a:gd name="connsiteY8" fmla="*/ 43571 h 77892"/>
                  <a:gd name="connsiteX9" fmla="*/ 14211 w 61402"/>
                  <a:gd name="connsiteY9" fmla="*/ 77892 h 77892"/>
                  <a:gd name="connsiteX10" fmla="*/ 0 w 61402"/>
                  <a:gd name="connsiteY10" fmla="*/ 77892 h 77892"/>
                  <a:gd name="connsiteX11" fmla="*/ 0 w 61402"/>
                  <a:gd name="connsiteY11" fmla="*/ 0 h 77892"/>
                  <a:gd name="connsiteX12" fmla="*/ 14211 w 61402"/>
                  <a:gd name="connsiteY12" fmla="*/ 0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1402" h="77892">
                    <a:moveTo>
                      <a:pt x="14211" y="0"/>
                    </a:moveTo>
                    <a:lnTo>
                      <a:pt x="14211" y="31237"/>
                    </a:lnTo>
                    <a:lnTo>
                      <a:pt x="47191" y="31237"/>
                    </a:lnTo>
                    <a:lnTo>
                      <a:pt x="47191" y="0"/>
                    </a:lnTo>
                    <a:lnTo>
                      <a:pt x="61402" y="0"/>
                    </a:lnTo>
                    <a:lnTo>
                      <a:pt x="61402" y="77892"/>
                    </a:lnTo>
                    <a:lnTo>
                      <a:pt x="47191" y="77892"/>
                    </a:lnTo>
                    <a:lnTo>
                      <a:pt x="47191" y="43571"/>
                    </a:lnTo>
                    <a:lnTo>
                      <a:pt x="14211" y="43571"/>
                    </a:lnTo>
                    <a:lnTo>
                      <a:pt x="14211" y="77892"/>
                    </a:lnTo>
                    <a:lnTo>
                      <a:pt x="0" y="77892"/>
                    </a:ln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48A45E33-2AF7-BB0F-70E3-4D22ED6A3C33}"/>
                  </a:ext>
                </a:extLst>
              </p:cNvPr>
              <p:cNvSpPr/>
              <p:nvPr/>
            </p:nvSpPr>
            <p:spPr>
              <a:xfrm>
                <a:off x="1465166" y="4140890"/>
                <a:ext cx="51079" cy="57648"/>
              </a:xfrm>
              <a:custGeom>
                <a:avLst/>
                <a:gdLst>
                  <a:gd name="connsiteX0" fmla="*/ 50677 w 51079"/>
                  <a:gd name="connsiteY0" fmla="*/ 39549 h 57648"/>
                  <a:gd name="connsiteX1" fmla="*/ 51079 w 51079"/>
                  <a:gd name="connsiteY1" fmla="*/ 56442 h 57648"/>
                  <a:gd name="connsiteX2" fmla="*/ 38611 w 51079"/>
                  <a:gd name="connsiteY2" fmla="*/ 56442 h 57648"/>
                  <a:gd name="connsiteX3" fmla="*/ 37941 w 51079"/>
                  <a:gd name="connsiteY3" fmla="*/ 47861 h 57648"/>
                  <a:gd name="connsiteX4" fmla="*/ 37672 w 51079"/>
                  <a:gd name="connsiteY4" fmla="*/ 47861 h 57648"/>
                  <a:gd name="connsiteX5" fmla="*/ 19708 w 51079"/>
                  <a:gd name="connsiteY5" fmla="*/ 57648 h 57648"/>
                  <a:gd name="connsiteX6" fmla="*/ 0 w 51079"/>
                  <a:gd name="connsiteY6" fmla="*/ 33114 h 57648"/>
                  <a:gd name="connsiteX7" fmla="*/ 0 w 51079"/>
                  <a:gd name="connsiteY7" fmla="*/ 0 h 57648"/>
                  <a:gd name="connsiteX8" fmla="*/ 14211 w 51079"/>
                  <a:gd name="connsiteY8" fmla="*/ 0 h 57648"/>
                  <a:gd name="connsiteX9" fmla="*/ 14211 w 51079"/>
                  <a:gd name="connsiteY9" fmla="*/ 30567 h 57648"/>
                  <a:gd name="connsiteX10" fmla="*/ 24668 w 51079"/>
                  <a:gd name="connsiteY10" fmla="*/ 45985 h 57648"/>
                  <a:gd name="connsiteX11" fmla="*/ 35527 w 51079"/>
                  <a:gd name="connsiteY11" fmla="*/ 38343 h 57648"/>
                  <a:gd name="connsiteX12" fmla="*/ 36332 w 51079"/>
                  <a:gd name="connsiteY12" fmla="*/ 33919 h 57648"/>
                  <a:gd name="connsiteX13" fmla="*/ 36332 w 51079"/>
                  <a:gd name="connsiteY13" fmla="*/ 0 h 57648"/>
                  <a:gd name="connsiteX14" fmla="*/ 50543 w 51079"/>
                  <a:gd name="connsiteY14" fmla="*/ 0 h 57648"/>
                  <a:gd name="connsiteX15" fmla="*/ 50543 w 51079"/>
                  <a:gd name="connsiteY15" fmla="*/ 39415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079" h="57648">
                    <a:moveTo>
                      <a:pt x="50677" y="39549"/>
                    </a:moveTo>
                    <a:cubicBezTo>
                      <a:pt x="50677" y="46253"/>
                      <a:pt x="50945" y="51749"/>
                      <a:pt x="51079" y="56442"/>
                    </a:cubicBezTo>
                    <a:lnTo>
                      <a:pt x="38611" y="56442"/>
                    </a:lnTo>
                    <a:lnTo>
                      <a:pt x="37941" y="47861"/>
                    </a:lnTo>
                    <a:lnTo>
                      <a:pt x="37672" y="47861"/>
                    </a:lnTo>
                    <a:cubicBezTo>
                      <a:pt x="35259" y="51883"/>
                      <a:pt x="29763" y="57648"/>
                      <a:pt x="19708" y="57648"/>
                    </a:cubicBezTo>
                    <a:cubicBezTo>
                      <a:pt x="9653" y="57648"/>
                      <a:pt x="0" y="51481"/>
                      <a:pt x="0" y="33114"/>
                    </a:cubicBezTo>
                    <a:lnTo>
                      <a:pt x="0" y="0"/>
                    </a:lnTo>
                    <a:lnTo>
                      <a:pt x="14211" y="0"/>
                    </a:lnTo>
                    <a:lnTo>
                      <a:pt x="14211" y="30567"/>
                    </a:lnTo>
                    <a:cubicBezTo>
                      <a:pt x="14211" y="39952"/>
                      <a:pt x="17160" y="45985"/>
                      <a:pt x="24668" y="45985"/>
                    </a:cubicBezTo>
                    <a:cubicBezTo>
                      <a:pt x="30299" y="45985"/>
                      <a:pt x="34053" y="41962"/>
                      <a:pt x="35527" y="38343"/>
                    </a:cubicBezTo>
                    <a:cubicBezTo>
                      <a:pt x="35930" y="37136"/>
                      <a:pt x="36332" y="35527"/>
                      <a:pt x="36332" y="33919"/>
                    </a:cubicBezTo>
                    <a:lnTo>
                      <a:pt x="36332" y="0"/>
                    </a:lnTo>
                    <a:lnTo>
                      <a:pt x="50543" y="0"/>
                    </a:lnTo>
                    <a:lnTo>
                      <a:pt x="50543" y="3941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73EAD52-DA04-67A3-6FD8-569F4F00C6BD}"/>
                  </a:ext>
                </a:extLst>
              </p:cNvPr>
              <p:cNvSpPr/>
              <p:nvPr/>
            </p:nvSpPr>
            <p:spPr>
              <a:xfrm>
                <a:off x="1530724" y="4139817"/>
                <a:ext cx="83389" cy="57514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8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3 w 83389"/>
                  <a:gd name="connsiteY7" fmla="*/ 10457 h 57514"/>
                  <a:gd name="connsiteX8" fmla="*/ 53224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4 w 83389"/>
                  <a:gd name="connsiteY15" fmla="*/ 19037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8 w 83389"/>
                  <a:gd name="connsiteY20" fmla="*/ 11530 h 57514"/>
                  <a:gd name="connsiteX21" fmla="*/ 15149 w 83389"/>
                  <a:gd name="connsiteY21" fmla="*/ 19574 h 57514"/>
                  <a:gd name="connsiteX22" fmla="*/ 14345 w 83389"/>
                  <a:gd name="connsiteY22" fmla="*/ 24266 h 57514"/>
                  <a:gd name="connsiteX23" fmla="*/ 14345 w 83389"/>
                  <a:gd name="connsiteY23" fmla="*/ 57514 h 57514"/>
                  <a:gd name="connsiteX24" fmla="*/ 536 w 83389"/>
                  <a:gd name="connsiteY24" fmla="*/ 57514 h 57514"/>
                  <a:gd name="connsiteX25" fmla="*/ 536 w 83389"/>
                  <a:gd name="connsiteY2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8" y="9519"/>
                    </a:lnTo>
                    <a:cubicBezTo>
                      <a:pt x="15954" y="5094"/>
                      <a:pt x="21048" y="0"/>
                      <a:pt x="30433" y="0"/>
                    </a:cubicBezTo>
                    <a:cubicBezTo>
                      <a:pt x="37807" y="0"/>
                      <a:pt x="43571" y="4156"/>
                      <a:pt x="45985" y="10457"/>
                    </a:cubicBezTo>
                    <a:lnTo>
                      <a:pt x="46253" y="10457"/>
                    </a:lnTo>
                    <a:cubicBezTo>
                      <a:pt x="48264" y="7374"/>
                      <a:pt x="50543" y="4960"/>
                      <a:pt x="53224" y="3352"/>
                    </a:cubicBezTo>
                    <a:cubicBezTo>
                      <a:pt x="56308" y="1207"/>
                      <a:pt x="59927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3" y="11530"/>
                      <a:pt x="59525" y="11530"/>
                    </a:cubicBezTo>
                    <a:cubicBezTo>
                      <a:pt x="54699" y="11530"/>
                      <a:pt x="51079" y="15015"/>
                      <a:pt x="49604" y="19037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8" y="11530"/>
                      <a:pt x="25338" y="11530"/>
                    </a:cubicBezTo>
                    <a:cubicBezTo>
                      <a:pt x="19976" y="11530"/>
                      <a:pt x="16490" y="15686"/>
                      <a:pt x="15149" y="19574"/>
                    </a:cubicBezTo>
                    <a:cubicBezTo>
                      <a:pt x="14613" y="20914"/>
                      <a:pt x="14345" y="22523"/>
                      <a:pt x="14345" y="24266"/>
                    </a:cubicBezTo>
                    <a:lnTo>
                      <a:pt x="14345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5E90F972-BF6B-F628-A315-ACCC4F53010B}"/>
                  </a:ext>
                </a:extLst>
              </p:cNvPr>
              <p:cNvSpPr/>
              <p:nvPr/>
            </p:nvSpPr>
            <p:spPr>
              <a:xfrm>
                <a:off x="1625240" y="4139683"/>
                <a:ext cx="48397" cy="58854"/>
              </a:xfrm>
              <a:custGeom>
                <a:avLst/>
                <a:gdLst>
                  <a:gd name="connsiteX0" fmla="*/ 35662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1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5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5 w 48397"/>
                  <a:gd name="connsiteY19" fmla="*/ 37807 h 58854"/>
                  <a:gd name="connsiteX20" fmla="*/ 33785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2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1"/>
                    </a:lnTo>
                    <a:cubicBezTo>
                      <a:pt x="8178" y="2413"/>
                      <a:pt x="15418" y="0"/>
                      <a:pt x="24400" y="0"/>
                    </a:cubicBezTo>
                    <a:cubicBezTo>
                      <a:pt x="42365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2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5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5" y="39818"/>
                      <a:pt x="33785" y="38745"/>
                      <a:pt x="33785" y="37807"/>
                    </a:cubicBezTo>
                    <a:lnTo>
                      <a:pt x="33785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F65F1C38-18BE-8A02-56A7-B9BB741546E0}"/>
                  </a:ext>
                </a:extLst>
              </p:cNvPr>
              <p:cNvSpPr/>
              <p:nvPr/>
            </p:nvSpPr>
            <p:spPr>
              <a:xfrm>
                <a:off x="1687447" y="4139817"/>
                <a:ext cx="51481" cy="57514"/>
              </a:xfrm>
              <a:custGeom>
                <a:avLst/>
                <a:gdLst>
                  <a:gd name="connsiteX0" fmla="*/ 536 w 51481"/>
                  <a:gd name="connsiteY0" fmla="*/ 17965 h 57514"/>
                  <a:gd name="connsiteX1" fmla="*/ 0 w 51481"/>
                  <a:gd name="connsiteY1" fmla="*/ 1207 h 57514"/>
                  <a:gd name="connsiteX2" fmla="*/ 12468 w 51481"/>
                  <a:gd name="connsiteY2" fmla="*/ 1207 h 57514"/>
                  <a:gd name="connsiteX3" fmla="*/ 13138 w 51481"/>
                  <a:gd name="connsiteY3" fmla="*/ 9653 h 57514"/>
                  <a:gd name="connsiteX4" fmla="*/ 13541 w 51481"/>
                  <a:gd name="connsiteY4" fmla="*/ 9653 h 57514"/>
                  <a:gd name="connsiteX5" fmla="*/ 31506 w 51481"/>
                  <a:gd name="connsiteY5" fmla="*/ 0 h 57514"/>
                  <a:gd name="connsiteX6" fmla="*/ 51481 w 51481"/>
                  <a:gd name="connsiteY6" fmla="*/ 24132 h 57514"/>
                  <a:gd name="connsiteX7" fmla="*/ 51481 w 51481"/>
                  <a:gd name="connsiteY7" fmla="*/ 57514 h 57514"/>
                  <a:gd name="connsiteX8" fmla="*/ 37270 w 51481"/>
                  <a:gd name="connsiteY8" fmla="*/ 57514 h 57514"/>
                  <a:gd name="connsiteX9" fmla="*/ 37270 w 51481"/>
                  <a:gd name="connsiteY9" fmla="*/ 25741 h 57514"/>
                  <a:gd name="connsiteX10" fmla="*/ 26545 w 51481"/>
                  <a:gd name="connsiteY10" fmla="*/ 11530 h 57514"/>
                  <a:gd name="connsiteX11" fmla="*/ 15418 w 51481"/>
                  <a:gd name="connsiteY11" fmla="*/ 19842 h 57514"/>
                  <a:gd name="connsiteX12" fmla="*/ 14881 w 51481"/>
                  <a:gd name="connsiteY12" fmla="*/ 24400 h 57514"/>
                  <a:gd name="connsiteX13" fmla="*/ 14881 w 51481"/>
                  <a:gd name="connsiteY13" fmla="*/ 57514 h 57514"/>
                  <a:gd name="connsiteX14" fmla="*/ 536 w 51481"/>
                  <a:gd name="connsiteY14" fmla="*/ 57514 h 57514"/>
                  <a:gd name="connsiteX15" fmla="*/ 536 w 51481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1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468" y="1207"/>
                    </a:lnTo>
                    <a:lnTo>
                      <a:pt x="13138" y="9653"/>
                    </a:lnTo>
                    <a:lnTo>
                      <a:pt x="13541" y="9653"/>
                    </a:lnTo>
                    <a:cubicBezTo>
                      <a:pt x="15954" y="5229"/>
                      <a:pt x="22121" y="0"/>
                      <a:pt x="31506" y="0"/>
                    </a:cubicBezTo>
                    <a:cubicBezTo>
                      <a:pt x="41292" y="0"/>
                      <a:pt x="51481" y="6301"/>
                      <a:pt x="51481" y="24132"/>
                    </a:cubicBezTo>
                    <a:lnTo>
                      <a:pt x="51481" y="57514"/>
                    </a:lnTo>
                    <a:lnTo>
                      <a:pt x="37270" y="57514"/>
                    </a:lnTo>
                    <a:lnTo>
                      <a:pt x="37270" y="25741"/>
                    </a:lnTo>
                    <a:cubicBezTo>
                      <a:pt x="37270" y="17697"/>
                      <a:pt x="34321" y="11530"/>
                      <a:pt x="26545" y="11530"/>
                    </a:cubicBezTo>
                    <a:cubicBezTo>
                      <a:pt x="20914" y="11530"/>
                      <a:pt x="16892" y="15551"/>
                      <a:pt x="15418" y="19842"/>
                    </a:cubicBezTo>
                    <a:cubicBezTo>
                      <a:pt x="15015" y="21048"/>
                      <a:pt x="14881" y="22791"/>
                      <a:pt x="14881" y="24400"/>
                    </a:cubicBezTo>
                    <a:lnTo>
                      <a:pt x="14881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815B58D0-0CCA-39CE-9051-E2651289192B}"/>
                  </a:ext>
                </a:extLst>
              </p:cNvPr>
              <p:cNvSpPr/>
              <p:nvPr/>
            </p:nvSpPr>
            <p:spPr>
              <a:xfrm>
                <a:off x="964958" y="4326839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2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1" y="0"/>
                      <a:pt x="27492" y="6033"/>
                      <a:pt x="27492" y="13809"/>
                    </a:cubicBezTo>
                    <a:cubicBezTo>
                      <a:pt x="27492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98BF0EBA-F9A1-16A6-9BE1-0902F1F47F6E}"/>
                  </a:ext>
                </a:extLst>
              </p:cNvPr>
              <p:cNvSpPr/>
              <p:nvPr/>
            </p:nvSpPr>
            <p:spPr>
              <a:xfrm>
                <a:off x="1028915" y="4292920"/>
                <a:ext cx="44912" cy="77892"/>
              </a:xfrm>
              <a:custGeom>
                <a:avLst/>
                <a:gdLst>
                  <a:gd name="connsiteX0" fmla="*/ 0 w 44912"/>
                  <a:gd name="connsiteY0" fmla="*/ 0 h 77892"/>
                  <a:gd name="connsiteX1" fmla="*/ 44912 w 44912"/>
                  <a:gd name="connsiteY1" fmla="*/ 0 h 77892"/>
                  <a:gd name="connsiteX2" fmla="*/ 44912 w 44912"/>
                  <a:gd name="connsiteY2" fmla="*/ 11664 h 77892"/>
                  <a:gd name="connsiteX3" fmla="*/ 14211 w 44912"/>
                  <a:gd name="connsiteY3" fmla="*/ 11664 h 77892"/>
                  <a:gd name="connsiteX4" fmla="*/ 14211 w 44912"/>
                  <a:gd name="connsiteY4" fmla="*/ 33114 h 77892"/>
                  <a:gd name="connsiteX5" fmla="*/ 42901 w 44912"/>
                  <a:gd name="connsiteY5" fmla="*/ 33114 h 77892"/>
                  <a:gd name="connsiteX6" fmla="*/ 42901 w 44912"/>
                  <a:gd name="connsiteY6" fmla="*/ 44778 h 77892"/>
                  <a:gd name="connsiteX7" fmla="*/ 14211 w 44912"/>
                  <a:gd name="connsiteY7" fmla="*/ 44778 h 77892"/>
                  <a:gd name="connsiteX8" fmla="*/ 14211 w 44912"/>
                  <a:gd name="connsiteY8" fmla="*/ 77892 h 77892"/>
                  <a:gd name="connsiteX9" fmla="*/ 0 w 44912"/>
                  <a:gd name="connsiteY9" fmla="*/ 77892 h 77892"/>
                  <a:gd name="connsiteX10" fmla="*/ 0 w 44912"/>
                  <a:gd name="connsiteY10" fmla="*/ 0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912" h="77892">
                    <a:moveTo>
                      <a:pt x="0" y="0"/>
                    </a:moveTo>
                    <a:lnTo>
                      <a:pt x="44912" y="0"/>
                    </a:lnTo>
                    <a:lnTo>
                      <a:pt x="44912" y="11664"/>
                    </a:lnTo>
                    <a:lnTo>
                      <a:pt x="14211" y="11664"/>
                    </a:lnTo>
                    <a:lnTo>
                      <a:pt x="14211" y="33114"/>
                    </a:lnTo>
                    <a:lnTo>
                      <a:pt x="42901" y="33114"/>
                    </a:lnTo>
                    <a:lnTo>
                      <a:pt x="42901" y="44778"/>
                    </a:lnTo>
                    <a:lnTo>
                      <a:pt x="14211" y="44778"/>
                    </a:lnTo>
                    <a:lnTo>
                      <a:pt x="14211" y="77892"/>
                    </a:lnTo>
                    <a:lnTo>
                      <a:pt x="0" y="778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9DCDB882-397B-71F0-BE3B-FCB9A8BAC4D0}"/>
                  </a:ext>
                </a:extLst>
              </p:cNvPr>
              <p:cNvSpPr/>
              <p:nvPr/>
            </p:nvSpPr>
            <p:spPr>
              <a:xfrm>
                <a:off x="1087502" y="4292920"/>
                <a:ext cx="60865" cy="79232"/>
              </a:xfrm>
              <a:custGeom>
                <a:avLst/>
                <a:gdLst>
                  <a:gd name="connsiteX0" fmla="*/ 14345 w 60865"/>
                  <a:gd name="connsiteY0" fmla="*/ 0 h 79232"/>
                  <a:gd name="connsiteX1" fmla="*/ 14345 w 60865"/>
                  <a:gd name="connsiteY1" fmla="*/ 45448 h 79232"/>
                  <a:gd name="connsiteX2" fmla="*/ 30299 w 60865"/>
                  <a:gd name="connsiteY2" fmla="*/ 67703 h 79232"/>
                  <a:gd name="connsiteX3" fmla="*/ 46655 w 60865"/>
                  <a:gd name="connsiteY3" fmla="*/ 45448 h 79232"/>
                  <a:gd name="connsiteX4" fmla="*/ 46655 w 60865"/>
                  <a:gd name="connsiteY4" fmla="*/ 0 h 79232"/>
                  <a:gd name="connsiteX5" fmla="*/ 60866 w 60865"/>
                  <a:gd name="connsiteY5" fmla="*/ 0 h 79232"/>
                  <a:gd name="connsiteX6" fmla="*/ 60866 w 60865"/>
                  <a:gd name="connsiteY6" fmla="*/ 44510 h 79232"/>
                  <a:gd name="connsiteX7" fmla="*/ 29763 w 60865"/>
                  <a:gd name="connsiteY7" fmla="*/ 79233 h 79232"/>
                  <a:gd name="connsiteX8" fmla="*/ 0 w 60865"/>
                  <a:gd name="connsiteY8" fmla="*/ 44644 h 79232"/>
                  <a:gd name="connsiteX9" fmla="*/ 0 w 60865"/>
                  <a:gd name="connsiteY9" fmla="*/ 0 h 79232"/>
                  <a:gd name="connsiteX10" fmla="*/ 14211 w 60865"/>
                  <a:gd name="connsiteY10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865" h="79232">
                    <a:moveTo>
                      <a:pt x="14345" y="0"/>
                    </a:moveTo>
                    <a:lnTo>
                      <a:pt x="14345" y="45448"/>
                    </a:lnTo>
                    <a:cubicBezTo>
                      <a:pt x="14345" y="60732"/>
                      <a:pt x="20646" y="67703"/>
                      <a:pt x="30299" y="67703"/>
                    </a:cubicBezTo>
                    <a:cubicBezTo>
                      <a:pt x="40622" y="67703"/>
                      <a:pt x="46655" y="60598"/>
                      <a:pt x="46655" y="45448"/>
                    </a:cubicBezTo>
                    <a:lnTo>
                      <a:pt x="46655" y="0"/>
                    </a:lnTo>
                    <a:lnTo>
                      <a:pt x="60866" y="0"/>
                    </a:lnTo>
                    <a:lnTo>
                      <a:pt x="60866" y="44510"/>
                    </a:lnTo>
                    <a:cubicBezTo>
                      <a:pt x="60866" y="68508"/>
                      <a:pt x="48532" y="79233"/>
                      <a:pt x="29763" y="79233"/>
                    </a:cubicBezTo>
                    <a:cubicBezTo>
                      <a:pt x="10993" y="79233"/>
                      <a:pt x="0" y="69178"/>
                      <a:pt x="0" y="44644"/>
                    </a:cubicBez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4DCF29A-1640-099A-55BE-4317DF5733F6}"/>
                  </a:ext>
                </a:extLst>
              </p:cNvPr>
              <p:cNvSpPr/>
              <p:nvPr/>
            </p:nvSpPr>
            <p:spPr>
              <a:xfrm>
                <a:off x="1183896" y="4335017"/>
                <a:ext cx="29494" cy="9786"/>
              </a:xfrm>
              <a:custGeom>
                <a:avLst/>
                <a:gdLst>
                  <a:gd name="connsiteX0" fmla="*/ 29495 w 29494"/>
                  <a:gd name="connsiteY0" fmla="*/ 0 h 9786"/>
                  <a:gd name="connsiteX1" fmla="*/ 29495 w 29494"/>
                  <a:gd name="connsiteY1" fmla="*/ 9787 h 9786"/>
                  <a:gd name="connsiteX2" fmla="*/ 0 w 29494"/>
                  <a:gd name="connsiteY2" fmla="*/ 9787 h 9786"/>
                  <a:gd name="connsiteX3" fmla="*/ 0 w 29494"/>
                  <a:gd name="connsiteY3" fmla="*/ 0 h 9786"/>
                  <a:gd name="connsiteX4" fmla="*/ 29495 w 29494"/>
                  <a:gd name="connsiteY4" fmla="*/ 0 h 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94" h="9786">
                    <a:moveTo>
                      <a:pt x="29495" y="0"/>
                    </a:moveTo>
                    <a:lnTo>
                      <a:pt x="29495" y="9787"/>
                    </a:lnTo>
                    <a:lnTo>
                      <a:pt x="0" y="9787"/>
                    </a:lnTo>
                    <a:lnTo>
                      <a:pt x="0" y="0"/>
                    </a:lnTo>
                    <a:lnTo>
                      <a:pt x="29495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CEF0FA01-EA63-D0B6-2C89-097C03E501E3}"/>
                  </a:ext>
                </a:extLst>
              </p:cNvPr>
              <p:cNvSpPr/>
              <p:nvPr/>
            </p:nvSpPr>
            <p:spPr>
              <a:xfrm>
                <a:off x="1251599" y="4295735"/>
                <a:ext cx="30164" cy="75076"/>
              </a:xfrm>
              <a:custGeom>
                <a:avLst/>
                <a:gdLst>
                  <a:gd name="connsiteX0" fmla="*/ 16490 w 30164"/>
                  <a:gd name="connsiteY0" fmla="*/ 12736 h 75076"/>
                  <a:gd name="connsiteX1" fmla="*/ 16222 w 30164"/>
                  <a:gd name="connsiteY1" fmla="*/ 12736 h 75076"/>
                  <a:gd name="connsiteX2" fmla="*/ 2413 w 30164"/>
                  <a:gd name="connsiteY2" fmla="*/ 19708 h 75076"/>
                  <a:gd name="connsiteX3" fmla="*/ 0 w 30164"/>
                  <a:gd name="connsiteY3" fmla="*/ 8983 h 75076"/>
                  <a:gd name="connsiteX4" fmla="*/ 18233 w 30164"/>
                  <a:gd name="connsiteY4" fmla="*/ 0 h 75076"/>
                  <a:gd name="connsiteX5" fmla="*/ 30165 w 30164"/>
                  <a:gd name="connsiteY5" fmla="*/ 0 h 75076"/>
                  <a:gd name="connsiteX6" fmla="*/ 30165 w 30164"/>
                  <a:gd name="connsiteY6" fmla="*/ 75077 h 75076"/>
                  <a:gd name="connsiteX7" fmla="*/ 16356 w 30164"/>
                  <a:gd name="connsiteY7" fmla="*/ 75077 h 75076"/>
                  <a:gd name="connsiteX8" fmla="*/ 16356 w 30164"/>
                  <a:gd name="connsiteY8" fmla="*/ 12736 h 75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164" h="75076">
                    <a:moveTo>
                      <a:pt x="16490" y="12736"/>
                    </a:moveTo>
                    <a:lnTo>
                      <a:pt x="16222" y="12736"/>
                    </a:lnTo>
                    <a:lnTo>
                      <a:pt x="2413" y="19708"/>
                    </a:lnTo>
                    <a:lnTo>
                      <a:pt x="0" y="8983"/>
                    </a:lnTo>
                    <a:lnTo>
                      <a:pt x="18233" y="0"/>
                    </a:lnTo>
                    <a:lnTo>
                      <a:pt x="30165" y="0"/>
                    </a:lnTo>
                    <a:lnTo>
                      <a:pt x="30165" y="75077"/>
                    </a:lnTo>
                    <a:lnTo>
                      <a:pt x="16356" y="75077"/>
                    </a:lnTo>
                    <a:lnTo>
                      <a:pt x="16356" y="1273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9D89530C-3E82-DB8E-AE31-D2ED27663C3B}"/>
                  </a:ext>
                </a:extLst>
              </p:cNvPr>
              <p:cNvSpPr/>
              <p:nvPr/>
            </p:nvSpPr>
            <p:spPr>
              <a:xfrm>
                <a:off x="1327748" y="4314505"/>
                <a:ext cx="56173" cy="81780"/>
              </a:xfrm>
              <a:custGeom>
                <a:avLst/>
                <a:gdLst>
                  <a:gd name="connsiteX0" fmla="*/ 15418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7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8" y="0"/>
                    </a:moveTo>
                    <a:lnTo>
                      <a:pt x="25607" y="30165"/>
                    </a:lnTo>
                    <a:cubicBezTo>
                      <a:pt x="26813" y="33650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7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4" y="64083"/>
                      <a:pt x="18367" y="60732"/>
                      <a:pt x="20378" y="56978"/>
                    </a:cubicBezTo>
                    <a:cubicBezTo>
                      <a:pt x="20914" y="55905"/>
                      <a:pt x="21316" y="55101"/>
                      <a:pt x="21316" y="54431"/>
                    </a:cubicBezTo>
                    <a:cubicBezTo>
                      <a:pt x="21316" y="53895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EA7DA553-3A33-0A4F-5DF1-32D8B9A308CC}"/>
                  </a:ext>
                </a:extLst>
              </p:cNvPr>
              <p:cNvSpPr/>
              <p:nvPr/>
            </p:nvSpPr>
            <p:spPr>
              <a:xfrm>
                <a:off x="1387005" y="4313298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5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5"/>
                      <a:pt x="30969" y="47995"/>
                    </a:cubicBezTo>
                    <a:cubicBezTo>
                      <a:pt x="37538" y="47995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FD964F1B-5680-A17B-2194-F36B935C5349}"/>
                  </a:ext>
                </a:extLst>
              </p:cNvPr>
              <p:cNvSpPr/>
              <p:nvPr/>
            </p:nvSpPr>
            <p:spPr>
              <a:xfrm>
                <a:off x="1446263" y="4313164"/>
                <a:ext cx="48397" cy="58854"/>
              </a:xfrm>
              <a:custGeom>
                <a:avLst/>
                <a:gdLst>
                  <a:gd name="connsiteX0" fmla="*/ 35662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1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5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5 w 48397"/>
                  <a:gd name="connsiteY19" fmla="*/ 37807 h 58854"/>
                  <a:gd name="connsiteX20" fmla="*/ 33785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2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1"/>
                    </a:lnTo>
                    <a:cubicBezTo>
                      <a:pt x="8178" y="2413"/>
                      <a:pt x="15418" y="0"/>
                      <a:pt x="24400" y="0"/>
                    </a:cubicBezTo>
                    <a:cubicBezTo>
                      <a:pt x="42365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2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5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5" y="39818"/>
                      <a:pt x="33785" y="38745"/>
                      <a:pt x="33785" y="37807"/>
                    </a:cubicBezTo>
                    <a:lnTo>
                      <a:pt x="33785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8F4EACE-735E-37FC-519B-324783CD9F85}"/>
                  </a:ext>
                </a:extLst>
              </p:cNvPr>
              <p:cNvSpPr/>
              <p:nvPr/>
            </p:nvSpPr>
            <p:spPr>
              <a:xfrm>
                <a:off x="1508469" y="4313164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49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9" y="13407"/>
                      <a:pt x="27886" y="13407"/>
                    </a:cubicBezTo>
                    <a:cubicBezTo>
                      <a:pt x="21048" y="13407"/>
                      <a:pt x="16490" y="17831"/>
                      <a:pt x="15149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03D35AA-35BC-0392-1096-3523AEAC1AD3}"/>
                  </a:ext>
                </a:extLst>
              </p:cNvPr>
              <p:cNvSpPr/>
              <p:nvPr/>
            </p:nvSpPr>
            <p:spPr>
              <a:xfrm>
                <a:off x="964958" y="4500186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2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1" y="0"/>
                      <a:pt x="27492" y="6033"/>
                      <a:pt x="27492" y="13809"/>
                    </a:cubicBezTo>
                    <a:cubicBezTo>
                      <a:pt x="27492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458E0050-250D-3445-1A0D-66330C15DB9C}"/>
                  </a:ext>
                </a:extLst>
              </p:cNvPr>
              <p:cNvSpPr/>
              <p:nvPr/>
            </p:nvSpPr>
            <p:spPr>
              <a:xfrm>
                <a:off x="1024759" y="4465061"/>
                <a:ext cx="60463" cy="80305"/>
              </a:xfrm>
              <a:custGeom>
                <a:avLst/>
                <a:gdLst>
                  <a:gd name="connsiteX0" fmla="*/ 59927 w 60463"/>
                  <a:gd name="connsiteY0" fmla="*/ 76820 h 80305"/>
                  <a:gd name="connsiteX1" fmla="*/ 39818 w 60463"/>
                  <a:gd name="connsiteY1" fmla="*/ 80306 h 80305"/>
                  <a:gd name="connsiteX2" fmla="*/ 0 w 60463"/>
                  <a:gd name="connsiteY2" fmla="*/ 41158 h 80305"/>
                  <a:gd name="connsiteX3" fmla="*/ 41560 w 60463"/>
                  <a:gd name="connsiteY3" fmla="*/ 0 h 80305"/>
                  <a:gd name="connsiteX4" fmla="*/ 60464 w 60463"/>
                  <a:gd name="connsiteY4" fmla="*/ 3486 h 80305"/>
                  <a:gd name="connsiteX5" fmla="*/ 57380 w 60463"/>
                  <a:gd name="connsiteY5" fmla="*/ 14747 h 80305"/>
                  <a:gd name="connsiteX6" fmla="*/ 42097 w 60463"/>
                  <a:gd name="connsiteY6" fmla="*/ 11798 h 80305"/>
                  <a:gd name="connsiteX7" fmla="*/ 14881 w 60463"/>
                  <a:gd name="connsiteY7" fmla="*/ 40488 h 80305"/>
                  <a:gd name="connsiteX8" fmla="*/ 42097 w 60463"/>
                  <a:gd name="connsiteY8" fmla="*/ 68508 h 80305"/>
                  <a:gd name="connsiteX9" fmla="*/ 57648 w 60463"/>
                  <a:gd name="connsiteY9" fmla="*/ 65558 h 80305"/>
                  <a:gd name="connsiteX10" fmla="*/ 59927 w 60463"/>
                  <a:gd name="connsiteY10" fmla="*/ 76820 h 8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463" h="80305">
                    <a:moveTo>
                      <a:pt x="59927" y="76820"/>
                    </a:moveTo>
                    <a:cubicBezTo>
                      <a:pt x="56576" y="78563"/>
                      <a:pt x="49202" y="80306"/>
                      <a:pt x="39818" y="80306"/>
                    </a:cubicBezTo>
                    <a:cubicBezTo>
                      <a:pt x="15015" y="80306"/>
                      <a:pt x="0" y="64754"/>
                      <a:pt x="0" y="41158"/>
                    </a:cubicBezTo>
                    <a:cubicBezTo>
                      <a:pt x="0" y="15552"/>
                      <a:pt x="17831" y="0"/>
                      <a:pt x="41560" y="0"/>
                    </a:cubicBezTo>
                    <a:cubicBezTo>
                      <a:pt x="50945" y="0"/>
                      <a:pt x="57648" y="2011"/>
                      <a:pt x="60464" y="3486"/>
                    </a:cubicBezTo>
                    <a:lnTo>
                      <a:pt x="57380" y="14747"/>
                    </a:lnTo>
                    <a:cubicBezTo>
                      <a:pt x="53626" y="13138"/>
                      <a:pt x="48532" y="11798"/>
                      <a:pt x="42097" y="11798"/>
                    </a:cubicBezTo>
                    <a:cubicBezTo>
                      <a:pt x="26277" y="11798"/>
                      <a:pt x="14881" y="21719"/>
                      <a:pt x="14881" y="40488"/>
                    </a:cubicBezTo>
                    <a:cubicBezTo>
                      <a:pt x="14881" y="57648"/>
                      <a:pt x="24936" y="68508"/>
                      <a:pt x="42097" y="68508"/>
                    </a:cubicBezTo>
                    <a:cubicBezTo>
                      <a:pt x="47862" y="68508"/>
                      <a:pt x="53894" y="67301"/>
                      <a:pt x="57648" y="65558"/>
                    </a:cubicBezTo>
                    <a:lnTo>
                      <a:pt x="59927" y="7682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CF2FF3C1-EA19-298F-4B2B-A3951AA98EA4}"/>
                  </a:ext>
                </a:extLst>
              </p:cNvPr>
              <p:cNvSpPr/>
              <p:nvPr/>
            </p:nvSpPr>
            <p:spPr>
              <a:xfrm>
                <a:off x="1090854" y="4486779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2 w 57112"/>
                  <a:gd name="connsiteY3" fmla="*/ 0 h 58720"/>
                  <a:gd name="connsiteX4" fmla="*/ 57112 w 57112"/>
                  <a:gd name="connsiteY4" fmla="*/ 28958 h 58720"/>
                  <a:gd name="connsiteX5" fmla="*/ 14747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7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8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7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EF0C655D-F000-603C-233F-871EAB8DC5D0}"/>
                  </a:ext>
                </a:extLst>
              </p:cNvPr>
              <p:cNvSpPr/>
              <p:nvPr/>
            </p:nvSpPr>
            <p:spPr>
              <a:xfrm>
                <a:off x="1159093" y="4486779"/>
                <a:ext cx="83389" cy="57514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8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3 w 83389"/>
                  <a:gd name="connsiteY7" fmla="*/ 10457 h 57514"/>
                  <a:gd name="connsiteX8" fmla="*/ 53224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4 w 83389"/>
                  <a:gd name="connsiteY15" fmla="*/ 19038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8 w 83389"/>
                  <a:gd name="connsiteY20" fmla="*/ 11530 h 57514"/>
                  <a:gd name="connsiteX21" fmla="*/ 15149 w 83389"/>
                  <a:gd name="connsiteY21" fmla="*/ 19574 h 57514"/>
                  <a:gd name="connsiteX22" fmla="*/ 14345 w 83389"/>
                  <a:gd name="connsiteY22" fmla="*/ 24266 h 57514"/>
                  <a:gd name="connsiteX23" fmla="*/ 14345 w 83389"/>
                  <a:gd name="connsiteY23" fmla="*/ 57514 h 57514"/>
                  <a:gd name="connsiteX24" fmla="*/ 536 w 83389"/>
                  <a:gd name="connsiteY24" fmla="*/ 57514 h 57514"/>
                  <a:gd name="connsiteX25" fmla="*/ 536 w 83389"/>
                  <a:gd name="connsiteY2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8" y="9519"/>
                    </a:lnTo>
                    <a:cubicBezTo>
                      <a:pt x="15954" y="5095"/>
                      <a:pt x="21048" y="0"/>
                      <a:pt x="30433" y="0"/>
                    </a:cubicBezTo>
                    <a:cubicBezTo>
                      <a:pt x="37807" y="0"/>
                      <a:pt x="43571" y="4156"/>
                      <a:pt x="45985" y="10457"/>
                    </a:cubicBezTo>
                    <a:lnTo>
                      <a:pt x="46253" y="10457"/>
                    </a:lnTo>
                    <a:cubicBezTo>
                      <a:pt x="48264" y="7374"/>
                      <a:pt x="50543" y="4961"/>
                      <a:pt x="53224" y="3352"/>
                    </a:cubicBezTo>
                    <a:cubicBezTo>
                      <a:pt x="56308" y="1207"/>
                      <a:pt x="59927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3" y="11530"/>
                      <a:pt x="59525" y="11530"/>
                    </a:cubicBezTo>
                    <a:cubicBezTo>
                      <a:pt x="54699" y="11530"/>
                      <a:pt x="51079" y="15016"/>
                      <a:pt x="49604" y="19038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8" y="11530"/>
                      <a:pt x="25338" y="11530"/>
                    </a:cubicBezTo>
                    <a:cubicBezTo>
                      <a:pt x="19976" y="11530"/>
                      <a:pt x="16490" y="15686"/>
                      <a:pt x="15149" y="19574"/>
                    </a:cubicBezTo>
                    <a:cubicBezTo>
                      <a:pt x="14613" y="20914"/>
                      <a:pt x="14345" y="22523"/>
                      <a:pt x="14345" y="24266"/>
                    </a:cubicBezTo>
                    <a:lnTo>
                      <a:pt x="14345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434158D5-2049-674E-6C18-0304A2108DF7}"/>
                  </a:ext>
                </a:extLst>
              </p:cNvPr>
              <p:cNvSpPr/>
              <p:nvPr/>
            </p:nvSpPr>
            <p:spPr>
              <a:xfrm>
                <a:off x="1257096" y="4486645"/>
                <a:ext cx="56441" cy="80439"/>
              </a:xfrm>
              <a:custGeom>
                <a:avLst/>
                <a:gdLst>
                  <a:gd name="connsiteX0" fmla="*/ 536 w 56441"/>
                  <a:gd name="connsiteY0" fmla="*/ 19976 h 80439"/>
                  <a:gd name="connsiteX1" fmla="*/ 0 w 56441"/>
                  <a:gd name="connsiteY1" fmla="*/ 1207 h 80439"/>
                  <a:gd name="connsiteX2" fmla="*/ 12468 w 56441"/>
                  <a:gd name="connsiteY2" fmla="*/ 1207 h 80439"/>
                  <a:gd name="connsiteX3" fmla="*/ 13138 w 56441"/>
                  <a:gd name="connsiteY3" fmla="*/ 9921 h 80439"/>
                  <a:gd name="connsiteX4" fmla="*/ 13407 w 56441"/>
                  <a:gd name="connsiteY4" fmla="*/ 9921 h 80439"/>
                  <a:gd name="connsiteX5" fmla="*/ 32712 w 56441"/>
                  <a:gd name="connsiteY5" fmla="*/ 0 h 80439"/>
                  <a:gd name="connsiteX6" fmla="*/ 56442 w 56441"/>
                  <a:gd name="connsiteY6" fmla="*/ 28690 h 80439"/>
                  <a:gd name="connsiteX7" fmla="*/ 30835 w 56441"/>
                  <a:gd name="connsiteY7" fmla="*/ 58855 h 80439"/>
                  <a:gd name="connsiteX8" fmla="*/ 15015 w 56441"/>
                  <a:gd name="connsiteY8" fmla="*/ 51347 h 80439"/>
                  <a:gd name="connsiteX9" fmla="*/ 14747 w 56441"/>
                  <a:gd name="connsiteY9" fmla="*/ 51347 h 80439"/>
                  <a:gd name="connsiteX10" fmla="*/ 14747 w 56441"/>
                  <a:gd name="connsiteY10" fmla="*/ 80440 h 80439"/>
                  <a:gd name="connsiteX11" fmla="*/ 536 w 56441"/>
                  <a:gd name="connsiteY11" fmla="*/ 80440 h 80439"/>
                  <a:gd name="connsiteX12" fmla="*/ 536 w 56441"/>
                  <a:gd name="connsiteY12" fmla="*/ 19976 h 80439"/>
                  <a:gd name="connsiteX13" fmla="*/ 14747 w 56441"/>
                  <a:gd name="connsiteY13" fmla="*/ 33919 h 80439"/>
                  <a:gd name="connsiteX14" fmla="*/ 15149 w 56441"/>
                  <a:gd name="connsiteY14" fmla="*/ 37807 h 80439"/>
                  <a:gd name="connsiteX15" fmla="*/ 27618 w 56441"/>
                  <a:gd name="connsiteY15" fmla="*/ 47727 h 80439"/>
                  <a:gd name="connsiteX16" fmla="*/ 41963 w 56441"/>
                  <a:gd name="connsiteY16" fmla="*/ 29092 h 80439"/>
                  <a:gd name="connsiteX17" fmla="*/ 28020 w 56441"/>
                  <a:gd name="connsiteY17" fmla="*/ 11127 h 80439"/>
                  <a:gd name="connsiteX18" fmla="*/ 15284 w 56441"/>
                  <a:gd name="connsiteY18" fmla="*/ 21585 h 80439"/>
                  <a:gd name="connsiteX19" fmla="*/ 14747 w 56441"/>
                  <a:gd name="connsiteY19" fmla="*/ 25204 h 80439"/>
                  <a:gd name="connsiteX20" fmla="*/ 14747 w 56441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1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8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2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5"/>
                      <a:pt x="15015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49" y="37807"/>
                    </a:cubicBezTo>
                    <a:cubicBezTo>
                      <a:pt x="16490" y="43571"/>
                      <a:pt x="21585" y="47727"/>
                      <a:pt x="27618" y="47727"/>
                    </a:cubicBezTo>
                    <a:cubicBezTo>
                      <a:pt x="36600" y="47727"/>
                      <a:pt x="41963" y="40220"/>
                      <a:pt x="41963" y="29092"/>
                    </a:cubicBezTo>
                    <a:cubicBezTo>
                      <a:pt x="41963" y="19172"/>
                      <a:pt x="37136" y="11127"/>
                      <a:pt x="28020" y="11127"/>
                    </a:cubicBezTo>
                    <a:cubicBezTo>
                      <a:pt x="22121" y="11127"/>
                      <a:pt x="16758" y="15417"/>
                      <a:pt x="15284" y="21585"/>
                    </a:cubicBezTo>
                    <a:cubicBezTo>
                      <a:pt x="14881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0C59751-1EF4-FB44-21EF-A2396AFEDF29}"/>
                  </a:ext>
                </a:extLst>
              </p:cNvPr>
              <p:cNvSpPr/>
              <p:nvPr/>
            </p:nvSpPr>
            <p:spPr>
              <a:xfrm>
                <a:off x="1325335" y="4462111"/>
                <a:ext cx="14345" cy="82048"/>
              </a:xfrm>
              <a:custGeom>
                <a:avLst/>
                <a:gdLst>
                  <a:gd name="connsiteX0" fmla="*/ 0 w 14345"/>
                  <a:gd name="connsiteY0" fmla="*/ 0 h 82048"/>
                  <a:gd name="connsiteX1" fmla="*/ 14345 w 14345"/>
                  <a:gd name="connsiteY1" fmla="*/ 0 h 82048"/>
                  <a:gd name="connsiteX2" fmla="*/ 14345 w 14345"/>
                  <a:gd name="connsiteY2" fmla="*/ 82048 h 82048"/>
                  <a:gd name="connsiteX3" fmla="*/ 0 w 14345"/>
                  <a:gd name="connsiteY3" fmla="*/ 82048 h 82048"/>
                  <a:gd name="connsiteX4" fmla="*/ 0 w 14345"/>
                  <a:gd name="connsiteY4" fmla="*/ 0 h 8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5" h="82048">
                    <a:moveTo>
                      <a:pt x="0" y="0"/>
                    </a:moveTo>
                    <a:lnTo>
                      <a:pt x="14345" y="0"/>
                    </a:lnTo>
                    <a:lnTo>
                      <a:pt x="14345" y="82048"/>
                    </a:lnTo>
                    <a:lnTo>
                      <a:pt x="0" y="82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FF8F079B-F985-B961-CAF8-48A98BB1270E}"/>
                  </a:ext>
                </a:extLst>
              </p:cNvPr>
              <p:cNvSpPr/>
              <p:nvPr/>
            </p:nvSpPr>
            <p:spPr>
              <a:xfrm>
                <a:off x="1351344" y="4486645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4CB30EA8-EE5A-8D41-799F-20CFEB42E159}"/>
                  </a:ext>
                </a:extLst>
              </p:cNvPr>
              <p:cNvSpPr/>
              <p:nvPr/>
            </p:nvSpPr>
            <p:spPr>
              <a:xfrm>
                <a:off x="1408992" y="4471898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9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9"/>
                      <a:pt x="29226" y="61939"/>
                    </a:cubicBezTo>
                    <a:cubicBezTo>
                      <a:pt x="31640" y="61939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49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B9FAB065-05E5-ABC3-FF10-72B8DDF5ECC6}"/>
                  </a:ext>
                </a:extLst>
              </p:cNvPr>
              <p:cNvSpPr/>
              <p:nvPr/>
            </p:nvSpPr>
            <p:spPr>
              <a:xfrm>
                <a:off x="1450955" y="4486645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DF55FC03-C1CB-0B5B-FF12-83F57A4F6681}"/>
                  </a:ext>
                </a:extLst>
              </p:cNvPr>
              <p:cNvSpPr/>
              <p:nvPr/>
            </p:nvSpPr>
            <p:spPr>
              <a:xfrm>
                <a:off x="1510748" y="4462111"/>
                <a:ext cx="55905" cy="83389"/>
              </a:xfrm>
              <a:custGeom>
                <a:avLst/>
                <a:gdLst>
                  <a:gd name="connsiteX0" fmla="*/ 55369 w 55905"/>
                  <a:gd name="connsiteY0" fmla="*/ 0 h 83389"/>
                  <a:gd name="connsiteX1" fmla="*/ 55369 w 55905"/>
                  <a:gd name="connsiteY1" fmla="*/ 66229 h 83389"/>
                  <a:gd name="connsiteX2" fmla="*/ 55906 w 55905"/>
                  <a:gd name="connsiteY2" fmla="*/ 82048 h 83389"/>
                  <a:gd name="connsiteX3" fmla="*/ 43169 w 55905"/>
                  <a:gd name="connsiteY3" fmla="*/ 82048 h 83389"/>
                  <a:gd name="connsiteX4" fmla="*/ 42633 w 55905"/>
                  <a:gd name="connsiteY4" fmla="*/ 73200 h 83389"/>
                  <a:gd name="connsiteX5" fmla="*/ 42365 w 55905"/>
                  <a:gd name="connsiteY5" fmla="*/ 73200 h 83389"/>
                  <a:gd name="connsiteX6" fmla="*/ 23998 w 55905"/>
                  <a:gd name="connsiteY6" fmla="*/ 83389 h 83389"/>
                  <a:gd name="connsiteX7" fmla="*/ 0 w 55905"/>
                  <a:gd name="connsiteY7" fmla="*/ 54565 h 83389"/>
                  <a:gd name="connsiteX8" fmla="*/ 25204 w 55905"/>
                  <a:gd name="connsiteY8" fmla="*/ 24534 h 83389"/>
                  <a:gd name="connsiteX9" fmla="*/ 41024 w 55905"/>
                  <a:gd name="connsiteY9" fmla="*/ 31908 h 83389"/>
                  <a:gd name="connsiteX10" fmla="*/ 41292 w 55905"/>
                  <a:gd name="connsiteY10" fmla="*/ 31908 h 83389"/>
                  <a:gd name="connsiteX11" fmla="*/ 41292 w 55905"/>
                  <a:gd name="connsiteY11" fmla="*/ 0 h 83389"/>
                  <a:gd name="connsiteX12" fmla="*/ 55503 w 55905"/>
                  <a:gd name="connsiteY12" fmla="*/ 0 h 83389"/>
                  <a:gd name="connsiteX13" fmla="*/ 41158 w 55905"/>
                  <a:gd name="connsiteY13" fmla="*/ 49202 h 83389"/>
                  <a:gd name="connsiteX14" fmla="*/ 40756 w 55905"/>
                  <a:gd name="connsiteY14" fmla="*/ 45448 h 83389"/>
                  <a:gd name="connsiteX15" fmla="*/ 28556 w 55905"/>
                  <a:gd name="connsiteY15" fmla="*/ 35393 h 83389"/>
                  <a:gd name="connsiteX16" fmla="*/ 14345 w 55905"/>
                  <a:gd name="connsiteY16" fmla="*/ 54029 h 83389"/>
                  <a:gd name="connsiteX17" fmla="*/ 28422 w 55905"/>
                  <a:gd name="connsiteY17" fmla="*/ 71859 h 83389"/>
                  <a:gd name="connsiteX18" fmla="*/ 40622 w 55905"/>
                  <a:gd name="connsiteY18" fmla="*/ 61804 h 83389"/>
                  <a:gd name="connsiteX19" fmla="*/ 41158 w 55905"/>
                  <a:gd name="connsiteY19" fmla="*/ 57648 h 83389"/>
                  <a:gd name="connsiteX20" fmla="*/ 41158 w 55905"/>
                  <a:gd name="connsiteY20" fmla="*/ 49202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905" h="83389">
                    <a:moveTo>
                      <a:pt x="55369" y="0"/>
                    </a:moveTo>
                    <a:lnTo>
                      <a:pt x="55369" y="66229"/>
                    </a:lnTo>
                    <a:cubicBezTo>
                      <a:pt x="55369" y="71993"/>
                      <a:pt x="55637" y="78294"/>
                      <a:pt x="55906" y="82048"/>
                    </a:cubicBezTo>
                    <a:lnTo>
                      <a:pt x="43169" y="82048"/>
                    </a:lnTo>
                    <a:lnTo>
                      <a:pt x="42633" y="73200"/>
                    </a:lnTo>
                    <a:lnTo>
                      <a:pt x="42365" y="73200"/>
                    </a:lnTo>
                    <a:cubicBezTo>
                      <a:pt x="39013" y="79501"/>
                      <a:pt x="32176" y="83389"/>
                      <a:pt x="23998" y="83389"/>
                    </a:cubicBezTo>
                    <a:cubicBezTo>
                      <a:pt x="10591" y="83389"/>
                      <a:pt x="0" y="71993"/>
                      <a:pt x="0" y="54565"/>
                    </a:cubicBezTo>
                    <a:cubicBezTo>
                      <a:pt x="0" y="35662"/>
                      <a:pt x="11664" y="24534"/>
                      <a:pt x="25204" y="24534"/>
                    </a:cubicBezTo>
                    <a:cubicBezTo>
                      <a:pt x="32980" y="24534"/>
                      <a:pt x="38477" y="27752"/>
                      <a:pt x="41024" y="31908"/>
                    </a:cubicBezTo>
                    <a:lnTo>
                      <a:pt x="41292" y="31908"/>
                    </a:lnTo>
                    <a:lnTo>
                      <a:pt x="41292" y="0"/>
                    </a:lnTo>
                    <a:lnTo>
                      <a:pt x="55503" y="0"/>
                    </a:lnTo>
                    <a:close/>
                    <a:moveTo>
                      <a:pt x="41158" y="49202"/>
                    </a:moveTo>
                    <a:cubicBezTo>
                      <a:pt x="41158" y="47996"/>
                      <a:pt x="41158" y="46655"/>
                      <a:pt x="40756" y="45448"/>
                    </a:cubicBezTo>
                    <a:cubicBezTo>
                      <a:pt x="39549" y="39952"/>
                      <a:pt x="34991" y="35393"/>
                      <a:pt x="28556" y="35393"/>
                    </a:cubicBezTo>
                    <a:cubicBezTo>
                      <a:pt x="19440" y="35393"/>
                      <a:pt x="14345" y="43437"/>
                      <a:pt x="14345" y="54029"/>
                    </a:cubicBezTo>
                    <a:cubicBezTo>
                      <a:pt x="14345" y="64620"/>
                      <a:pt x="19440" y="71859"/>
                      <a:pt x="28422" y="71859"/>
                    </a:cubicBezTo>
                    <a:cubicBezTo>
                      <a:pt x="34187" y="71859"/>
                      <a:pt x="39281" y="67972"/>
                      <a:pt x="40622" y="61804"/>
                    </a:cubicBezTo>
                    <a:cubicBezTo>
                      <a:pt x="41024" y="60598"/>
                      <a:pt x="41158" y="59123"/>
                      <a:pt x="41158" y="57648"/>
                    </a:cubicBezTo>
                    <a:lnTo>
                      <a:pt x="41158" y="4920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itle 4">
            <a:extLst>
              <a:ext uri="{FF2B5EF4-FFF2-40B4-BE49-F238E27FC236}">
                <a16:creationId xmlns:a16="http://schemas.microsoft.com/office/drawing/2014/main" id="{96A7572D-AD77-2BAD-8F52-9D4CD6AC6AAB}"/>
              </a:ext>
            </a:extLst>
          </p:cNvPr>
          <p:cNvSpPr txBox="1">
            <a:spLocks/>
          </p:cNvSpPr>
          <p:nvPr/>
        </p:nvSpPr>
        <p:spPr>
          <a:xfrm>
            <a:off x="876300" y="241052"/>
            <a:ext cx="10738053" cy="9285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36CB5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The MIMICS Clinical Program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D3707-9764-D7D8-86E5-D63D256E798E}"/>
              </a:ext>
            </a:extLst>
          </p:cNvPr>
          <p:cNvSpPr txBox="1"/>
          <p:nvPr/>
        </p:nvSpPr>
        <p:spPr>
          <a:xfrm>
            <a:off x="5413828" y="5393362"/>
            <a:ext cx="24109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94F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1750+ patients</a:t>
            </a:r>
          </a:p>
        </p:txBody>
      </p:sp>
      <p:pic>
        <p:nvPicPr>
          <p:cNvPr id="495" name="Graphic 494">
            <a:extLst>
              <a:ext uri="{FF2B5EF4-FFF2-40B4-BE49-F238E27FC236}">
                <a16:creationId xmlns:a16="http://schemas.microsoft.com/office/drawing/2014/main" id="{F35EB6AD-D1D4-2A30-8BEB-4B1060498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0882" y="4359464"/>
            <a:ext cx="2794656" cy="248951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279400" dist="38100" dir="16200000" rotWithShape="0">
              <a:srgbClr val="0D4E9D">
                <a:alpha val="40000"/>
              </a:srgbClr>
            </a:outerShdw>
          </a:effectLst>
        </p:spPr>
      </p:pic>
      <p:sp>
        <p:nvSpPr>
          <p:cNvPr id="499" name="TextBox 498">
            <a:extLst>
              <a:ext uri="{FF2B5EF4-FFF2-40B4-BE49-F238E27FC236}">
                <a16:creationId xmlns:a16="http://schemas.microsoft.com/office/drawing/2014/main" id="{A79EA64A-6F2B-74B7-37AA-37CEDCA22CED}"/>
              </a:ext>
            </a:extLst>
          </p:cNvPr>
          <p:cNvSpPr txBox="1"/>
          <p:nvPr/>
        </p:nvSpPr>
        <p:spPr>
          <a:xfrm>
            <a:off x="172184" y="6501532"/>
            <a:ext cx="3175597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374659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 Data on file at Veryan Medical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4659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01" name="TextBox 500">
            <a:extLst>
              <a:ext uri="{FF2B5EF4-FFF2-40B4-BE49-F238E27FC236}">
                <a16:creationId xmlns:a16="http://schemas.microsoft.com/office/drawing/2014/main" id="{0FF0BD6B-0629-E740-2F9D-844DF9AAE3FE}"/>
              </a:ext>
            </a:extLst>
          </p:cNvPr>
          <p:cNvSpPr txBox="1"/>
          <p:nvPr/>
        </p:nvSpPr>
        <p:spPr>
          <a:xfrm>
            <a:off x="4938293" y="3581880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24C96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IDE</a:t>
            </a:r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id="{D7CBC453-ABF3-F865-D12A-102F43758238}"/>
              </a:ext>
            </a:extLst>
          </p:cNvPr>
          <p:cNvSpPr txBox="1"/>
          <p:nvPr/>
        </p:nvSpPr>
        <p:spPr>
          <a:xfrm>
            <a:off x="6461623" y="3581880"/>
            <a:ext cx="128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24C96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Real World</a:t>
            </a:r>
          </a:p>
        </p:txBody>
      </p:sp>
      <p:pic>
        <p:nvPicPr>
          <p:cNvPr id="497" name="Graphic 496">
            <a:extLst>
              <a:ext uri="{FF2B5EF4-FFF2-40B4-BE49-F238E27FC236}">
                <a16:creationId xmlns:a16="http://schemas.microsoft.com/office/drawing/2014/main" id="{7E9647EB-5C91-E927-6FD6-4C2821830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6475" y="1835003"/>
            <a:ext cx="1300535" cy="19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2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265" descr="Chart, timeline&#10;&#10;Description automatically generated with medium confidence">
            <a:extLst>
              <a:ext uri="{FF2B5EF4-FFF2-40B4-BE49-F238E27FC236}">
                <a16:creationId xmlns:a16="http://schemas.microsoft.com/office/drawing/2014/main" id="{8D42FECE-BC99-543F-ACE4-0755E556E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04" y="1800720"/>
            <a:ext cx="5985790" cy="3915410"/>
          </a:xfrm>
          <a:prstGeom prst="rect">
            <a:avLst/>
          </a:prstGeom>
          <a:ln w="19050">
            <a:solidFill>
              <a:srgbClr val="286FB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BBF98169-25B2-D09B-D5B4-04AFF28FC948}"/>
              </a:ext>
            </a:extLst>
          </p:cNvPr>
          <p:cNvSpPr txBox="1">
            <a:spLocks/>
          </p:cNvSpPr>
          <p:nvPr/>
        </p:nvSpPr>
        <p:spPr>
          <a:xfrm>
            <a:off x="1399943" y="401454"/>
            <a:ext cx="9686100" cy="484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MIMICS-2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0A02E3-21A5-C4EF-B003-FF5FD6FBD781}"/>
              </a:ext>
            </a:extLst>
          </p:cNvPr>
          <p:cNvSpPr txBox="1">
            <a:spLocks/>
          </p:cNvSpPr>
          <p:nvPr/>
        </p:nvSpPr>
        <p:spPr>
          <a:xfrm>
            <a:off x="1399943" y="895464"/>
            <a:ext cx="8639875" cy="647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The MIMICS-2 study validated the outcomes of the randomized study (MIMICS RCT), by providing clinical proof in a larger, more challenging cohort.</a:t>
            </a:r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A4CD1595-F020-FB35-97B6-112215BE5043}"/>
              </a:ext>
            </a:extLst>
          </p:cNvPr>
          <p:cNvGrpSpPr/>
          <p:nvPr/>
        </p:nvGrpSpPr>
        <p:grpSpPr>
          <a:xfrm>
            <a:off x="360871" y="201923"/>
            <a:ext cx="875459" cy="1245877"/>
            <a:chOff x="3614108" y="2653562"/>
            <a:chExt cx="1298160" cy="184742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D445BE2-E6CE-16C2-06C6-5DF4B37DDE2D}"/>
                </a:ext>
              </a:extLst>
            </p:cNvPr>
            <p:cNvSpPr/>
            <p:nvPr/>
          </p:nvSpPr>
          <p:spPr>
            <a:xfrm>
              <a:off x="3614108" y="2875575"/>
              <a:ext cx="1298025" cy="546050"/>
            </a:xfrm>
            <a:custGeom>
              <a:avLst/>
              <a:gdLst>
                <a:gd name="connsiteX0" fmla="*/ 0 w 1298025"/>
                <a:gd name="connsiteY0" fmla="*/ 0 h 546050"/>
                <a:gd name="connsiteX1" fmla="*/ 1153369 w 1298025"/>
                <a:gd name="connsiteY1" fmla="*/ 0 h 546050"/>
                <a:gd name="connsiteX2" fmla="*/ 1298026 w 1298025"/>
                <a:gd name="connsiteY2" fmla="*/ 144657 h 546050"/>
                <a:gd name="connsiteX3" fmla="*/ 1298026 w 1298025"/>
                <a:gd name="connsiteY3" fmla="*/ 546050 h 546050"/>
                <a:gd name="connsiteX4" fmla="*/ 144657 w 1298025"/>
                <a:gd name="connsiteY4" fmla="*/ 546050 h 546050"/>
                <a:gd name="connsiteX5" fmla="*/ 0 w 1298025"/>
                <a:gd name="connsiteY5" fmla="*/ 401393 h 546050"/>
                <a:gd name="connsiteX6" fmla="*/ 0 w 1298025"/>
                <a:gd name="connsiteY6" fmla="*/ 0 h 546050"/>
                <a:gd name="connsiteX7" fmla="*/ 0 w 1298025"/>
                <a:gd name="connsiteY7" fmla="*/ 0 h 5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025" h="546050">
                  <a:moveTo>
                    <a:pt x="0" y="0"/>
                  </a:moveTo>
                  <a:lnTo>
                    <a:pt x="1153369" y="0"/>
                  </a:lnTo>
                  <a:cubicBezTo>
                    <a:pt x="1233272" y="0"/>
                    <a:pt x="1298026" y="64888"/>
                    <a:pt x="1298026" y="144657"/>
                  </a:cubicBezTo>
                  <a:lnTo>
                    <a:pt x="1298026" y="546050"/>
                  </a:lnTo>
                  <a:lnTo>
                    <a:pt x="144657" y="546050"/>
                  </a:lnTo>
                  <a:cubicBezTo>
                    <a:pt x="64754" y="546050"/>
                    <a:pt x="0" y="481163"/>
                    <a:pt x="0" y="401393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1E2D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D8D7A50-0E5C-BEAD-7C61-4AC9D445ED16}"/>
                </a:ext>
              </a:extLst>
            </p:cNvPr>
            <p:cNvSpPr/>
            <p:nvPr/>
          </p:nvSpPr>
          <p:spPr>
            <a:xfrm>
              <a:off x="3614108" y="3479810"/>
              <a:ext cx="1298160" cy="1021180"/>
            </a:xfrm>
            <a:custGeom>
              <a:avLst/>
              <a:gdLst>
                <a:gd name="connsiteX0" fmla="*/ 0 w 1298160"/>
                <a:gd name="connsiteY0" fmla="*/ 0 h 1021180"/>
                <a:gd name="connsiteX1" fmla="*/ 1150151 w 1298160"/>
                <a:gd name="connsiteY1" fmla="*/ 0 h 1021180"/>
                <a:gd name="connsiteX2" fmla="*/ 1298160 w 1298160"/>
                <a:gd name="connsiteY2" fmla="*/ 148009 h 1021180"/>
                <a:gd name="connsiteX3" fmla="*/ 1298160 w 1298160"/>
                <a:gd name="connsiteY3" fmla="*/ 1021180 h 1021180"/>
                <a:gd name="connsiteX4" fmla="*/ 148009 w 1298160"/>
                <a:gd name="connsiteY4" fmla="*/ 1021180 h 1021180"/>
                <a:gd name="connsiteX5" fmla="*/ 0 w 1298160"/>
                <a:gd name="connsiteY5" fmla="*/ 873171 h 1021180"/>
                <a:gd name="connsiteX6" fmla="*/ 0 w 1298160"/>
                <a:gd name="connsiteY6" fmla="*/ 0 h 1021180"/>
                <a:gd name="connsiteX7" fmla="*/ 0 w 1298160"/>
                <a:gd name="connsiteY7" fmla="*/ 0 h 102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160" h="1021180">
                  <a:moveTo>
                    <a:pt x="0" y="0"/>
                  </a:moveTo>
                  <a:lnTo>
                    <a:pt x="1150151" y="0"/>
                  </a:lnTo>
                  <a:cubicBezTo>
                    <a:pt x="1231798" y="0"/>
                    <a:pt x="1298160" y="66228"/>
                    <a:pt x="1298160" y="148009"/>
                  </a:cubicBezTo>
                  <a:lnTo>
                    <a:pt x="1298160" y="1021180"/>
                  </a:lnTo>
                  <a:lnTo>
                    <a:pt x="148009" y="1021180"/>
                  </a:lnTo>
                  <a:cubicBezTo>
                    <a:pt x="66363" y="1021180"/>
                    <a:pt x="0" y="954951"/>
                    <a:pt x="0" y="873171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6FB7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5A8D4A95-97C3-4AE6-1D14-9997D844C770}"/>
                </a:ext>
              </a:extLst>
            </p:cNvPr>
            <p:cNvGrpSpPr/>
            <p:nvPr/>
          </p:nvGrpSpPr>
          <p:grpSpPr>
            <a:xfrm>
              <a:off x="3971260" y="2653562"/>
              <a:ext cx="567366" cy="100817"/>
              <a:chOff x="3971260" y="2653562"/>
              <a:chExt cx="567366" cy="100817"/>
            </a:xfrm>
          </p:grpSpPr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A9771F7-EFFB-7933-5AC9-2F0DE9980BEE}"/>
                  </a:ext>
                </a:extLst>
              </p:cNvPr>
              <p:cNvSpPr/>
              <p:nvPr/>
            </p:nvSpPr>
            <p:spPr>
              <a:xfrm>
                <a:off x="3971260" y="2655037"/>
                <a:ext cx="104035" cy="97600"/>
              </a:xfrm>
              <a:custGeom>
                <a:avLst/>
                <a:gdLst>
                  <a:gd name="connsiteX0" fmla="*/ 84596 w 104035"/>
                  <a:gd name="connsiteY0" fmla="*/ 57916 h 97600"/>
                  <a:gd name="connsiteX1" fmla="*/ 83389 w 104035"/>
                  <a:gd name="connsiteY1" fmla="*/ 17026 h 97600"/>
                  <a:gd name="connsiteX2" fmla="*/ 82987 w 104035"/>
                  <a:gd name="connsiteY2" fmla="*/ 17026 h 97600"/>
                  <a:gd name="connsiteX3" fmla="*/ 71457 w 104035"/>
                  <a:gd name="connsiteY3" fmla="*/ 54297 h 97600"/>
                  <a:gd name="connsiteX4" fmla="*/ 57246 w 104035"/>
                  <a:gd name="connsiteY4" fmla="*/ 96528 h 97600"/>
                  <a:gd name="connsiteX5" fmla="*/ 43571 w 104035"/>
                  <a:gd name="connsiteY5" fmla="*/ 96528 h 97600"/>
                  <a:gd name="connsiteX6" fmla="*/ 30567 w 104035"/>
                  <a:gd name="connsiteY6" fmla="*/ 54833 h 97600"/>
                  <a:gd name="connsiteX7" fmla="*/ 20780 w 104035"/>
                  <a:gd name="connsiteY7" fmla="*/ 16892 h 97600"/>
                  <a:gd name="connsiteX8" fmla="*/ 20512 w 104035"/>
                  <a:gd name="connsiteY8" fmla="*/ 16892 h 97600"/>
                  <a:gd name="connsiteX9" fmla="*/ 18769 w 104035"/>
                  <a:gd name="connsiteY9" fmla="*/ 58453 h 97600"/>
                  <a:gd name="connsiteX10" fmla="*/ 16624 w 104035"/>
                  <a:gd name="connsiteY10" fmla="*/ 97600 h 97600"/>
                  <a:gd name="connsiteX11" fmla="*/ 0 w 104035"/>
                  <a:gd name="connsiteY11" fmla="*/ 97600 h 97600"/>
                  <a:gd name="connsiteX12" fmla="*/ 6569 w 104035"/>
                  <a:gd name="connsiteY12" fmla="*/ 134 h 97600"/>
                  <a:gd name="connsiteX13" fmla="*/ 30031 w 104035"/>
                  <a:gd name="connsiteY13" fmla="*/ 134 h 97600"/>
                  <a:gd name="connsiteX14" fmla="*/ 42767 w 104035"/>
                  <a:gd name="connsiteY14" fmla="*/ 39281 h 97600"/>
                  <a:gd name="connsiteX15" fmla="*/ 51749 w 104035"/>
                  <a:gd name="connsiteY15" fmla="*/ 73066 h 97600"/>
                  <a:gd name="connsiteX16" fmla="*/ 52152 w 104035"/>
                  <a:gd name="connsiteY16" fmla="*/ 73066 h 97600"/>
                  <a:gd name="connsiteX17" fmla="*/ 61804 w 104035"/>
                  <a:gd name="connsiteY17" fmla="*/ 39013 h 97600"/>
                  <a:gd name="connsiteX18" fmla="*/ 75211 w 104035"/>
                  <a:gd name="connsiteY18" fmla="*/ 0 h 97600"/>
                  <a:gd name="connsiteX19" fmla="*/ 98405 w 104035"/>
                  <a:gd name="connsiteY19" fmla="*/ 0 h 97600"/>
                  <a:gd name="connsiteX20" fmla="*/ 104035 w 104035"/>
                  <a:gd name="connsiteY20" fmla="*/ 97466 h 97600"/>
                  <a:gd name="connsiteX21" fmla="*/ 86741 w 104035"/>
                  <a:gd name="connsiteY21" fmla="*/ 97466 h 97600"/>
                  <a:gd name="connsiteX22" fmla="*/ 84864 w 104035"/>
                  <a:gd name="connsiteY22" fmla="*/ 57648 h 9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600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8"/>
                    </a:lnTo>
                    <a:lnTo>
                      <a:pt x="43571" y="96528"/>
                    </a:lnTo>
                    <a:lnTo>
                      <a:pt x="30567" y="54833"/>
                    </a:lnTo>
                    <a:cubicBezTo>
                      <a:pt x="26813" y="42365"/>
                      <a:pt x="23328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6" y="62341"/>
                      <a:pt x="51749" y="73066"/>
                    </a:cubicBezTo>
                    <a:lnTo>
                      <a:pt x="52152" y="73066"/>
                    </a:lnTo>
                    <a:cubicBezTo>
                      <a:pt x="54699" y="62475"/>
                      <a:pt x="58051" y="50543"/>
                      <a:pt x="61804" y="39013"/>
                    </a:cubicBezTo>
                    <a:lnTo>
                      <a:pt x="75211" y="0"/>
                    </a:lnTo>
                    <a:lnTo>
                      <a:pt x="98405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2E21E1C9-F2E2-50F7-8225-D33320954B71}"/>
                  </a:ext>
                </a:extLst>
              </p:cNvPr>
              <p:cNvSpPr/>
              <p:nvPr/>
            </p:nvSpPr>
            <p:spPr>
              <a:xfrm>
                <a:off x="4092991" y="2655305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03E489E3-280E-0543-C85E-1F0B521B2057}"/>
                  </a:ext>
                </a:extLst>
              </p:cNvPr>
              <p:cNvSpPr/>
              <p:nvPr/>
            </p:nvSpPr>
            <p:spPr>
              <a:xfrm>
                <a:off x="4128921" y="2655037"/>
                <a:ext cx="104035" cy="97600"/>
              </a:xfrm>
              <a:custGeom>
                <a:avLst/>
                <a:gdLst>
                  <a:gd name="connsiteX0" fmla="*/ 84596 w 104035"/>
                  <a:gd name="connsiteY0" fmla="*/ 57916 h 97600"/>
                  <a:gd name="connsiteX1" fmla="*/ 83389 w 104035"/>
                  <a:gd name="connsiteY1" fmla="*/ 17026 h 97600"/>
                  <a:gd name="connsiteX2" fmla="*/ 82987 w 104035"/>
                  <a:gd name="connsiteY2" fmla="*/ 17026 h 97600"/>
                  <a:gd name="connsiteX3" fmla="*/ 71457 w 104035"/>
                  <a:gd name="connsiteY3" fmla="*/ 54297 h 97600"/>
                  <a:gd name="connsiteX4" fmla="*/ 57246 w 104035"/>
                  <a:gd name="connsiteY4" fmla="*/ 96528 h 97600"/>
                  <a:gd name="connsiteX5" fmla="*/ 43571 w 104035"/>
                  <a:gd name="connsiteY5" fmla="*/ 96528 h 97600"/>
                  <a:gd name="connsiteX6" fmla="*/ 30567 w 104035"/>
                  <a:gd name="connsiteY6" fmla="*/ 54833 h 97600"/>
                  <a:gd name="connsiteX7" fmla="*/ 20780 w 104035"/>
                  <a:gd name="connsiteY7" fmla="*/ 16892 h 97600"/>
                  <a:gd name="connsiteX8" fmla="*/ 20512 w 104035"/>
                  <a:gd name="connsiteY8" fmla="*/ 16892 h 97600"/>
                  <a:gd name="connsiteX9" fmla="*/ 18769 w 104035"/>
                  <a:gd name="connsiteY9" fmla="*/ 58453 h 97600"/>
                  <a:gd name="connsiteX10" fmla="*/ 16624 w 104035"/>
                  <a:gd name="connsiteY10" fmla="*/ 97600 h 97600"/>
                  <a:gd name="connsiteX11" fmla="*/ 0 w 104035"/>
                  <a:gd name="connsiteY11" fmla="*/ 97600 h 97600"/>
                  <a:gd name="connsiteX12" fmla="*/ 6569 w 104035"/>
                  <a:gd name="connsiteY12" fmla="*/ 134 h 97600"/>
                  <a:gd name="connsiteX13" fmla="*/ 30031 w 104035"/>
                  <a:gd name="connsiteY13" fmla="*/ 134 h 97600"/>
                  <a:gd name="connsiteX14" fmla="*/ 42767 w 104035"/>
                  <a:gd name="connsiteY14" fmla="*/ 39281 h 97600"/>
                  <a:gd name="connsiteX15" fmla="*/ 51749 w 104035"/>
                  <a:gd name="connsiteY15" fmla="*/ 73066 h 97600"/>
                  <a:gd name="connsiteX16" fmla="*/ 52152 w 104035"/>
                  <a:gd name="connsiteY16" fmla="*/ 73066 h 97600"/>
                  <a:gd name="connsiteX17" fmla="*/ 61804 w 104035"/>
                  <a:gd name="connsiteY17" fmla="*/ 39013 h 97600"/>
                  <a:gd name="connsiteX18" fmla="*/ 75211 w 104035"/>
                  <a:gd name="connsiteY18" fmla="*/ 0 h 97600"/>
                  <a:gd name="connsiteX19" fmla="*/ 98404 w 104035"/>
                  <a:gd name="connsiteY19" fmla="*/ 0 h 97600"/>
                  <a:gd name="connsiteX20" fmla="*/ 104035 w 104035"/>
                  <a:gd name="connsiteY20" fmla="*/ 97466 h 97600"/>
                  <a:gd name="connsiteX21" fmla="*/ 86741 w 104035"/>
                  <a:gd name="connsiteY21" fmla="*/ 97466 h 97600"/>
                  <a:gd name="connsiteX22" fmla="*/ 84864 w 104035"/>
                  <a:gd name="connsiteY22" fmla="*/ 57648 h 9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600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8"/>
                    </a:lnTo>
                    <a:lnTo>
                      <a:pt x="43571" y="96528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6" y="62341"/>
                      <a:pt x="51749" y="73066"/>
                    </a:cubicBezTo>
                    <a:lnTo>
                      <a:pt x="52152" y="73066"/>
                    </a:lnTo>
                    <a:cubicBezTo>
                      <a:pt x="54699" y="62475"/>
                      <a:pt x="58051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A11F9228-2DBC-8F9F-4B73-78ACDC194321}"/>
                  </a:ext>
                </a:extLst>
              </p:cNvPr>
              <p:cNvSpPr/>
              <p:nvPr/>
            </p:nvSpPr>
            <p:spPr>
              <a:xfrm>
                <a:off x="4250653" y="2655305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C95C0F18-83E1-37FA-1791-63D42F317690}"/>
                  </a:ext>
                </a:extLst>
              </p:cNvPr>
              <p:cNvSpPr/>
              <p:nvPr/>
            </p:nvSpPr>
            <p:spPr>
              <a:xfrm>
                <a:off x="4283767" y="2653562"/>
                <a:ext cx="75746" cy="100549"/>
              </a:xfrm>
              <a:custGeom>
                <a:avLst/>
                <a:gdLst>
                  <a:gd name="connsiteX0" fmla="*/ 74943 w 75746"/>
                  <a:gd name="connsiteY0" fmla="*/ 96259 h 100549"/>
                  <a:gd name="connsiteX1" fmla="*/ 49739 w 75746"/>
                  <a:gd name="connsiteY1" fmla="*/ 100549 h 100549"/>
                  <a:gd name="connsiteX2" fmla="*/ 0 w 75746"/>
                  <a:gd name="connsiteY2" fmla="*/ 51481 h 100549"/>
                  <a:gd name="connsiteX3" fmla="*/ 52017 w 75746"/>
                  <a:gd name="connsiteY3" fmla="*/ 0 h 100549"/>
                  <a:gd name="connsiteX4" fmla="*/ 75747 w 75746"/>
                  <a:gd name="connsiteY4" fmla="*/ 4290 h 100549"/>
                  <a:gd name="connsiteX5" fmla="*/ 71859 w 75746"/>
                  <a:gd name="connsiteY5" fmla="*/ 18501 h 100549"/>
                  <a:gd name="connsiteX6" fmla="*/ 52822 w 75746"/>
                  <a:gd name="connsiteY6" fmla="*/ 14747 h 100549"/>
                  <a:gd name="connsiteX7" fmla="*/ 18635 w 75746"/>
                  <a:gd name="connsiteY7" fmla="*/ 50543 h 100549"/>
                  <a:gd name="connsiteX8" fmla="*/ 52688 w 75746"/>
                  <a:gd name="connsiteY8" fmla="*/ 85668 h 100549"/>
                  <a:gd name="connsiteX9" fmla="*/ 72127 w 75746"/>
                  <a:gd name="connsiteY9" fmla="*/ 82048 h 100549"/>
                  <a:gd name="connsiteX10" fmla="*/ 75077 w 75746"/>
                  <a:gd name="connsiteY10" fmla="*/ 96125 h 10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46" h="100549">
                    <a:moveTo>
                      <a:pt x="74943" y="96259"/>
                    </a:moveTo>
                    <a:cubicBezTo>
                      <a:pt x="70787" y="98404"/>
                      <a:pt x="61536" y="100549"/>
                      <a:pt x="49739" y="100549"/>
                    </a:cubicBezTo>
                    <a:cubicBezTo>
                      <a:pt x="18769" y="100549"/>
                      <a:pt x="0" y="81110"/>
                      <a:pt x="0" y="51481"/>
                    </a:cubicBezTo>
                    <a:cubicBezTo>
                      <a:pt x="0" y="19305"/>
                      <a:pt x="22255" y="0"/>
                      <a:pt x="52017" y="0"/>
                    </a:cubicBezTo>
                    <a:cubicBezTo>
                      <a:pt x="63681" y="0"/>
                      <a:pt x="72127" y="2413"/>
                      <a:pt x="75747" y="4290"/>
                    </a:cubicBezTo>
                    <a:lnTo>
                      <a:pt x="71859" y="18501"/>
                    </a:lnTo>
                    <a:cubicBezTo>
                      <a:pt x="67167" y="16490"/>
                      <a:pt x="60866" y="14747"/>
                      <a:pt x="52822" y="14747"/>
                    </a:cubicBezTo>
                    <a:cubicBezTo>
                      <a:pt x="32980" y="14747"/>
                      <a:pt x="18635" y="27215"/>
                      <a:pt x="18635" y="50543"/>
                    </a:cubicBezTo>
                    <a:cubicBezTo>
                      <a:pt x="18635" y="71993"/>
                      <a:pt x="31237" y="85668"/>
                      <a:pt x="52688" y="85668"/>
                    </a:cubicBezTo>
                    <a:cubicBezTo>
                      <a:pt x="59927" y="85668"/>
                      <a:pt x="67435" y="84193"/>
                      <a:pt x="72127" y="82048"/>
                    </a:cubicBezTo>
                    <a:lnTo>
                      <a:pt x="75077" y="96125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F74C07A0-D4BC-1968-D98E-00DB765D6204}"/>
                  </a:ext>
                </a:extLst>
              </p:cNvPr>
              <p:cNvSpPr/>
              <p:nvPr/>
            </p:nvSpPr>
            <p:spPr>
              <a:xfrm>
                <a:off x="4369838" y="2653696"/>
                <a:ext cx="63279" cy="100683"/>
              </a:xfrm>
              <a:custGeom>
                <a:avLst/>
                <a:gdLst>
                  <a:gd name="connsiteX0" fmla="*/ 3620 w 63279"/>
                  <a:gd name="connsiteY0" fmla="*/ 79635 h 100683"/>
                  <a:gd name="connsiteX1" fmla="*/ 27215 w 63279"/>
                  <a:gd name="connsiteY1" fmla="*/ 85802 h 100683"/>
                  <a:gd name="connsiteX2" fmla="*/ 45046 w 63279"/>
                  <a:gd name="connsiteY2" fmla="*/ 72530 h 100683"/>
                  <a:gd name="connsiteX3" fmla="*/ 27752 w 63279"/>
                  <a:gd name="connsiteY3" fmla="*/ 56308 h 100683"/>
                  <a:gd name="connsiteX4" fmla="*/ 1475 w 63279"/>
                  <a:gd name="connsiteY4" fmla="*/ 28020 h 100683"/>
                  <a:gd name="connsiteX5" fmla="*/ 35930 w 63279"/>
                  <a:gd name="connsiteY5" fmla="*/ 0 h 100683"/>
                  <a:gd name="connsiteX6" fmla="*/ 59391 w 63279"/>
                  <a:gd name="connsiteY6" fmla="*/ 4960 h 100683"/>
                  <a:gd name="connsiteX7" fmla="*/ 55101 w 63279"/>
                  <a:gd name="connsiteY7" fmla="*/ 19306 h 100683"/>
                  <a:gd name="connsiteX8" fmla="*/ 35662 w 63279"/>
                  <a:gd name="connsiteY8" fmla="*/ 14747 h 100683"/>
                  <a:gd name="connsiteX9" fmla="*/ 19439 w 63279"/>
                  <a:gd name="connsiteY9" fmla="*/ 26411 h 100683"/>
                  <a:gd name="connsiteX10" fmla="*/ 38075 w 63279"/>
                  <a:gd name="connsiteY10" fmla="*/ 42499 h 100683"/>
                  <a:gd name="connsiteX11" fmla="*/ 63279 w 63279"/>
                  <a:gd name="connsiteY11" fmla="*/ 71457 h 100683"/>
                  <a:gd name="connsiteX12" fmla="*/ 26277 w 63279"/>
                  <a:gd name="connsiteY12" fmla="*/ 100684 h 100683"/>
                  <a:gd name="connsiteX13" fmla="*/ 0 w 63279"/>
                  <a:gd name="connsiteY13" fmla="*/ 94651 h 100683"/>
                  <a:gd name="connsiteX14" fmla="*/ 3888 w 63279"/>
                  <a:gd name="connsiteY14" fmla="*/ 79903 h 10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279" h="100683">
                    <a:moveTo>
                      <a:pt x="3620" y="79635"/>
                    </a:moveTo>
                    <a:cubicBezTo>
                      <a:pt x="9384" y="82987"/>
                      <a:pt x="18099" y="85802"/>
                      <a:pt x="27215" y="85802"/>
                    </a:cubicBezTo>
                    <a:cubicBezTo>
                      <a:pt x="38611" y="85802"/>
                      <a:pt x="45046" y="80440"/>
                      <a:pt x="45046" y="72530"/>
                    </a:cubicBezTo>
                    <a:cubicBezTo>
                      <a:pt x="45046" y="65156"/>
                      <a:pt x="40086" y="60866"/>
                      <a:pt x="27752" y="56308"/>
                    </a:cubicBezTo>
                    <a:cubicBezTo>
                      <a:pt x="11664" y="50543"/>
                      <a:pt x="1475" y="41963"/>
                      <a:pt x="1475" y="28020"/>
                    </a:cubicBezTo>
                    <a:cubicBezTo>
                      <a:pt x="1475" y="12066"/>
                      <a:pt x="14747" y="0"/>
                      <a:pt x="35930" y="0"/>
                    </a:cubicBezTo>
                    <a:cubicBezTo>
                      <a:pt x="46521" y="0"/>
                      <a:pt x="54297" y="2279"/>
                      <a:pt x="59391" y="4960"/>
                    </a:cubicBezTo>
                    <a:lnTo>
                      <a:pt x="55101" y="19306"/>
                    </a:lnTo>
                    <a:cubicBezTo>
                      <a:pt x="51615" y="17429"/>
                      <a:pt x="44778" y="14747"/>
                      <a:pt x="35662" y="14747"/>
                    </a:cubicBezTo>
                    <a:cubicBezTo>
                      <a:pt x="24400" y="14747"/>
                      <a:pt x="19439" y="20780"/>
                      <a:pt x="19439" y="26411"/>
                    </a:cubicBezTo>
                    <a:cubicBezTo>
                      <a:pt x="19439" y="33919"/>
                      <a:pt x="25070" y="37404"/>
                      <a:pt x="38075" y="42499"/>
                    </a:cubicBezTo>
                    <a:cubicBezTo>
                      <a:pt x="54967" y="48800"/>
                      <a:pt x="63279" y="57380"/>
                      <a:pt x="63279" y="71457"/>
                    </a:cubicBezTo>
                    <a:cubicBezTo>
                      <a:pt x="63279" y="87143"/>
                      <a:pt x="51481" y="100684"/>
                      <a:pt x="26277" y="100684"/>
                    </a:cubicBezTo>
                    <a:cubicBezTo>
                      <a:pt x="15954" y="100684"/>
                      <a:pt x="5363" y="97868"/>
                      <a:pt x="0" y="94651"/>
                    </a:cubicBezTo>
                    <a:lnTo>
                      <a:pt x="3888" y="79903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C282D3FA-26DD-F7F7-E0E3-29C06B06CC89}"/>
                  </a:ext>
                </a:extLst>
              </p:cNvPr>
              <p:cNvSpPr/>
              <p:nvPr/>
            </p:nvSpPr>
            <p:spPr>
              <a:xfrm>
                <a:off x="4474811" y="2657048"/>
                <a:ext cx="63815" cy="95723"/>
              </a:xfrm>
              <a:custGeom>
                <a:avLst/>
                <a:gdLst>
                  <a:gd name="connsiteX0" fmla="*/ 0 w 63815"/>
                  <a:gd name="connsiteY0" fmla="*/ 95723 h 95723"/>
                  <a:gd name="connsiteX1" fmla="*/ 0 w 63815"/>
                  <a:gd name="connsiteY1" fmla="*/ 84864 h 95723"/>
                  <a:gd name="connsiteX2" fmla="*/ 11128 w 63815"/>
                  <a:gd name="connsiteY2" fmla="*/ 74541 h 95723"/>
                  <a:gd name="connsiteX3" fmla="*/ 43840 w 63815"/>
                  <a:gd name="connsiteY3" fmla="*/ 30299 h 95723"/>
                  <a:gd name="connsiteX4" fmla="*/ 27082 w 63815"/>
                  <a:gd name="connsiteY4" fmla="*/ 14479 h 95723"/>
                  <a:gd name="connsiteX5" fmla="*/ 6972 w 63815"/>
                  <a:gd name="connsiteY5" fmla="*/ 22255 h 95723"/>
                  <a:gd name="connsiteX6" fmla="*/ 1743 w 63815"/>
                  <a:gd name="connsiteY6" fmla="*/ 9653 h 95723"/>
                  <a:gd name="connsiteX7" fmla="*/ 30701 w 63815"/>
                  <a:gd name="connsiteY7" fmla="*/ 0 h 95723"/>
                  <a:gd name="connsiteX8" fmla="*/ 61670 w 63815"/>
                  <a:gd name="connsiteY8" fmla="*/ 28422 h 95723"/>
                  <a:gd name="connsiteX9" fmla="*/ 33516 w 63815"/>
                  <a:gd name="connsiteY9" fmla="*/ 73468 h 95723"/>
                  <a:gd name="connsiteX10" fmla="*/ 25204 w 63815"/>
                  <a:gd name="connsiteY10" fmla="*/ 80574 h 95723"/>
                  <a:gd name="connsiteX11" fmla="*/ 25204 w 63815"/>
                  <a:gd name="connsiteY11" fmla="*/ 80842 h 95723"/>
                  <a:gd name="connsiteX12" fmla="*/ 63816 w 63815"/>
                  <a:gd name="connsiteY12" fmla="*/ 80842 h 95723"/>
                  <a:gd name="connsiteX13" fmla="*/ 63816 w 63815"/>
                  <a:gd name="connsiteY13" fmla="*/ 95589 h 95723"/>
                  <a:gd name="connsiteX14" fmla="*/ 0 w 63815"/>
                  <a:gd name="connsiteY14" fmla="*/ 95589 h 9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15" h="95723">
                    <a:moveTo>
                      <a:pt x="0" y="95723"/>
                    </a:moveTo>
                    <a:lnTo>
                      <a:pt x="0" y="84864"/>
                    </a:lnTo>
                    <a:lnTo>
                      <a:pt x="11128" y="74541"/>
                    </a:lnTo>
                    <a:cubicBezTo>
                      <a:pt x="33248" y="54029"/>
                      <a:pt x="43706" y="42767"/>
                      <a:pt x="43840" y="30299"/>
                    </a:cubicBezTo>
                    <a:cubicBezTo>
                      <a:pt x="43840" y="21853"/>
                      <a:pt x="39415" y="14479"/>
                      <a:pt x="27082" y="14479"/>
                    </a:cubicBezTo>
                    <a:cubicBezTo>
                      <a:pt x="18769" y="14479"/>
                      <a:pt x="11798" y="18635"/>
                      <a:pt x="6972" y="22255"/>
                    </a:cubicBezTo>
                    <a:lnTo>
                      <a:pt x="1743" y="9653"/>
                    </a:lnTo>
                    <a:cubicBezTo>
                      <a:pt x="8580" y="4156"/>
                      <a:pt x="18769" y="0"/>
                      <a:pt x="30701" y="0"/>
                    </a:cubicBezTo>
                    <a:cubicBezTo>
                      <a:pt x="51481" y="0"/>
                      <a:pt x="61670" y="13139"/>
                      <a:pt x="61670" y="28422"/>
                    </a:cubicBezTo>
                    <a:cubicBezTo>
                      <a:pt x="61670" y="44912"/>
                      <a:pt x="49873" y="58185"/>
                      <a:pt x="33516" y="73468"/>
                    </a:cubicBezTo>
                    <a:lnTo>
                      <a:pt x="25204" y="80574"/>
                    </a:lnTo>
                    <a:lnTo>
                      <a:pt x="25204" y="80842"/>
                    </a:lnTo>
                    <a:lnTo>
                      <a:pt x="63816" y="80842"/>
                    </a:lnTo>
                    <a:lnTo>
                      <a:pt x="63816" y="95589"/>
                    </a:lnTo>
                    <a:lnTo>
                      <a:pt x="0" y="95589"/>
                    </a:lnTo>
                    <a:close/>
                  </a:path>
                </a:pathLst>
              </a:custGeom>
              <a:solidFill>
                <a:srgbClr val="07439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aphic 2">
              <a:extLst>
                <a:ext uri="{FF2B5EF4-FFF2-40B4-BE49-F238E27FC236}">
                  <a16:creationId xmlns:a16="http://schemas.microsoft.com/office/drawing/2014/main" id="{8F1A7815-F135-8802-B60A-1FFDCFF19E9A}"/>
                </a:ext>
              </a:extLst>
            </p:cNvPr>
            <p:cNvGrpSpPr/>
            <p:nvPr/>
          </p:nvGrpSpPr>
          <p:grpSpPr>
            <a:xfrm>
              <a:off x="3740130" y="2952261"/>
              <a:ext cx="1039010" cy="402465"/>
              <a:chOff x="3740130" y="2952261"/>
              <a:chExt cx="1039010" cy="402465"/>
            </a:xfrm>
            <a:solidFill>
              <a:srgbClr val="FFFFF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4964874-1DDB-2E50-DD20-3395FB313DF1}"/>
                  </a:ext>
                </a:extLst>
              </p:cNvPr>
              <p:cNvSpPr/>
              <p:nvPr/>
            </p:nvSpPr>
            <p:spPr>
              <a:xfrm>
                <a:off x="3746833" y="2952261"/>
                <a:ext cx="69580" cy="87813"/>
              </a:xfrm>
              <a:custGeom>
                <a:avLst/>
                <a:gdLst>
                  <a:gd name="connsiteX0" fmla="*/ 0 w 69580"/>
                  <a:gd name="connsiteY0" fmla="*/ 87813 h 87813"/>
                  <a:gd name="connsiteX1" fmla="*/ 0 w 69580"/>
                  <a:gd name="connsiteY1" fmla="*/ 134 h 87813"/>
                  <a:gd name="connsiteX2" fmla="*/ 18233 w 69580"/>
                  <a:gd name="connsiteY2" fmla="*/ 134 h 87813"/>
                  <a:gd name="connsiteX3" fmla="*/ 40890 w 69580"/>
                  <a:gd name="connsiteY3" fmla="*/ 37672 h 87813"/>
                  <a:gd name="connsiteX4" fmla="*/ 55905 w 69580"/>
                  <a:gd name="connsiteY4" fmla="*/ 67033 h 87813"/>
                  <a:gd name="connsiteX5" fmla="*/ 56174 w 69580"/>
                  <a:gd name="connsiteY5" fmla="*/ 67033 h 87813"/>
                  <a:gd name="connsiteX6" fmla="*/ 54699 w 69580"/>
                  <a:gd name="connsiteY6" fmla="*/ 30567 h 87813"/>
                  <a:gd name="connsiteX7" fmla="*/ 54699 w 69580"/>
                  <a:gd name="connsiteY7" fmla="*/ 0 h 87813"/>
                  <a:gd name="connsiteX8" fmla="*/ 69580 w 69580"/>
                  <a:gd name="connsiteY8" fmla="*/ 0 h 87813"/>
                  <a:gd name="connsiteX9" fmla="*/ 69580 w 69580"/>
                  <a:gd name="connsiteY9" fmla="*/ 87679 h 87813"/>
                  <a:gd name="connsiteX10" fmla="*/ 53090 w 69580"/>
                  <a:gd name="connsiteY10" fmla="*/ 87679 h 87813"/>
                  <a:gd name="connsiteX11" fmla="*/ 30165 w 69580"/>
                  <a:gd name="connsiteY11" fmla="*/ 49202 h 87813"/>
                  <a:gd name="connsiteX12" fmla="*/ 14479 w 69580"/>
                  <a:gd name="connsiteY12" fmla="*/ 18903 h 87813"/>
                  <a:gd name="connsiteX13" fmla="*/ 14077 w 69580"/>
                  <a:gd name="connsiteY13" fmla="*/ 18903 h 87813"/>
                  <a:gd name="connsiteX14" fmla="*/ 14881 w 69580"/>
                  <a:gd name="connsiteY14" fmla="*/ 56308 h 87813"/>
                  <a:gd name="connsiteX15" fmla="*/ 14881 w 69580"/>
                  <a:gd name="connsiteY15" fmla="*/ 87679 h 87813"/>
                  <a:gd name="connsiteX16" fmla="*/ 134 w 69580"/>
                  <a:gd name="connsiteY16" fmla="*/ 87679 h 8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80" h="87813">
                    <a:moveTo>
                      <a:pt x="0" y="87813"/>
                    </a:moveTo>
                    <a:lnTo>
                      <a:pt x="0" y="134"/>
                    </a:lnTo>
                    <a:lnTo>
                      <a:pt x="18233" y="134"/>
                    </a:lnTo>
                    <a:lnTo>
                      <a:pt x="40890" y="37672"/>
                    </a:lnTo>
                    <a:cubicBezTo>
                      <a:pt x="46789" y="47459"/>
                      <a:pt x="51883" y="57514"/>
                      <a:pt x="55905" y="67033"/>
                    </a:cubicBezTo>
                    <a:lnTo>
                      <a:pt x="56174" y="67033"/>
                    </a:lnTo>
                    <a:cubicBezTo>
                      <a:pt x="55101" y="55369"/>
                      <a:pt x="54699" y="43974"/>
                      <a:pt x="54699" y="30567"/>
                    </a:cubicBezTo>
                    <a:lnTo>
                      <a:pt x="54699" y="0"/>
                    </a:lnTo>
                    <a:lnTo>
                      <a:pt x="69580" y="0"/>
                    </a:lnTo>
                    <a:lnTo>
                      <a:pt x="69580" y="87679"/>
                    </a:lnTo>
                    <a:lnTo>
                      <a:pt x="53090" y="87679"/>
                    </a:lnTo>
                    <a:lnTo>
                      <a:pt x="30165" y="49202"/>
                    </a:lnTo>
                    <a:cubicBezTo>
                      <a:pt x="24534" y="39549"/>
                      <a:pt x="18769" y="28824"/>
                      <a:pt x="14479" y="18903"/>
                    </a:cubicBezTo>
                    <a:lnTo>
                      <a:pt x="14077" y="18903"/>
                    </a:lnTo>
                    <a:cubicBezTo>
                      <a:pt x="14747" y="30299"/>
                      <a:pt x="14881" y="41963"/>
                      <a:pt x="14881" y="56308"/>
                    </a:cubicBezTo>
                    <a:lnTo>
                      <a:pt x="14881" y="87679"/>
                    </a:lnTo>
                    <a:lnTo>
                      <a:pt x="134" y="876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93693EA-714C-3B5C-E861-F7A3B3DD8241}"/>
                  </a:ext>
                </a:extLst>
              </p:cNvPr>
              <p:cNvSpPr/>
              <p:nvPr/>
            </p:nvSpPr>
            <p:spPr>
              <a:xfrm>
                <a:off x="3857572" y="2986850"/>
                <a:ext cx="67166" cy="36600"/>
              </a:xfrm>
              <a:custGeom>
                <a:avLst/>
                <a:gdLst>
                  <a:gd name="connsiteX0" fmla="*/ 0 w 67166"/>
                  <a:gd name="connsiteY0" fmla="*/ 10323 h 36600"/>
                  <a:gd name="connsiteX1" fmla="*/ 0 w 67166"/>
                  <a:gd name="connsiteY1" fmla="*/ 0 h 36600"/>
                  <a:gd name="connsiteX2" fmla="*/ 67167 w 67166"/>
                  <a:gd name="connsiteY2" fmla="*/ 0 h 36600"/>
                  <a:gd name="connsiteX3" fmla="*/ 67167 w 67166"/>
                  <a:gd name="connsiteY3" fmla="*/ 10323 h 36600"/>
                  <a:gd name="connsiteX4" fmla="*/ 0 w 67166"/>
                  <a:gd name="connsiteY4" fmla="*/ 10323 h 36600"/>
                  <a:gd name="connsiteX5" fmla="*/ 0 w 67166"/>
                  <a:gd name="connsiteY5" fmla="*/ 36600 h 36600"/>
                  <a:gd name="connsiteX6" fmla="*/ 0 w 67166"/>
                  <a:gd name="connsiteY6" fmla="*/ 26411 h 36600"/>
                  <a:gd name="connsiteX7" fmla="*/ 67167 w 67166"/>
                  <a:gd name="connsiteY7" fmla="*/ 26411 h 36600"/>
                  <a:gd name="connsiteX8" fmla="*/ 67167 w 67166"/>
                  <a:gd name="connsiteY8" fmla="*/ 36600 h 36600"/>
                  <a:gd name="connsiteX9" fmla="*/ 0 w 67166"/>
                  <a:gd name="connsiteY9" fmla="*/ 36600 h 3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66" h="36600">
                    <a:moveTo>
                      <a:pt x="0" y="10323"/>
                    </a:moveTo>
                    <a:lnTo>
                      <a:pt x="0" y="0"/>
                    </a:lnTo>
                    <a:lnTo>
                      <a:pt x="67167" y="0"/>
                    </a:lnTo>
                    <a:lnTo>
                      <a:pt x="67167" y="10323"/>
                    </a:lnTo>
                    <a:lnTo>
                      <a:pt x="0" y="10323"/>
                    </a:lnTo>
                    <a:close/>
                    <a:moveTo>
                      <a:pt x="0" y="36600"/>
                    </a:moveTo>
                    <a:lnTo>
                      <a:pt x="0" y="26411"/>
                    </a:lnTo>
                    <a:lnTo>
                      <a:pt x="67167" y="26411"/>
                    </a:lnTo>
                    <a:lnTo>
                      <a:pt x="67167" y="36600"/>
                    </a:lnTo>
                    <a:lnTo>
                      <a:pt x="0" y="366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DE2C610-763C-29C1-1A88-2B6F1D2DEF1D}"/>
                  </a:ext>
                </a:extLst>
              </p:cNvPr>
              <p:cNvSpPr/>
              <p:nvPr/>
            </p:nvSpPr>
            <p:spPr>
              <a:xfrm>
                <a:off x="3962411" y="2954004"/>
                <a:ext cx="57514" cy="86070"/>
              </a:xfrm>
              <a:custGeom>
                <a:avLst/>
                <a:gdLst>
                  <a:gd name="connsiteX0" fmla="*/ 0 w 57514"/>
                  <a:gd name="connsiteY0" fmla="*/ 86070 h 86070"/>
                  <a:gd name="connsiteX1" fmla="*/ 0 w 57514"/>
                  <a:gd name="connsiteY1" fmla="*/ 76284 h 86070"/>
                  <a:gd name="connsiteX2" fmla="*/ 10055 w 57514"/>
                  <a:gd name="connsiteY2" fmla="*/ 67033 h 86070"/>
                  <a:gd name="connsiteX3" fmla="*/ 39415 w 57514"/>
                  <a:gd name="connsiteY3" fmla="*/ 27215 h 86070"/>
                  <a:gd name="connsiteX4" fmla="*/ 24400 w 57514"/>
                  <a:gd name="connsiteY4" fmla="*/ 13004 h 86070"/>
                  <a:gd name="connsiteX5" fmla="*/ 6301 w 57514"/>
                  <a:gd name="connsiteY5" fmla="*/ 19976 h 86070"/>
                  <a:gd name="connsiteX6" fmla="*/ 1609 w 57514"/>
                  <a:gd name="connsiteY6" fmla="*/ 8714 h 86070"/>
                  <a:gd name="connsiteX7" fmla="*/ 27618 w 57514"/>
                  <a:gd name="connsiteY7" fmla="*/ 0 h 86070"/>
                  <a:gd name="connsiteX8" fmla="*/ 55503 w 57514"/>
                  <a:gd name="connsiteY8" fmla="*/ 25607 h 86070"/>
                  <a:gd name="connsiteX9" fmla="*/ 30165 w 57514"/>
                  <a:gd name="connsiteY9" fmla="*/ 66094 h 86070"/>
                  <a:gd name="connsiteX10" fmla="*/ 22791 w 57514"/>
                  <a:gd name="connsiteY10" fmla="*/ 72396 h 86070"/>
                  <a:gd name="connsiteX11" fmla="*/ 22791 w 57514"/>
                  <a:gd name="connsiteY11" fmla="*/ 72664 h 86070"/>
                  <a:gd name="connsiteX12" fmla="*/ 57514 w 57514"/>
                  <a:gd name="connsiteY12" fmla="*/ 72664 h 86070"/>
                  <a:gd name="connsiteX13" fmla="*/ 57514 w 57514"/>
                  <a:gd name="connsiteY13" fmla="*/ 85936 h 86070"/>
                  <a:gd name="connsiteX14" fmla="*/ 134 w 57514"/>
                  <a:gd name="connsiteY14" fmla="*/ 85936 h 8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514" h="86070">
                    <a:moveTo>
                      <a:pt x="0" y="86070"/>
                    </a:moveTo>
                    <a:lnTo>
                      <a:pt x="0" y="76284"/>
                    </a:lnTo>
                    <a:lnTo>
                      <a:pt x="10055" y="67033"/>
                    </a:lnTo>
                    <a:cubicBezTo>
                      <a:pt x="30031" y="48532"/>
                      <a:pt x="39281" y="38477"/>
                      <a:pt x="39415" y="27215"/>
                    </a:cubicBezTo>
                    <a:cubicBezTo>
                      <a:pt x="39415" y="19708"/>
                      <a:pt x="35393" y="13004"/>
                      <a:pt x="24400" y="13004"/>
                    </a:cubicBezTo>
                    <a:cubicBezTo>
                      <a:pt x="17026" y="13004"/>
                      <a:pt x="10591" y="16758"/>
                      <a:pt x="6301" y="19976"/>
                    </a:cubicBezTo>
                    <a:lnTo>
                      <a:pt x="1609" y="8714"/>
                    </a:lnTo>
                    <a:cubicBezTo>
                      <a:pt x="7776" y="3754"/>
                      <a:pt x="16892" y="0"/>
                      <a:pt x="27618" y="0"/>
                    </a:cubicBezTo>
                    <a:cubicBezTo>
                      <a:pt x="46387" y="0"/>
                      <a:pt x="55503" y="11798"/>
                      <a:pt x="55503" y="25607"/>
                    </a:cubicBezTo>
                    <a:cubicBezTo>
                      <a:pt x="55503" y="40488"/>
                      <a:pt x="44778" y="52420"/>
                      <a:pt x="30165" y="66094"/>
                    </a:cubicBezTo>
                    <a:lnTo>
                      <a:pt x="22791" y="72396"/>
                    </a:lnTo>
                    <a:lnTo>
                      <a:pt x="22791" y="72664"/>
                    </a:lnTo>
                    <a:lnTo>
                      <a:pt x="57514" y="72664"/>
                    </a:lnTo>
                    <a:lnTo>
                      <a:pt x="57514" y="85936"/>
                    </a:lnTo>
                    <a:lnTo>
                      <a:pt x="134" y="8593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AE72525-C171-C482-584A-B39879B74EA6}"/>
                  </a:ext>
                </a:extLst>
              </p:cNvPr>
              <p:cNvSpPr/>
              <p:nvPr/>
            </p:nvSpPr>
            <p:spPr>
              <a:xfrm>
                <a:off x="4033466" y="2955613"/>
                <a:ext cx="56844" cy="84595"/>
              </a:xfrm>
              <a:custGeom>
                <a:avLst/>
                <a:gdLst>
                  <a:gd name="connsiteX0" fmla="*/ 56844 w 56844"/>
                  <a:gd name="connsiteY0" fmla="*/ 0 h 84595"/>
                  <a:gd name="connsiteX1" fmla="*/ 56844 w 56844"/>
                  <a:gd name="connsiteY1" fmla="*/ 10323 h 84595"/>
                  <a:gd name="connsiteX2" fmla="*/ 21048 w 56844"/>
                  <a:gd name="connsiteY2" fmla="*/ 84596 h 84595"/>
                  <a:gd name="connsiteX3" fmla="*/ 4156 w 56844"/>
                  <a:gd name="connsiteY3" fmla="*/ 84596 h 84595"/>
                  <a:gd name="connsiteX4" fmla="*/ 39818 w 56844"/>
                  <a:gd name="connsiteY4" fmla="*/ 13541 h 84595"/>
                  <a:gd name="connsiteX5" fmla="*/ 39818 w 56844"/>
                  <a:gd name="connsiteY5" fmla="*/ 13272 h 84595"/>
                  <a:gd name="connsiteX6" fmla="*/ 0 w 56844"/>
                  <a:gd name="connsiteY6" fmla="*/ 13272 h 84595"/>
                  <a:gd name="connsiteX7" fmla="*/ 0 w 56844"/>
                  <a:gd name="connsiteY7" fmla="*/ 0 h 84595"/>
                  <a:gd name="connsiteX8" fmla="*/ 56844 w 56844"/>
                  <a:gd name="connsiteY8" fmla="*/ 0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844" h="84595">
                    <a:moveTo>
                      <a:pt x="56844" y="0"/>
                    </a:moveTo>
                    <a:lnTo>
                      <a:pt x="56844" y="10323"/>
                    </a:lnTo>
                    <a:lnTo>
                      <a:pt x="21048" y="84596"/>
                    </a:lnTo>
                    <a:lnTo>
                      <a:pt x="4156" y="84596"/>
                    </a:lnTo>
                    <a:lnTo>
                      <a:pt x="39818" y="13541"/>
                    </a:lnTo>
                    <a:lnTo>
                      <a:pt x="39818" y="13272"/>
                    </a:lnTo>
                    <a:lnTo>
                      <a:pt x="0" y="13272"/>
                    </a:lnTo>
                    <a:lnTo>
                      <a:pt x="0" y="0"/>
                    </a:lnTo>
                    <a:lnTo>
                      <a:pt x="568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84B970D-01E9-1E58-6B31-D44D6EC49E30}"/>
                  </a:ext>
                </a:extLst>
              </p:cNvPr>
              <p:cNvSpPr/>
              <p:nvPr/>
            </p:nvSpPr>
            <p:spPr>
              <a:xfrm>
                <a:off x="4108677" y="2955479"/>
                <a:ext cx="33918" cy="84595"/>
              </a:xfrm>
              <a:custGeom>
                <a:avLst/>
                <a:gdLst>
                  <a:gd name="connsiteX0" fmla="*/ 18367 w 33918"/>
                  <a:gd name="connsiteY0" fmla="*/ 14479 h 84595"/>
                  <a:gd name="connsiteX1" fmla="*/ 18099 w 33918"/>
                  <a:gd name="connsiteY1" fmla="*/ 14479 h 84595"/>
                  <a:gd name="connsiteX2" fmla="*/ 2681 w 33918"/>
                  <a:gd name="connsiteY2" fmla="*/ 22255 h 84595"/>
                  <a:gd name="connsiteX3" fmla="*/ 0 w 33918"/>
                  <a:gd name="connsiteY3" fmla="*/ 10189 h 84595"/>
                  <a:gd name="connsiteX4" fmla="*/ 20512 w 33918"/>
                  <a:gd name="connsiteY4" fmla="*/ 0 h 84595"/>
                  <a:gd name="connsiteX5" fmla="*/ 33919 w 33918"/>
                  <a:gd name="connsiteY5" fmla="*/ 0 h 84595"/>
                  <a:gd name="connsiteX6" fmla="*/ 33919 w 33918"/>
                  <a:gd name="connsiteY6" fmla="*/ 84596 h 84595"/>
                  <a:gd name="connsiteX7" fmla="*/ 18367 w 33918"/>
                  <a:gd name="connsiteY7" fmla="*/ 84596 h 84595"/>
                  <a:gd name="connsiteX8" fmla="*/ 18367 w 33918"/>
                  <a:gd name="connsiteY8" fmla="*/ 14479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918" h="84595">
                    <a:moveTo>
                      <a:pt x="18367" y="14479"/>
                    </a:moveTo>
                    <a:lnTo>
                      <a:pt x="18099" y="14479"/>
                    </a:lnTo>
                    <a:lnTo>
                      <a:pt x="2681" y="22255"/>
                    </a:lnTo>
                    <a:lnTo>
                      <a:pt x="0" y="10189"/>
                    </a:lnTo>
                    <a:lnTo>
                      <a:pt x="20512" y="0"/>
                    </a:lnTo>
                    <a:lnTo>
                      <a:pt x="33919" y="0"/>
                    </a:lnTo>
                    <a:lnTo>
                      <a:pt x="33919" y="84596"/>
                    </a:lnTo>
                    <a:lnTo>
                      <a:pt x="18367" y="84596"/>
                    </a:lnTo>
                    <a:lnTo>
                      <a:pt x="18367" y="144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7AD8151-1C7C-0944-7DFD-F95069DE5D23}"/>
                  </a:ext>
                </a:extLst>
              </p:cNvPr>
              <p:cNvSpPr/>
              <p:nvPr/>
            </p:nvSpPr>
            <p:spPr>
              <a:xfrm>
                <a:off x="3740130" y="3100002"/>
                <a:ext cx="64351" cy="84595"/>
              </a:xfrm>
              <a:custGeom>
                <a:avLst/>
                <a:gdLst>
                  <a:gd name="connsiteX0" fmla="*/ 38209 w 64351"/>
                  <a:gd name="connsiteY0" fmla="*/ 84596 h 84595"/>
                  <a:gd name="connsiteX1" fmla="*/ 38209 w 64351"/>
                  <a:gd name="connsiteY1" fmla="*/ 63145 h 84595"/>
                  <a:gd name="connsiteX2" fmla="*/ 0 w 64351"/>
                  <a:gd name="connsiteY2" fmla="*/ 63145 h 84595"/>
                  <a:gd name="connsiteX3" fmla="*/ 0 w 64351"/>
                  <a:gd name="connsiteY3" fmla="*/ 52688 h 84595"/>
                  <a:gd name="connsiteX4" fmla="*/ 34455 w 64351"/>
                  <a:gd name="connsiteY4" fmla="*/ 0 h 84595"/>
                  <a:gd name="connsiteX5" fmla="*/ 53358 w 64351"/>
                  <a:gd name="connsiteY5" fmla="*/ 0 h 84595"/>
                  <a:gd name="connsiteX6" fmla="*/ 53358 w 64351"/>
                  <a:gd name="connsiteY6" fmla="*/ 50945 h 84595"/>
                  <a:gd name="connsiteX7" fmla="*/ 64352 w 64351"/>
                  <a:gd name="connsiteY7" fmla="*/ 50945 h 84595"/>
                  <a:gd name="connsiteX8" fmla="*/ 64352 w 64351"/>
                  <a:gd name="connsiteY8" fmla="*/ 63011 h 84595"/>
                  <a:gd name="connsiteX9" fmla="*/ 53358 w 64351"/>
                  <a:gd name="connsiteY9" fmla="*/ 63011 h 84595"/>
                  <a:gd name="connsiteX10" fmla="*/ 53358 w 64351"/>
                  <a:gd name="connsiteY10" fmla="*/ 84462 h 84595"/>
                  <a:gd name="connsiteX11" fmla="*/ 38209 w 64351"/>
                  <a:gd name="connsiteY11" fmla="*/ 84462 h 84595"/>
                  <a:gd name="connsiteX12" fmla="*/ 38209 w 64351"/>
                  <a:gd name="connsiteY12" fmla="*/ 51079 h 84595"/>
                  <a:gd name="connsiteX13" fmla="*/ 38209 w 64351"/>
                  <a:gd name="connsiteY13" fmla="*/ 28020 h 84595"/>
                  <a:gd name="connsiteX14" fmla="*/ 38745 w 64351"/>
                  <a:gd name="connsiteY14" fmla="*/ 13272 h 84595"/>
                  <a:gd name="connsiteX15" fmla="*/ 38209 w 64351"/>
                  <a:gd name="connsiteY15" fmla="*/ 13272 h 84595"/>
                  <a:gd name="connsiteX16" fmla="*/ 30835 w 64351"/>
                  <a:gd name="connsiteY16" fmla="*/ 27618 h 84595"/>
                  <a:gd name="connsiteX17" fmla="*/ 15284 w 64351"/>
                  <a:gd name="connsiteY17" fmla="*/ 50811 h 84595"/>
                  <a:gd name="connsiteX18" fmla="*/ 15284 w 64351"/>
                  <a:gd name="connsiteY18" fmla="*/ 51079 h 84595"/>
                  <a:gd name="connsiteX19" fmla="*/ 38209 w 64351"/>
                  <a:gd name="connsiteY19" fmla="*/ 51079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4351" h="84595">
                    <a:moveTo>
                      <a:pt x="38209" y="84596"/>
                    </a:moveTo>
                    <a:lnTo>
                      <a:pt x="38209" y="63145"/>
                    </a:lnTo>
                    <a:lnTo>
                      <a:pt x="0" y="63145"/>
                    </a:lnTo>
                    <a:lnTo>
                      <a:pt x="0" y="52688"/>
                    </a:lnTo>
                    <a:lnTo>
                      <a:pt x="34455" y="0"/>
                    </a:lnTo>
                    <a:lnTo>
                      <a:pt x="53358" y="0"/>
                    </a:lnTo>
                    <a:lnTo>
                      <a:pt x="53358" y="50945"/>
                    </a:lnTo>
                    <a:lnTo>
                      <a:pt x="64352" y="50945"/>
                    </a:lnTo>
                    <a:lnTo>
                      <a:pt x="64352" y="63011"/>
                    </a:lnTo>
                    <a:lnTo>
                      <a:pt x="53358" y="63011"/>
                    </a:lnTo>
                    <a:lnTo>
                      <a:pt x="53358" y="84462"/>
                    </a:lnTo>
                    <a:lnTo>
                      <a:pt x="38209" y="84462"/>
                    </a:lnTo>
                    <a:close/>
                    <a:moveTo>
                      <a:pt x="38209" y="51079"/>
                    </a:moveTo>
                    <a:lnTo>
                      <a:pt x="38209" y="28020"/>
                    </a:lnTo>
                    <a:cubicBezTo>
                      <a:pt x="38209" y="23193"/>
                      <a:pt x="38209" y="18233"/>
                      <a:pt x="38745" y="13272"/>
                    </a:cubicBezTo>
                    <a:lnTo>
                      <a:pt x="38209" y="13272"/>
                    </a:lnTo>
                    <a:cubicBezTo>
                      <a:pt x="35662" y="18635"/>
                      <a:pt x="33382" y="22925"/>
                      <a:pt x="30835" y="27618"/>
                    </a:cubicBezTo>
                    <a:lnTo>
                      <a:pt x="15284" y="50811"/>
                    </a:lnTo>
                    <a:lnTo>
                      <a:pt x="15284" y="51079"/>
                    </a:lnTo>
                    <a:cubicBezTo>
                      <a:pt x="15284" y="51079"/>
                      <a:pt x="38209" y="51079"/>
                      <a:pt x="38209" y="51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121030F7-10D2-5ECD-E53A-EC6CF1807D66}"/>
                  </a:ext>
                </a:extLst>
              </p:cNvPr>
              <p:cNvSpPr/>
              <p:nvPr/>
            </p:nvSpPr>
            <p:spPr>
              <a:xfrm>
                <a:off x="3812257" y="3098661"/>
                <a:ext cx="56710" cy="87410"/>
              </a:xfrm>
              <a:custGeom>
                <a:avLst/>
                <a:gdLst>
                  <a:gd name="connsiteX0" fmla="*/ 3888 w 56710"/>
                  <a:gd name="connsiteY0" fmla="*/ 69446 h 87410"/>
                  <a:gd name="connsiteX1" fmla="*/ 23194 w 56710"/>
                  <a:gd name="connsiteY1" fmla="*/ 74675 h 87410"/>
                  <a:gd name="connsiteX2" fmla="*/ 40220 w 56710"/>
                  <a:gd name="connsiteY2" fmla="*/ 61134 h 87410"/>
                  <a:gd name="connsiteX3" fmla="*/ 21048 w 56710"/>
                  <a:gd name="connsiteY3" fmla="*/ 46789 h 87410"/>
                  <a:gd name="connsiteX4" fmla="*/ 13675 w 56710"/>
                  <a:gd name="connsiteY4" fmla="*/ 46789 h 87410"/>
                  <a:gd name="connsiteX5" fmla="*/ 13675 w 56710"/>
                  <a:gd name="connsiteY5" fmla="*/ 35125 h 87410"/>
                  <a:gd name="connsiteX6" fmla="*/ 20780 w 56710"/>
                  <a:gd name="connsiteY6" fmla="*/ 35125 h 87410"/>
                  <a:gd name="connsiteX7" fmla="*/ 37538 w 56710"/>
                  <a:gd name="connsiteY7" fmla="*/ 23327 h 87410"/>
                  <a:gd name="connsiteX8" fmla="*/ 23998 w 56710"/>
                  <a:gd name="connsiteY8" fmla="*/ 12736 h 87410"/>
                  <a:gd name="connsiteX9" fmla="*/ 6703 w 56710"/>
                  <a:gd name="connsiteY9" fmla="*/ 18099 h 87410"/>
                  <a:gd name="connsiteX10" fmla="*/ 3084 w 56710"/>
                  <a:gd name="connsiteY10" fmla="*/ 6569 h 87410"/>
                  <a:gd name="connsiteX11" fmla="*/ 27350 w 56710"/>
                  <a:gd name="connsiteY11" fmla="*/ 0 h 87410"/>
                  <a:gd name="connsiteX12" fmla="*/ 53761 w 56710"/>
                  <a:gd name="connsiteY12" fmla="*/ 20646 h 87410"/>
                  <a:gd name="connsiteX13" fmla="*/ 38075 w 56710"/>
                  <a:gd name="connsiteY13" fmla="*/ 40488 h 87410"/>
                  <a:gd name="connsiteX14" fmla="*/ 38075 w 56710"/>
                  <a:gd name="connsiteY14" fmla="*/ 40756 h 87410"/>
                  <a:gd name="connsiteX15" fmla="*/ 56710 w 56710"/>
                  <a:gd name="connsiteY15" fmla="*/ 61804 h 87410"/>
                  <a:gd name="connsiteX16" fmla="*/ 23730 w 56710"/>
                  <a:gd name="connsiteY16" fmla="*/ 87411 h 87410"/>
                  <a:gd name="connsiteX17" fmla="*/ 0 w 56710"/>
                  <a:gd name="connsiteY17" fmla="*/ 81512 h 87410"/>
                  <a:gd name="connsiteX18" fmla="*/ 3620 w 56710"/>
                  <a:gd name="connsiteY18" fmla="*/ 69446 h 8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6710" h="87410">
                    <a:moveTo>
                      <a:pt x="3888" y="69446"/>
                    </a:moveTo>
                    <a:cubicBezTo>
                      <a:pt x="7106" y="71457"/>
                      <a:pt x="15016" y="74675"/>
                      <a:pt x="23194" y="74675"/>
                    </a:cubicBezTo>
                    <a:cubicBezTo>
                      <a:pt x="35393" y="74675"/>
                      <a:pt x="40354" y="67837"/>
                      <a:pt x="40220" y="61134"/>
                    </a:cubicBezTo>
                    <a:cubicBezTo>
                      <a:pt x="40220" y="51079"/>
                      <a:pt x="30835" y="46789"/>
                      <a:pt x="21048" y="46789"/>
                    </a:cubicBezTo>
                    <a:lnTo>
                      <a:pt x="13675" y="46789"/>
                    </a:lnTo>
                    <a:lnTo>
                      <a:pt x="13675" y="35125"/>
                    </a:lnTo>
                    <a:lnTo>
                      <a:pt x="20780" y="35125"/>
                    </a:lnTo>
                    <a:cubicBezTo>
                      <a:pt x="28154" y="35125"/>
                      <a:pt x="37538" y="31774"/>
                      <a:pt x="37538" y="23327"/>
                    </a:cubicBezTo>
                    <a:cubicBezTo>
                      <a:pt x="37538" y="17563"/>
                      <a:pt x="33248" y="12736"/>
                      <a:pt x="23998" y="12736"/>
                    </a:cubicBezTo>
                    <a:cubicBezTo>
                      <a:pt x="17161" y="12736"/>
                      <a:pt x="10189" y="15686"/>
                      <a:pt x="6703" y="18099"/>
                    </a:cubicBezTo>
                    <a:lnTo>
                      <a:pt x="3084" y="6569"/>
                    </a:lnTo>
                    <a:cubicBezTo>
                      <a:pt x="7910" y="3218"/>
                      <a:pt x="17295" y="0"/>
                      <a:pt x="27350" y="0"/>
                    </a:cubicBezTo>
                    <a:cubicBezTo>
                      <a:pt x="44778" y="0"/>
                      <a:pt x="53761" y="9653"/>
                      <a:pt x="53761" y="20646"/>
                    </a:cubicBezTo>
                    <a:cubicBezTo>
                      <a:pt x="53761" y="29494"/>
                      <a:pt x="48532" y="36734"/>
                      <a:pt x="38075" y="40488"/>
                    </a:cubicBezTo>
                    <a:lnTo>
                      <a:pt x="38075" y="40756"/>
                    </a:lnTo>
                    <a:cubicBezTo>
                      <a:pt x="48398" y="42633"/>
                      <a:pt x="56710" y="50409"/>
                      <a:pt x="56710" y="61804"/>
                    </a:cubicBezTo>
                    <a:cubicBezTo>
                      <a:pt x="56710" y="76149"/>
                      <a:pt x="44778" y="87411"/>
                      <a:pt x="23730" y="87411"/>
                    </a:cubicBezTo>
                    <a:cubicBezTo>
                      <a:pt x="13407" y="87411"/>
                      <a:pt x="4558" y="84596"/>
                      <a:pt x="0" y="81512"/>
                    </a:cubicBezTo>
                    <a:lnTo>
                      <a:pt x="3620" y="6944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DCDF6AF-097D-DD3A-3DA7-38AEF214ECB2}"/>
                  </a:ext>
                </a:extLst>
              </p:cNvPr>
              <p:cNvSpPr/>
              <p:nvPr/>
            </p:nvSpPr>
            <p:spPr>
              <a:xfrm>
                <a:off x="3908517" y="3119844"/>
                <a:ext cx="45046" cy="65960"/>
              </a:xfrm>
              <a:custGeom>
                <a:avLst/>
                <a:gdLst>
                  <a:gd name="connsiteX0" fmla="*/ 3218 w 45046"/>
                  <a:gd name="connsiteY0" fmla="*/ 50141 h 65960"/>
                  <a:gd name="connsiteX1" fmla="*/ 19440 w 45046"/>
                  <a:gd name="connsiteY1" fmla="*/ 54699 h 65960"/>
                  <a:gd name="connsiteX2" fmla="*/ 29628 w 45046"/>
                  <a:gd name="connsiteY2" fmla="*/ 47727 h 65960"/>
                  <a:gd name="connsiteX3" fmla="*/ 19171 w 45046"/>
                  <a:gd name="connsiteY3" fmla="*/ 38477 h 65960"/>
                  <a:gd name="connsiteX4" fmla="*/ 1743 w 45046"/>
                  <a:gd name="connsiteY4" fmla="*/ 19976 h 65960"/>
                  <a:gd name="connsiteX5" fmla="*/ 25741 w 45046"/>
                  <a:gd name="connsiteY5" fmla="*/ 0 h 65960"/>
                  <a:gd name="connsiteX6" fmla="*/ 42499 w 45046"/>
                  <a:gd name="connsiteY6" fmla="*/ 3754 h 65960"/>
                  <a:gd name="connsiteX7" fmla="*/ 39415 w 45046"/>
                  <a:gd name="connsiteY7" fmla="*/ 15015 h 65960"/>
                  <a:gd name="connsiteX8" fmla="*/ 26009 w 45046"/>
                  <a:gd name="connsiteY8" fmla="*/ 11396 h 65960"/>
                  <a:gd name="connsiteX9" fmla="*/ 17160 w 45046"/>
                  <a:gd name="connsiteY9" fmla="*/ 17965 h 65960"/>
                  <a:gd name="connsiteX10" fmla="*/ 28154 w 45046"/>
                  <a:gd name="connsiteY10" fmla="*/ 26813 h 65960"/>
                  <a:gd name="connsiteX11" fmla="*/ 45046 w 45046"/>
                  <a:gd name="connsiteY11" fmla="*/ 46253 h 65960"/>
                  <a:gd name="connsiteX12" fmla="*/ 19306 w 45046"/>
                  <a:gd name="connsiteY12" fmla="*/ 65960 h 65960"/>
                  <a:gd name="connsiteX13" fmla="*/ 0 w 45046"/>
                  <a:gd name="connsiteY13" fmla="*/ 61536 h 65960"/>
                  <a:gd name="connsiteX14" fmla="*/ 3083 w 45046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6" h="65960">
                    <a:moveTo>
                      <a:pt x="3218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8" y="51883"/>
                      <a:pt x="29628" y="47727"/>
                    </a:cubicBezTo>
                    <a:cubicBezTo>
                      <a:pt x="29628" y="43571"/>
                      <a:pt x="27081" y="41158"/>
                      <a:pt x="19171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3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40" y="11396"/>
                      <a:pt x="26009" y="11396"/>
                    </a:cubicBezTo>
                    <a:cubicBezTo>
                      <a:pt x="20378" y="11396"/>
                      <a:pt x="17160" y="14077"/>
                      <a:pt x="17160" y="17965"/>
                    </a:cubicBezTo>
                    <a:cubicBezTo>
                      <a:pt x="17160" y="21853"/>
                      <a:pt x="20110" y="23998"/>
                      <a:pt x="28154" y="26813"/>
                    </a:cubicBezTo>
                    <a:cubicBezTo>
                      <a:pt x="39549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0"/>
                      <a:pt x="19306" y="65960"/>
                    </a:cubicBezTo>
                    <a:cubicBezTo>
                      <a:pt x="11664" y="65960"/>
                      <a:pt x="4692" y="64083"/>
                      <a:pt x="0" y="61536"/>
                    </a:cubicBezTo>
                    <a:lnTo>
                      <a:pt x="3083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FF159C2D-FE4C-EAED-7381-1109324B5176}"/>
                  </a:ext>
                </a:extLst>
              </p:cNvPr>
              <p:cNvSpPr/>
              <p:nvPr/>
            </p:nvSpPr>
            <p:spPr>
              <a:xfrm>
                <a:off x="3965763" y="3094907"/>
                <a:ext cx="17964" cy="89824"/>
              </a:xfrm>
              <a:custGeom>
                <a:avLst/>
                <a:gdLst>
                  <a:gd name="connsiteX0" fmla="*/ 17965 w 17964"/>
                  <a:gd name="connsiteY0" fmla="*/ 8714 h 89824"/>
                  <a:gd name="connsiteX1" fmla="*/ 8848 w 17964"/>
                  <a:gd name="connsiteY1" fmla="*/ 17295 h 89824"/>
                  <a:gd name="connsiteX2" fmla="*/ 0 w 17964"/>
                  <a:gd name="connsiteY2" fmla="*/ 8714 h 89824"/>
                  <a:gd name="connsiteX3" fmla="*/ 8982 w 17964"/>
                  <a:gd name="connsiteY3" fmla="*/ 0 h 89824"/>
                  <a:gd name="connsiteX4" fmla="*/ 17965 w 17964"/>
                  <a:gd name="connsiteY4" fmla="*/ 8714 h 89824"/>
                  <a:gd name="connsiteX5" fmla="*/ 938 w 17964"/>
                  <a:gd name="connsiteY5" fmla="*/ 89824 h 89824"/>
                  <a:gd name="connsiteX6" fmla="*/ 938 w 17964"/>
                  <a:gd name="connsiteY6" fmla="*/ 26411 h 89824"/>
                  <a:gd name="connsiteX7" fmla="*/ 17026 w 17964"/>
                  <a:gd name="connsiteY7" fmla="*/ 26411 h 89824"/>
                  <a:gd name="connsiteX8" fmla="*/ 17026 w 17964"/>
                  <a:gd name="connsiteY8" fmla="*/ 89824 h 89824"/>
                  <a:gd name="connsiteX9" fmla="*/ 938 w 17964"/>
                  <a:gd name="connsiteY9" fmla="*/ 89824 h 8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64" h="89824">
                    <a:moveTo>
                      <a:pt x="17965" y="8714"/>
                    </a:moveTo>
                    <a:cubicBezTo>
                      <a:pt x="17965" y="13541"/>
                      <a:pt x="14479" y="17295"/>
                      <a:pt x="8848" y="17295"/>
                    </a:cubicBezTo>
                    <a:cubicBezTo>
                      <a:pt x="3217" y="17295"/>
                      <a:pt x="0" y="13541"/>
                      <a:pt x="0" y="8714"/>
                    </a:cubicBezTo>
                    <a:cubicBezTo>
                      <a:pt x="0" y="3888"/>
                      <a:pt x="3620" y="0"/>
                      <a:pt x="8982" y="0"/>
                    </a:cubicBezTo>
                    <a:cubicBezTo>
                      <a:pt x="14345" y="0"/>
                      <a:pt x="17831" y="3754"/>
                      <a:pt x="17965" y="8714"/>
                    </a:cubicBezTo>
                    <a:close/>
                    <a:moveTo>
                      <a:pt x="938" y="89824"/>
                    </a:moveTo>
                    <a:lnTo>
                      <a:pt x="938" y="26411"/>
                    </a:lnTo>
                    <a:lnTo>
                      <a:pt x="17026" y="26411"/>
                    </a:lnTo>
                    <a:lnTo>
                      <a:pt x="17026" y="89824"/>
                    </a:lnTo>
                    <a:lnTo>
                      <a:pt x="938" y="8982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CFC6230-7C36-6C7D-D812-9D511E6DC2B2}"/>
                  </a:ext>
                </a:extLst>
              </p:cNvPr>
              <p:cNvSpPr/>
              <p:nvPr/>
            </p:nvSpPr>
            <p:spPr>
              <a:xfrm>
                <a:off x="3993649" y="3103219"/>
                <a:ext cx="39951" cy="82718"/>
              </a:xfrm>
              <a:custGeom>
                <a:avLst/>
                <a:gdLst>
                  <a:gd name="connsiteX0" fmla="*/ 24668 w 39951"/>
                  <a:gd name="connsiteY0" fmla="*/ 0 h 82718"/>
                  <a:gd name="connsiteX1" fmla="*/ 24668 w 39951"/>
                  <a:gd name="connsiteY1" fmla="*/ 18099 h 82718"/>
                  <a:gd name="connsiteX2" fmla="*/ 39952 w 39951"/>
                  <a:gd name="connsiteY2" fmla="*/ 18099 h 82718"/>
                  <a:gd name="connsiteX3" fmla="*/ 39952 w 39951"/>
                  <a:gd name="connsiteY3" fmla="*/ 30031 h 82718"/>
                  <a:gd name="connsiteX4" fmla="*/ 24668 w 39951"/>
                  <a:gd name="connsiteY4" fmla="*/ 30031 h 82718"/>
                  <a:gd name="connsiteX5" fmla="*/ 24668 w 39951"/>
                  <a:gd name="connsiteY5" fmla="*/ 58051 h 82718"/>
                  <a:gd name="connsiteX6" fmla="*/ 32846 w 39951"/>
                  <a:gd name="connsiteY6" fmla="*/ 69714 h 82718"/>
                  <a:gd name="connsiteX7" fmla="*/ 39147 w 39951"/>
                  <a:gd name="connsiteY7" fmla="*/ 68910 h 82718"/>
                  <a:gd name="connsiteX8" fmla="*/ 39415 w 39951"/>
                  <a:gd name="connsiteY8" fmla="*/ 81110 h 82718"/>
                  <a:gd name="connsiteX9" fmla="*/ 27886 w 39951"/>
                  <a:gd name="connsiteY9" fmla="*/ 82719 h 82718"/>
                  <a:gd name="connsiteX10" fmla="*/ 14077 w 39951"/>
                  <a:gd name="connsiteY10" fmla="*/ 77490 h 82718"/>
                  <a:gd name="connsiteX11" fmla="*/ 9116 w 39951"/>
                  <a:gd name="connsiteY11" fmla="*/ 59793 h 82718"/>
                  <a:gd name="connsiteX12" fmla="*/ 9116 w 39951"/>
                  <a:gd name="connsiteY12" fmla="*/ 30031 h 82718"/>
                  <a:gd name="connsiteX13" fmla="*/ 0 w 39951"/>
                  <a:gd name="connsiteY13" fmla="*/ 30031 h 82718"/>
                  <a:gd name="connsiteX14" fmla="*/ 0 w 39951"/>
                  <a:gd name="connsiteY14" fmla="*/ 18099 h 82718"/>
                  <a:gd name="connsiteX15" fmla="*/ 9116 w 39951"/>
                  <a:gd name="connsiteY15" fmla="*/ 18099 h 82718"/>
                  <a:gd name="connsiteX16" fmla="*/ 9116 w 39951"/>
                  <a:gd name="connsiteY16" fmla="*/ 3754 h 82718"/>
                  <a:gd name="connsiteX17" fmla="*/ 24668 w 39951"/>
                  <a:gd name="connsiteY17" fmla="*/ 0 h 8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951" h="82718">
                    <a:moveTo>
                      <a:pt x="24668" y="0"/>
                    </a:moveTo>
                    <a:lnTo>
                      <a:pt x="24668" y="18099"/>
                    </a:lnTo>
                    <a:lnTo>
                      <a:pt x="39952" y="18099"/>
                    </a:lnTo>
                    <a:lnTo>
                      <a:pt x="39952" y="30031"/>
                    </a:lnTo>
                    <a:lnTo>
                      <a:pt x="24668" y="30031"/>
                    </a:lnTo>
                    <a:lnTo>
                      <a:pt x="24668" y="58051"/>
                    </a:lnTo>
                    <a:cubicBezTo>
                      <a:pt x="24668" y="65692"/>
                      <a:pt x="26813" y="69714"/>
                      <a:pt x="32846" y="69714"/>
                    </a:cubicBezTo>
                    <a:cubicBezTo>
                      <a:pt x="35527" y="69714"/>
                      <a:pt x="37672" y="69312"/>
                      <a:pt x="39147" y="68910"/>
                    </a:cubicBezTo>
                    <a:lnTo>
                      <a:pt x="39415" y="81110"/>
                    </a:lnTo>
                    <a:cubicBezTo>
                      <a:pt x="37136" y="82048"/>
                      <a:pt x="32846" y="82719"/>
                      <a:pt x="27886" y="82719"/>
                    </a:cubicBezTo>
                    <a:cubicBezTo>
                      <a:pt x="21987" y="82719"/>
                      <a:pt x="17026" y="80708"/>
                      <a:pt x="14077" y="77490"/>
                    </a:cubicBezTo>
                    <a:cubicBezTo>
                      <a:pt x="10725" y="73870"/>
                      <a:pt x="9116" y="68106"/>
                      <a:pt x="9116" y="59793"/>
                    </a:cubicBezTo>
                    <a:lnTo>
                      <a:pt x="9116" y="30031"/>
                    </a:lnTo>
                    <a:lnTo>
                      <a:pt x="0" y="30031"/>
                    </a:lnTo>
                    <a:lnTo>
                      <a:pt x="0" y="18099"/>
                    </a:lnTo>
                    <a:lnTo>
                      <a:pt x="9116" y="18099"/>
                    </a:lnTo>
                    <a:lnTo>
                      <a:pt x="9116" y="3754"/>
                    </a:lnTo>
                    <a:lnTo>
                      <a:pt x="246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55F3E7C-03BE-B4E7-8C37-200D452E618F}"/>
                  </a:ext>
                </a:extLst>
              </p:cNvPr>
              <p:cNvSpPr/>
              <p:nvPr/>
            </p:nvSpPr>
            <p:spPr>
              <a:xfrm>
                <a:off x="4040840" y="3119844"/>
                <a:ext cx="58318" cy="66094"/>
              </a:xfrm>
              <a:custGeom>
                <a:avLst/>
                <a:gdLst>
                  <a:gd name="connsiteX0" fmla="*/ 15418 w 58318"/>
                  <a:gd name="connsiteY0" fmla="*/ 37672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8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8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8" y="37672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6" y="64486"/>
                      <a:pt x="41829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5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8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8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2A98F13-0CDA-B07A-307F-CF90549741A2}"/>
                  </a:ext>
                </a:extLst>
              </p:cNvPr>
              <p:cNvSpPr/>
              <p:nvPr/>
            </p:nvSpPr>
            <p:spPr>
              <a:xfrm>
                <a:off x="4108007" y="3119844"/>
                <a:ext cx="45046" cy="65960"/>
              </a:xfrm>
              <a:custGeom>
                <a:avLst/>
                <a:gdLst>
                  <a:gd name="connsiteX0" fmla="*/ 3217 w 45046"/>
                  <a:gd name="connsiteY0" fmla="*/ 50141 h 65960"/>
                  <a:gd name="connsiteX1" fmla="*/ 19440 w 45046"/>
                  <a:gd name="connsiteY1" fmla="*/ 54699 h 65960"/>
                  <a:gd name="connsiteX2" fmla="*/ 29628 w 45046"/>
                  <a:gd name="connsiteY2" fmla="*/ 47727 h 65960"/>
                  <a:gd name="connsiteX3" fmla="*/ 19171 w 45046"/>
                  <a:gd name="connsiteY3" fmla="*/ 38477 h 65960"/>
                  <a:gd name="connsiteX4" fmla="*/ 1743 w 45046"/>
                  <a:gd name="connsiteY4" fmla="*/ 19976 h 65960"/>
                  <a:gd name="connsiteX5" fmla="*/ 25741 w 45046"/>
                  <a:gd name="connsiteY5" fmla="*/ 0 h 65960"/>
                  <a:gd name="connsiteX6" fmla="*/ 42499 w 45046"/>
                  <a:gd name="connsiteY6" fmla="*/ 3754 h 65960"/>
                  <a:gd name="connsiteX7" fmla="*/ 39415 w 45046"/>
                  <a:gd name="connsiteY7" fmla="*/ 15015 h 65960"/>
                  <a:gd name="connsiteX8" fmla="*/ 26009 w 45046"/>
                  <a:gd name="connsiteY8" fmla="*/ 11396 h 65960"/>
                  <a:gd name="connsiteX9" fmla="*/ 17160 w 45046"/>
                  <a:gd name="connsiteY9" fmla="*/ 17965 h 65960"/>
                  <a:gd name="connsiteX10" fmla="*/ 28154 w 45046"/>
                  <a:gd name="connsiteY10" fmla="*/ 26813 h 65960"/>
                  <a:gd name="connsiteX11" fmla="*/ 45046 w 45046"/>
                  <a:gd name="connsiteY11" fmla="*/ 46253 h 65960"/>
                  <a:gd name="connsiteX12" fmla="*/ 19305 w 45046"/>
                  <a:gd name="connsiteY12" fmla="*/ 65960 h 65960"/>
                  <a:gd name="connsiteX13" fmla="*/ 0 w 45046"/>
                  <a:gd name="connsiteY13" fmla="*/ 61536 h 65960"/>
                  <a:gd name="connsiteX14" fmla="*/ 3083 w 45046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6" h="65960">
                    <a:moveTo>
                      <a:pt x="3217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8" y="51883"/>
                      <a:pt x="29628" y="47727"/>
                    </a:cubicBezTo>
                    <a:cubicBezTo>
                      <a:pt x="29628" y="43571"/>
                      <a:pt x="27081" y="41158"/>
                      <a:pt x="19171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3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40" y="11396"/>
                      <a:pt x="26009" y="11396"/>
                    </a:cubicBezTo>
                    <a:cubicBezTo>
                      <a:pt x="20378" y="11396"/>
                      <a:pt x="17160" y="14077"/>
                      <a:pt x="17160" y="17965"/>
                    </a:cubicBezTo>
                    <a:cubicBezTo>
                      <a:pt x="17160" y="21853"/>
                      <a:pt x="20110" y="23998"/>
                      <a:pt x="28154" y="26813"/>
                    </a:cubicBezTo>
                    <a:cubicBezTo>
                      <a:pt x="39549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0"/>
                      <a:pt x="19305" y="65960"/>
                    </a:cubicBezTo>
                    <a:cubicBezTo>
                      <a:pt x="11664" y="65960"/>
                      <a:pt x="4692" y="64083"/>
                      <a:pt x="0" y="61536"/>
                    </a:cubicBezTo>
                    <a:lnTo>
                      <a:pt x="3083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148D27DD-04BA-B89C-B3DC-844C6D646635}"/>
                  </a:ext>
                </a:extLst>
              </p:cNvPr>
              <p:cNvSpPr/>
              <p:nvPr/>
            </p:nvSpPr>
            <p:spPr>
              <a:xfrm>
                <a:off x="3745493" y="3251228"/>
                <a:ext cx="60866" cy="79232"/>
              </a:xfrm>
              <a:custGeom>
                <a:avLst/>
                <a:gdLst>
                  <a:gd name="connsiteX0" fmla="*/ 14345 w 60866"/>
                  <a:gd name="connsiteY0" fmla="*/ 0 h 79232"/>
                  <a:gd name="connsiteX1" fmla="*/ 14345 w 60866"/>
                  <a:gd name="connsiteY1" fmla="*/ 45448 h 79232"/>
                  <a:gd name="connsiteX2" fmla="*/ 30299 w 60866"/>
                  <a:gd name="connsiteY2" fmla="*/ 67703 h 79232"/>
                  <a:gd name="connsiteX3" fmla="*/ 46655 w 60866"/>
                  <a:gd name="connsiteY3" fmla="*/ 45448 h 79232"/>
                  <a:gd name="connsiteX4" fmla="*/ 46655 w 60866"/>
                  <a:gd name="connsiteY4" fmla="*/ 0 h 79232"/>
                  <a:gd name="connsiteX5" fmla="*/ 60866 w 60866"/>
                  <a:gd name="connsiteY5" fmla="*/ 0 h 79232"/>
                  <a:gd name="connsiteX6" fmla="*/ 60866 w 60866"/>
                  <a:gd name="connsiteY6" fmla="*/ 44510 h 79232"/>
                  <a:gd name="connsiteX7" fmla="*/ 29763 w 60866"/>
                  <a:gd name="connsiteY7" fmla="*/ 79233 h 79232"/>
                  <a:gd name="connsiteX8" fmla="*/ 0 w 60866"/>
                  <a:gd name="connsiteY8" fmla="*/ 44644 h 79232"/>
                  <a:gd name="connsiteX9" fmla="*/ 0 w 60866"/>
                  <a:gd name="connsiteY9" fmla="*/ 0 h 79232"/>
                  <a:gd name="connsiteX10" fmla="*/ 14211 w 60866"/>
                  <a:gd name="connsiteY10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866" h="79232">
                    <a:moveTo>
                      <a:pt x="14345" y="0"/>
                    </a:moveTo>
                    <a:lnTo>
                      <a:pt x="14345" y="45448"/>
                    </a:lnTo>
                    <a:cubicBezTo>
                      <a:pt x="14345" y="60732"/>
                      <a:pt x="20646" y="67703"/>
                      <a:pt x="30299" y="67703"/>
                    </a:cubicBezTo>
                    <a:cubicBezTo>
                      <a:pt x="40622" y="67703"/>
                      <a:pt x="46655" y="60598"/>
                      <a:pt x="46655" y="45448"/>
                    </a:cubicBezTo>
                    <a:lnTo>
                      <a:pt x="46655" y="0"/>
                    </a:lnTo>
                    <a:lnTo>
                      <a:pt x="60866" y="0"/>
                    </a:lnTo>
                    <a:lnTo>
                      <a:pt x="60866" y="44510"/>
                    </a:lnTo>
                    <a:cubicBezTo>
                      <a:pt x="60866" y="68508"/>
                      <a:pt x="48532" y="79233"/>
                      <a:pt x="29763" y="79233"/>
                    </a:cubicBezTo>
                    <a:cubicBezTo>
                      <a:pt x="10994" y="79233"/>
                      <a:pt x="0" y="69178"/>
                      <a:pt x="0" y="44644"/>
                    </a:cubicBez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4D79509-5AB8-9B1B-B389-6BDBC79A82B2}"/>
                  </a:ext>
                </a:extLst>
              </p:cNvPr>
              <p:cNvSpPr/>
              <p:nvPr/>
            </p:nvSpPr>
            <p:spPr>
              <a:xfrm>
                <a:off x="3819363" y="3250156"/>
                <a:ext cx="50676" cy="80171"/>
              </a:xfrm>
              <a:custGeom>
                <a:avLst/>
                <a:gdLst>
                  <a:gd name="connsiteX0" fmla="*/ 3083 w 50676"/>
                  <a:gd name="connsiteY0" fmla="*/ 63547 h 80171"/>
                  <a:gd name="connsiteX1" fmla="*/ 21987 w 50676"/>
                  <a:gd name="connsiteY1" fmla="*/ 68508 h 80171"/>
                  <a:gd name="connsiteX2" fmla="*/ 36198 w 50676"/>
                  <a:gd name="connsiteY2" fmla="*/ 57916 h 80171"/>
                  <a:gd name="connsiteX3" fmla="*/ 22389 w 50676"/>
                  <a:gd name="connsiteY3" fmla="*/ 45046 h 80171"/>
                  <a:gd name="connsiteX4" fmla="*/ 1341 w 50676"/>
                  <a:gd name="connsiteY4" fmla="*/ 22389 h 80171"/>
                  <a:gd name="connsiteX5" fmla="*/ 28824 w 50676"/>
                  <a:gd name="connsiteY5" fmla="*/ 0 h 80171"/>
                  <a:gd name="connsiteX6" fmla="*/ 47593 w 50676"/>
                  <a:gd name="connsiteY6" fmla="*/ 3888 h 80171"/>
                  <a:gd name="connsiteX7" fmla="*/ 44108 w 50676"/>
                  <a:gd name="connsiteY7" fmla="*/ 15284 h 80171"/>
                  <a:gd name="connsiteX8" fmla="*/ 28556 w 50676"/>
                  <a:gd name="connsiteY8" fmla="*/ 11530 h 80171"/>
                  <a:gd name="connsiteX9" fmla="*/ 15686 w 50676"/>
                  <a:gd name="connsiteY9" fmla="*/ 20914 h 80171"/>
                  <a:gd name="connsiteX10" fmla="*/ 30567 w 50676"/>
                  <a:gd name="connsiteY10" fmla="*/ 33785 h 80171"/>
                  <a:gd name="connsiteX11" fmla="*/ 50677 w 50676"/>
                  <a:gd name="connsiteY11" fmla="*/ 56844 h 80171"/>
                  <a:gd name="connsiteX12" fmla="*/ 21048 w 50676"/>
                  <a:gd name="connsiteY12" fmla="*/ 80171 h 80171"/>
                  <a:gd name="connsiteX13" fmla="*/ 0 w 50676"/>
                  <a:gd name="connsiteY13" fmla="*/ 75345 h 80171"/>
                  <a:gd name="connsiteX14" fmla="*/ 3083 w 50676"/>
                  <a:gd name="connsiteY14" fmla="*/ 63547 h 8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676" h="80171">
                    <a:moveTo>
                      <a:pt x="3083" y="63547"/>
                    </a:moveTo>
                    <a:cubicBezTo>
                      <a:pt x="7642" y="66228"/>
                      <a:pt x="14613" y="68508"/>
                      <a:pt x="21987" y="68508"/>
                    </a:cubicBezTo>
                    <a:cubicBezTo>
                      <a:pt x="31103" y="68508"/>
                      <a:pt x="36198" y="64217"/>
                      <a:pt x="36198" y="57916"/>
                    </a:cubicBezTo>
                    <a:cubicBezTo>
                      <a:pt x="36198" y="52018"/>
                      <a:pt x="32310" y="48532"/>
                      <a:pt x="22389" y="45046"/>
                    </a:cubicBezTo>
                    <a:cubicBezTo>
                      <a:pt x="9519" y="40488"/>
                      <a:pt x="1341" y="33650"/>
                      <a:pt x="1341" y="22389"/>
                    </a:cubicBezTo>
                    <a:cubicBezTo>
                      <a:pt x="1341" y="9653"/>
                      <a:pt x="11932" y="0"/>
                      <a:pt x="28824" y="0"/>
                    </a:cubicBezTo>
                    <a:cubicBezTo>
                      <a:pt x="37270" y="0"/>
                      <a:pt x="43437" y="1877"/>
                      <a:pt x="47593" y="3888"/>
                    </a:cubicBezTo>
                    <a:lnTo>
                      <a:pt x="44108" y="15284"/>
                    </a:lnTo>
                    <a:cubicBezTo>
                      <a:pt x="41292" y="13809"/>
                      <a:pt x="35930" y="11530"/>
                      <a:pt x="28556" y="11530"/>
                    </a:cubicBezTo>
                    <a:cubicBezTo>
                      <a:pt x="19574" y="11530"/>
                      <a:pt x="15686" y="16356"/>
                      <a:pt x="15686" y="20914"/>
                    </a:cubicBezTo>
                    <a:cubicBezTo>
                      <a:pt x="15686" y="26947"/>
                      <a:pt x="20244" y="29763"/>
                      <a:pt x="30567" y="33785"/>
                    </a:cubicBezTo>
                    <a:cubicBezTo>
                      <a:pt x="44108" y="38879"/>
                      <a:pt x="50677" y="45716"/>
                      <a:pt x="50677" y="56844"/>
                    </a:cubicBezTo>
                    <a:cubicBezTo>
                      <a:pt x="50677" y="69312"/>
                      <a:pt x="41158" y="80171"/>
                      <a:pt x="21048" y="80171"/>
                    </a:cubicBezTo>
                    <a:cubicBezTo>
                      <a:pt x="12870" y="80171"/>
                      <a:pt x="4290" y="77892"/>
                      <a:pt x="0" y="75345"/>
                    </a:cubicBezTo>
                    <a:lnTo>
                      <a:pt x="3083" y="6354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6FCE4AE-8EED-D4F1-7CEC-C2D8E348E7F1}"/>
                  </a:ext>
                </a:extLst>
              </p:cNvPr>
              <p:cNvSpPr/>
              <p:nvPr/>
            </p:nvSpPr>
            <p:spPr>
              <a:xfrm>
                <a:off x="3876877" y="3251362"/>
                <a:ext cx="68373" cy="77892"/>
              </a:xfrm>
              <a:custGeom>
                <a:avLst/>
                <a:gdLst>
                  <a:gd name="connsiteX0" fmla="*/ 21451 w 68373"/>
                  <a:gd name="connsiteY0" fmla="*/ 55771 h 77892"/>
                  <a:gd name="connsiteX1" fmla="*/ 14747 w 68373"/>
                  <a:gd name="connsiteY1" fmla="*/ 77892 h 77892"/>
                  <a:gd name="connsiteX2" fmla="*/ 0 w 68373"/>
                  <a:gd name="connsiteY2" fmla="*/ 77892 h 77892"/>
                  <a:gd name="connsiteX3" fmla="*/ 24936 w 68373"/>
                  <a:gd name="connsiteY3" fmla="*/ 0 h 77892"/>
                  <a:gd name="connsiteX4" fmla="*/ 43035 w 68373"/>
                  <a:gd name="connsiteY4" fmla="*/ 0 h 77892"/>
                  <a:gd name="connsiteX5" fmla="*/ 68374 w 68373"/>
                  <a:gd name="connsiteY5" fmla="*/ 77892 h 77892"/>
                  <a:gd name="connsiteX6" fmla="*/ 53090 w 68373"/>
                  <a:gd name="connsiteY6" fmla="*/ 77892 h 77892"/>
                  <a:gd name="connsiteX7" fmla="*/ 45985 w 68373"/>
                  <a:gd name="connsiteY7" fmla="*/ 55771 h 77892"/>
                  <a:gd name="connsiteX8" fmla="*/ 21316 w 68373"/>
                  <a:gd name="connsiteY8" fmla="*/ 55771 h 77892"/>
                  <a:gd name="connsiteX9" fmla="*/ 43705 w 68373"/>
                  <a:gd name="connsiteY9" fmla="*/ 45046 h 77892"/>
                  <a:gd name="connsiteX10" fmla="*/ 37538 w 68373"/>
                  <a:gd name="connsiteY10" fmla="*/ 25875 h 77892"/>
                  <a:gd name="connsiteX11" fmla="*/ 33650 w 68373"/>
                  <a:gd name="connsiteY11" fmla="*/ 11261 h 77892"/>
                  <a:gd name="connsiteX12" fmla="*/ 33382 w 68373"/>
                  <a:gd name="connsiteY12" fmla="*/ 11261 h 77892"/>
                  <a:gd name="connsiteX13" fmla="*/ 29629 w 68373"/>
                  <a:gd name="connsiteY13" fmla="*/ 25875 h 77892"/>
                  <a:gd name="connsiteX14" fmla="*/ 23596 w 68373"/>
                  <a:gd name="connsiteY14" fmla="*/ 45046 h 77892"/>
                  <a:gd name="connsiteX15" fmla="*/ 43571 w 68373"/>
                  <a:gd name="connsiteY15" fmla="*/ 45046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373" h="77892">
                    <a:moveTo>
                      <a:pt x="21451" y="55771"/>
                    </a:moveTo>
                    <a:lnTo>
                      <a:pt x="14747" y="77892"/>
                    </a:lnTo>
                    <a:lnTo>
                      <a:pt x="0" y="77892"/>
                    </a:lnTo>
                    <a:lnTo>
                      <a:pt x="24936" y="0"/>
                    </a:lnTo>
                    <a:lnTo>
                      <a:pt x="43035" y="0"/>
                    </a:lnTo>
                    <a:lnTo>
                      <a:pt x="68374" y="77892"/>
                    </a:lnTo>
                    <a:lnTo>
                      <a:pt x="53090" y="77892"/>
                    </a:lnTo>
                    <a:lnTo>
                      <a:pt x="45985" y="55771"/>
                    </a:lnTo>
                    <a:lnTo>
                      <a:pt x="21316" y="55771"/>
                    </a:lnTo>
                    <a:close/>
                    <a:moveTo>
                      <a:pt x="43705" y="45046"/>
                    </a:moveTo>
                    <a:lnTo>
                      <a:pt x="37538" y="25875"/>
                    </a:lnTo>
                    <a:cubicBezTo>
                      <a:pt x="36064" y="21182"/>
                      <a:pt x="34723" y="15820"/>
                      <a:pt x="33650" y="11261"/>
                    </a:cubicBezTo>
                    <a:lnTo>
                      <a:pt x="33382" y="11261"/>
                    </a:lnTo>
                    <a:cubicBezTo>
                      <a:pt x="32176" y="15820"/>
                      <a:pt x="31103" y="21182"/>
                      <a:pt x="29629" y="25875"/>
                    </a:cubicBezTo>
                    <a:lnTo>
                      <a:pt x="23596" y="45046"/>
                    </a:lnTo>
                    <a:lnTo>
                      <a:pt x="43571" y="4504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F64E215-0E9A-33BA-94CD-E3941B1E978E}"/>
                  </a:ext>
                </a:extLst>
              </p:cNvPr>
              <p:cNvSpPr/>
              <p:nvPr/>
            </p:nvSpPr>
            <p:spPr>
              <a:xfrm>
                <a:off x="3949005" y="3250022"/>
                <a:ext cx="38074" cy="83791"/>
              </a:xfrm>
              <a:custGeom>
                <a:avLst/>
                <a:gdLst>
                  <a:gd name="connsiteX0" fmla="*/ 0 w 38074"/>
                  <a:gd name="connsiteY0" fmla="*/ 83791 h 83791"/>
                  <a:gd name="connsiteX1" fmla="*/ 28154 w 38074"/>
                  <a:gd name="connsiteY1" fmla="*/ 0 h 83791"/>
                  <a:gd name="connsiteX2" fmla="*/ 38075 w 38074"/>
                  <a:gd name="connsiteY2" fmla="*/ 0 h 83791"/>
                  <a:gd name="connsiteX3" fmla="*/ 9921 w 38074"/>
                  <a:gd name="connsiteY3" fmla="*/ 83791 h 83791"/>
                  <a:gd name="connsiteX4" fmla="*/ 0 w 38074"/>
                  <a:gd name="connsiteY4" fmla="*/ 83791 h 8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74" h="83791">
                    <a:moveTo>
                      <a:pt x="0" y="83791"/>
                    </a:moveTo>
                    <a:lnTo>
                      <a:pt x="28154" y="0"/>
                    </a:lnTo>
                    <a:lnTo>
                      <a:pt x="38075" y="0"/>
                    </a:lnTo>
                    <a:lnTo>
                      <a:pt x="9921" y="83791"/>
                    </a:lnTo>
                    <a:lnTo>
                      <a:pt x="0" y="8379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631F752-0C8D-C990-5E16-17B5F8CF2D10}"/>
                  </a:ext>
                </a:extLst>
              </p:cNvPr>
              <p:cNvSpPr/>
              <p:nvPr/>
            </p:nvSpPr>
            <p:spPr>
              <a:xfrm>
                <a:off x="3987213" y="3251228"/>
                <a:ext cx="37806" cy="79232"/>
              </a:xfrm>
              <a:custGeom>
                <a:avLst/>
                <a:gdLst>
                  <a:gd name="connsiteX0" fmla="*/ 23596 w 37806"/>
                  <a:gd name="connsiteY0" fmla="*/ 0 h 79232"/>
                  <a:gd name="connsiteX1" fmla="*/ 37807 w 37806"/>
                  <a:gd name="connsiteY1" fmla="*/ 0 h 79232"/>
                  <a:gd name="connsiteX2" fmla="*/ 37807 w 37806"/>
                  <a:gd name="connsiteY2" fmla="*/ 50543 h 79232"/>
                  <a:gd name="connsiteX3" fmla="*/ 11932 w 37806"/>
                  <a:gd name="connsiteY3" fmla="*/ 79233 h 79232"/>
                  <a:gd name="connsiteX4" fmla="*/ 0 w 37806"/>
                  <a:gd name="connsiteY4" fmla="*/ 77356 h 79232"/>
                  <a:gd name="connsiteX5" fmla="*/ 1743 w 37806"/>
                  <a:gd name="connsiteY5" fmla="*/ 65961 h 79232"/>
                  <a:gd name="connsiteX6" fmla="*/ 10591 w 37806"/>
                  <a:gd name="connsiteY6" fmla="*/ 67301 h 79232"/>
                  <a:gd name="connsiteX7" fmla="*/ 23596 w 37806"/>
                  <a:gd name="connsiteY7" fmla="*/ 50007 h 79232"/>
                  <a:gd name="connsiteX8" fmla="*/ 23596 w 37806"/>
                  <a:gd name="connsiteY8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06" h="79232">
                    <a:moveTo>
                      <a:pt x="23596" y="0"/>
                    </a:moveTo>
                    <a:lnTo>
                      <a:pt x="37807" y="0"/>
                    </a:lnTo>
                    <a:lnTo>
                      <a:pt x="37807" y="50543"/>
                    </a:lnTo>
                    <a:cubicBezTo>
                      <a:pt x="37807" y="71993"/>
                      <a:pt x="27350" y="79233"/>
                      <a:pt x="11932" y="79233"/>
                    </a:cubicBezTo>
                    <a:cubicBezTo>
                      <a:pt x="8044" y="79233"/>
                      <a:pt x="3084" y="78563"/>
                      <a:pt x="0" y="77356"/>
                    </a:cubicBezTo>
                    <a:lnTo>
                      <a:pt x="1743" y="65961"/>
                    </a:lnTo>
                    <a:cubicBezTo>
                      <a:pt x="4022" y="66631"/>
                      <a:pt x="7240" y="67301"/>
                      <a:pt x="10591" y="67301"/>
                    </a:cubicBezTo>
                    <a:cubicBezTo>
                      <a:pt x="18635" y="67301"/>
                      <a:pt x="23596" y="63547"/>
                      <a:pt x="23596" y="50007"/>
                    </a:cubicBezTo>
                    <a:lnTo>
                      <a:pt x="235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34E4875-80ED-064E-2B82-0B1D09872866}"/>
                  </a:ext>
                </a:extLst>
              </p:cNvPr>
              <p:cNvSpPr/>
              <p:nvPr/>
            </p:nvSpPr>
            <p:spPr>
              <a:xfrm>
                <a:off x="4035611" y="3271472"/>
                <a:ext cx="48397" cy="58854"/>
              </a:xfrm>
              <a:custGeom>
                <a:avLst/>
                <a:gdLst>
                  <a:gd name="connsiteX0" fmla="*/ 35662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8 w 48397"/>
                  <a:gd name="connsiteY14" fmla="*/ 57648 h 58854"/>
                  <a:gd name="connsiteX15" fmla="*/ 33785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5 w 48397"/>
                  <a:gd name="connsiteY19" fmla="*/ 37807 h 58854"/>
                  <a:gd name="connsiteX20" fmla="*/ 33785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2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8" y="0"/>
                      <a:pt x="24400" y="0"/>
                    </a:cubicBezTo>
                    <a:cubicBezTo>
                      <a:pt x="42365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2" y="54163"/>
                      <a:pt x="48398" y="57648"/>
                    </a:cubicBezTo>
                    <a:lnTo>
                      <a:pt x="35528" y="57648"/>
                    </a:lnTo>
                    <a:close/>
                    <a:moveTo>
                      <a:pt x="33785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5" y="39818"/>
                      <a:pt x="33785" y="38745"/>
                      <a:pt x="33785" y="37807"/>
                    </a:cubicBezTo>
                    <a:lnTo>
                      <a:pt x="33785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BC996E53-720A-8B99-D3D9-76A5A5C9FDA9}"/>
                  </a:ext>
                </a:extLst>
              </p:cNvPr>
              <p:cNvSpPr/>
              <p:nvPr/>
            </p:nvSpPr>
            <p:spPr>
              <a:xfrm>
                <a:off x="4097818" y="3271606"/>
                <a:ext cx="56441" cy="80439"/>
              </a:xfrm>
              <a:custGeom>
                <a:avLst/>
                <a:gdLst>
                  <a:gd name="connsiteX0" fmla="*/ 536 w 56441"/>
                  <a:gd name="connsiteY0" fmla="*/ 19976 h 80439"/>
                  <a:gd name="connsiteX1" fmla="*/ 0 w 56441"/>
                  <a:gd name="connsiteY1" fmla="*/ 1207 h 80439"/>
                  <a:gd name="connsiteX2" fmla="*/ 12468 w 56441"/>
                  <a:gd name="connsiteY2" fmla="*/ 1207 h 80439"/>
                  <a:gd name="connsiteX3" fmla="*/ 13139 w 56441"/>
                  <a:gd name="connsiteY3" fmla="*/ 9921 h 80439"/>
                  <a:gd name="connsiteX4" fmla="*/ 13407 w 56441"/>
                  <a:gd name="connsiteY4" fmla="*/ 9921 h 80439"/>
                  <a:gd name="connsiteX5" fmla="*/ 32712 w 56441"/>
                  <a:gd name="connsiteY5" fmla="*/ 0 h 80439"/>
                  <a:gd name="connsiteX6" fmla="*/ 56442 w 56441"/>
                  <a:gd name="connsiteY6" fmla="*/ 28690 h 80439"/>
                  <a:gd name="connsiteX7" fmla="*/ 30835 w 56441"/>
                  <a:gd name="connsiteY7" fmla="*/ 58855 h 80439"/>
                  <a:gd name="connsiteX8" fmla="*/ 15016 w 56441"/>
                  <a:gd name="connsiteY8" fmla="*/ 51347 h 80439"/>
                  <a:gd name="connsiteX9" fmla="*/ 14747 w 56441"/>
                  <a:gd name="connsiteY9" fmla="*/ 51347 h 80439"/>
                  <a:gd name="connsiteX10" fmla="*/ 14747 w 56441"/>
                  <a:gd name="connsiteY10" fmla="*/ 80440 h 80439"/>
                  <a:gd name="connsiteX11" fmla="*/ 536 w 56441"/>
                  <a:gd name="connsiteY11" fmla="*/ 80440 h 80439"/>
                  <a:gd name="connsiteX12" fmla="*/ 536 w 56441"/>
                  <a:gd name="connsiteY12" fmla="*/ 19976 h 80439"/>
                  <a:gd name="connsiteX13" fmla="*/ 14747 w 56441"/>
                  <a:gd name="connsiteY13" fmla="*/ 33919 h 80439"/>
                  <a:gd name="connsiteX14" fmla="*/ 15150 w 56441"/>
                  <a:gd name="connsiteY14" fmla="*/ 37807 h 80439"/>
                  <a:gd name="connsiteX15" fmla="*/ 27618 w 56441"/>
                  <a:gd name="connsiteY15" fmla="*/ 47727 h 80439"/>
                  <a:gd name="connsiteX16" fmla="*/ 41963 w 56441"/>
                  <a:gd name="connsiteY16" fmla="*/ 29092 h 80439"/>
                  <a:gd name="connsiteX17" fmla="*/ 28020 w 56441"/>
                  <a:gd name="connsiteY17" fmla="*/ 11127 h 80439"/>
                  <a:gd name="connsiteX18" fmla="*/ 15284 w 56441"/>
                  <a:gd name="connsiteY18" fmla="*/ 21585 h 80439"/>
                  <a:gd name="connsiteX19" fmla="*/ 14747 w 56441"/>
                  <a:gd name="connsiteY19" fmla="*/ 25204 h 80439"/>
                  <a:gd name="connsiteX20" fmla="*/ 14747 w 56441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1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3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5"/>
                      <a:pt x="15016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50" y="37807"/>
                    </a:cubicBezTo>
                    <a:cubicBezTo>
                      <a:pt x="16490" y="43571"/>
                      <a:pt x="21585" y="47727"/>
                      <a:pt x="27618" y="47727"/>
                    </a:cubicBezTo>
                    <a:cubicBezTo>
                      <a:pt x="36600" y="47727"/>
                      <a:pt x="41963" y="40220"/>
                      <a:pt x="41963" y="29092"/>
                    </a:cubicBezTo>
                    <a:cubicBezTo>
                      <a:pt x="41963" y="19171"/>
                      <a:pt x="37136" y="11127"/>
                      <a:pt x="28020" y="11127"/>
                    </a:cubicBezTo>
                    <a:cubicBezTo>
                      <a:pt x="22121" y="11127"/>
                      <a:pt x="16758" y="15418"/>
                      <a:pt x="15284" y="21585"/>
                    </a:cubicBezTo>
                    <a:cubicBezTo>
                      <a:pt x="14881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33A861B-0168-23F3-C338-C2CBB6A99E22}"/>
                  </a:ext>
                </a:extLst>
              </p:cNvPr>
              <p:cNvSpPr/>
              <p:nvPr/>
            </p:nvSpPr>
            <p:spPr>
              <a:xfrm>
                <a:off x="4162035" y="3271472"/>
                <a:ext cx="48397" cy="58854"/>
              </a:xfrm>
              <a:custGeom>
                <a:avLst/>
                <a:gdLst>
                  <a:gd name="connsiteX0" fmla="*/ 35661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7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1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1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7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D2A1EA4F-0307-390E-3D8B-69C9B71F2CD3}"/>
                  </a:ext>
                </a:extLst>
              </p:cNvPr>
              <p:cNvSpPr/>
              <p:nvPr/>
            </p:nvSpPr>
            <p:spPr>
              <a:xfrm>
                <a:off x="4224242" y="3271740"/>
                <a:ext cx="51481" cy="57514"/>
              </a:xfrm>
              <a:custGeom>
                <a:avLst/>
                <a:gdLst>
                  <a:gd name="connsiteX0" fmla="*/ 536 w 51481"/>
                  <a:gd name="connsiteY0" fmla="*/ 17965 h 57514"/>
                  <a:gd name="connsiteX1" fmla="*/ 0 w 51481"/>
                  <a:gd name="connsiteY1" fmla="*/ 1207 h 57514"/>
                  <a:gd name="connsiteX2" fmla="*/ 12468 w 51481"/>
                  <a:gd name="connsiteY2" fmla="*/ 1207 h 57514"/>
                  <a:gd name="connsiteX3" fmla="*/ 13138 w 51481"/>
                  <a:gd name="connsiteY3" fmla="*/ 9653 h 57514"/>
                  <a:gd name="connsiteX4" fmla="*/ 13541 w 51481"/>
                  <a:gd name="connsiteY4" fmla="*/ 9653 h 57514"/>
                  <a:gd name="connsiteX5" fmla="*/ 31505 w 51481"/>
                  <a:gd name="connsiteY5" fmla="*/ 0 h 57514"/>
                  <a:gd name="connsiteX6" fmla="*/ 51481 w 51481"/>
                  <a:gd name="connsiteY6" fmla="*/ 24132 h 57514"/>
                  <a:gd name="connsiteX7" fmla="*/ 51481 w 51481"/>
                  <a:gd name="connsiteY7" fmla="*/ 57514 h 57514"/>
                  <a:gd name="connsiteX8" fmla="*/ 37270 w 51481"/>
                  <a:gd name="connsiteY8" fmla="*/ 57514 h 57514"/>
                  <a:gd name="connsiteX9" fmla="*/ 37270 w 51481"/>
                  <a:gd name="connsiteY9" fmla="*/ 25741 h 57514"/>
                  <a:gd name="connsiteX10" fmla="*/ 26545 w 51481"/>
                  <a:gd name="connsiteY10" fmla="*/ 11530 h 57514"/>
                  <a:gd name="connsiteX11" fmla="*/ 15417 w 51481"/>
                  <a:gd name="connsiteY11" fmla="*/ 19842 h 57514"/>
                  <a:gd name="connsiteX12" fmla="*/ 14881 w 51481"/>
                  <a:gd name="connsiteY12" fmla="*/ 24400 h 57514"/>
                  <a:gd name="connsiteX13" fmla="*/ 14881 w 51481"/>
                  <a:gd name="connsiteY13" fmla="*/ 57514 h 57514"/>
                  <a:gd name="connsiteX14" fmla="*/ 536 w 51481"/>
                  <a:gd name="connsiteY14" fmla="*/ 57514 h 57514"/>
                  <a:gd name="connsiteX15" fmla="*/ 536 w 51481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1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468" y="1207"/>
                    </a:lnTo>
                    <a:lnTo>
                      <a:pt x="13138" y="9653"/>
                    </a:lnTo>
                    <a:lnTo>
                      <a:pt x="13541" y="9653"/>
                    </a:lnTo>
                    <a:cubicBezTo>
                      <a:pt x="15954" y="5229"/>
                      <a:pt x="22121" y="0"/>
                      <a:pt x="31505" y="0"/>
                    </a:cubicBezTo>
                    <a:cubicBezTo>
                      <a:pt x="41292" y="0"/>
                      <a:pt x="51481" y="6301"/>
                      <a:pt x="51481" y="24132"/>
                    </a:cubicBezTo>
                    <a:lnTo>
                      <a:pt x="51481" y="57514"/>
                    </a:lnTo>
                    <a:lnTo>
                      <a:pt x="37270" y="57514"/>
                    </a:lnTo>
                    <a:lnTo>
                      <a:pt x="37270" y="25741"/>
                    </a:lnTo>
                    <a:cubicBezTo>
                      <a:pt x="37270" y="17697"/>
                      <a:pt x="34321" y="11530"/>
                      <a:pt x="26545" y="11530"/>
                    </a:cubicBezTo>
                    <a:cubicBezTo>
                      <a:pt x="20914" y="11530"/>
                      <a:pt x="16892" y="15552"/>
                      <a:pt x="15417" y="19842"/>
                    </a:cubicBezTo>
                    <a:cubicBezTo>
                      <a:pt x="15015" y="21048"/>
                      <a:pt x="14881" y="22791"/>
                      <a:pt x="14881" y="24400"/>
                    </a:cubicBezTo>
                    <a:lnTo>
                      <a:pt x="14881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BC532D83-3473-D912-3F09-489B2D4A32D1}"/>
                  </a:ext>
                </a:extLst>
              </p:cNvPr>
              <p:cNvSpPr/>
              <p:nvPr/>
            </p:nvSpPr>
            <p:spPr>
              <a:xfrm>
                <a:off x="4284170" y="3250022"/>
                <a:ext cx="38074" cy="83791"/>
              </a:xfrm>
              <a:custGeom>
                <a:avLst/>
                <a:gdLst>
                  <a:gd name="connsiteX0" fmla="*/ 0 w 38074"/>
                  <a:gd name="connsiteY0" fmla="*/ 83791 h 83791"/>
                  <a:gd name="connsiteX1" fmla="*/ 28154 w 38074"/>
                  <a:gd name="connsiteY1" fmla="*/ 0 h 83791"/>
                  <a:gd name="connsiteX2" fmla="*/ 38074 w 38074"/>
                  <a:gd name="connsiteY2" fmla="*/ 0 h 83791"/>
                  <a:gd name="connsiteX3" fmla="*/ 9921 w 38074"/>
                  <a:gd name="connsiteY3" fmla="*/ 83791 h 83791"/>
                  <a:gd name="connsiteX4" fmla="*/ 0 w 38074"/>
                  <a:gd name="connsiteY4" fmla="*/ 83791 h 8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74" h="83791">
                    <a:moveTo>
                      <a:pt x="0" y="83791"/>
                    </a:moveTo>
                    <a:lnTo>
                      <a:pt x="28154" y="0"/>
                    </a:lnTo>
                    <a:lnTo>
                      <a:pt x="38074" y="0"/>
                    </a:lnTo>
                    <a:lnTo>
                      <a:pt x="9921" y="83791"/>
                    </a:lnTo>
                    <a:lnTo>
                      <a:pt x="0" y="8379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EEECE672-0BE8-352F-7740-781FEB398D4C}"/>
                  </a:ext>
                </a:extLst>
              </p:cNvPr>
              <p:cNvSpPr/>
              <p:nvPr/>
            </p:nvSpPr>
            <p:spPr>
              <a:xfrm>
                <a:off x="4326397" y="3250424"/>
                <a:ext cx="66499" cy="79635"/>
              </a:xfrm>
              <a:custGeom>
                <a:avLst/>
                <a:gdLst>
                  <a:gd name="connsiteX0" fmla="*/ 66500 w 66499"/>
                  <a:gd name="connsiteY0" fmla="*/ 75211 h 79635"/>
                  <a:gd name="connsiteX1" fmla="*/ 41430 w 66499"/>
                  <a:gd name="connsiteY1" fmla="*/ 79635 h 79635"/>
                  <a:gd name="connsiteX2" fmla="*/ 10863 w 66499"/>
                  <a:gd name="connsiteY2" fmla="*/ 69178 h 79635"/>
                  <a:gd name="connsiteX3" fmla="*/ 3 w 66499"/>
                  <a:gd name="connsiteY3" fmla="*/ 40488 h 79635"/>
                  <a:gd name="connsiteX4" fmla="*/ 43306 w 66499"/>
                  <a:gd name="connsiteY4" fmla="*/ 0 h 79635"/>
                  <a:gd name="connsiteX5" fmla="*/ 63953 w 66499"/>
                  <a:gd name="connsiteY5" fmla="*/ 3754 h 79635"/>
                  <a:gd name="connsiteX6" fmla="*/ 60869 w 66499"/>
                  <a:gd name="connsiteY6" fmla="*/ 15149 h 79635"/>
                  <a:gd name="connsiteX7" fmla="*/ 43172 w 66499"/>
                  <a:gd name="connsiteY7" fmla="*/ 11798 h 79635"/>
                  <a:gd name="connsiteX8" fmla="*/ 14884 w 66499"/>
                  <a:gd name="connsiteY8" fmla="*/ 39818 h 79635"/>
                  <a:gd name="connsiteX9" fmla="*/ 41966 w 66499"/>
                  <a:gd name="connsiteY9" fmla="*/ 67971 h 79635"/>
                  <a:gd name="connsiteX10" fmla="*/ 52691 w 66499"/>
                  <a:gd name="connsiteY10" fmla="*/ 66363 h 79635"/>
                  <a:gd name="connsiteX11" fmla="*/ 52691 w 66499"/>
                  <a:gd name="connsiteY11" fmla="*/ 46923 h 79635"/>
                  <a:gd name="connsiteX12" fmla="*/ 38882 w 66499"/>
                  <a:gd name="connsiteY12" fmla="*/ 46923 h 79635"/>
                  <a:gd name="connsiteX13" fmla="*/ 38882 w 66499"/>
                  <a:gd name="connsiteY13" fmla="*/ 35661 h 79635"/>
                  <a:gd name="connsiteX14" fmla="*/ 66366 w 66499"/>
                  <a:gd name="connsiteY14" fmla="*/ 35661 h 79635"/>
                  <a:gd name="connsiteX15" fmla="*/ 66366 w 66499"/>
                  <a:gd name="connsiteY15" fmla="*/ 75077 h 7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499" h="79635">
                    <a:moveTo>
                      <a:pt x="66500" y="75211"/>
                    </a:moveTo>
                    <a:cubicBezTo>
                      <a:pt x="61539" y="77088"/>
                      <a:pt x="51887" y="79635"/>
                      <a:pt x="41430" y="79635"/>
                    </a:cubicBezTo>
                    <a:cubicBezTo>
                      <a:pt x="28291" y="79635"/>
                      <a:pt x="18370" y="76284"/>
                      <a:pt x="10863" y="69178"/>
                    </a:cubicBezTo>
                    <a:cubicBezTo>
                      <a:pt x="3891" y="62609"/>
                      <a:pt x="-131" y="52286"/>
                      <a:pt x="3" y="40488"/>
                    </a:cubicBezTo>
                    <a:cubicBezTo>
                      <a:pt x="3" y="15820"/>
                      <a:pt x="17566" y="0"/>
                      <a:pt x="43306" y="0"/>
                    </a:cubicBezTo>
                    <a:cubicBezTo>
                      <a:pt x="52959" y="0"/>
                      <a:pt x="60467" y="2011"/>
                      <a:pt x="63953" y="3754"/>
                    </a:cubicBezTo>
                    <a:lnTo>
                      <a:pt x="60869" y="15149"/>
                    </a:lnTo>
                    <a:cubicBezTo>
                      <a:pt x="56579" y="13272"/>
                      <a:pt x="51350" y="11798"/>
                      <a:pt x="43172" y="11798"/>
                    </a:cubicBezTo>
                    <a:cubicBezTo>
                      <a:pt x="26548" y="11798"/>
                      <a:pt x="14884" y="21585"/>
                      <a:pt x="14884" y="39818"/>
                    </a:cubicBezTo>
                    <a:cubicBezTo>
                      <a:pt x="14884" y="58051"/>
                      <a:pt x="25744" y="67971"/>
                      <a:pt x="41966" y="67971"/>
                    </a:cubicBezTo>
                    <a:cubicBezTo>
                      <a:pt x="47060" y="67971"/>
                      <a:pt x="50814" y="67301"/>
                      <a:pt x="52691" y="66363"/>
                    </a:cubicBezTo>
                    <a:lnTo>
                      <a:pt x="52691" y="46923"/>
                    </a:lnTo>
                    <a:lnTo>
                      <a:pt x="38882" y="46923"/>
                    </a:lnTo>
                    <a:lnTo>
                      <a:pt x="38882" y="35661"/>
                    </a:lnTo>
                    <a:lnTo>
                      <a:pt x="66366" y="35661"/>
                    </a:lnTo>
                    <a:lnTo>
                      <a:pt x="66366" y="7507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A24FF8E5-48A5-2802-6E78-A0E717A2FD1D}"/>
                  </a:ext>
                </a:extLst>
              </p:cNvPr>
              <p:cNvSpPr/>
              <p:nvPr/>
            </p:nvSpPr>
            <p:spPr>
              <a:xfrm>
                <a:off x="4403890" y="3271606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BF6FB71B-DBAD-0B79-B914-FEBCE48ABFDA}"/>
                  </a:ext>
                </a:extLst>
              </p:cNvPr>
              <p:cNvSpPr/>
              <p:nvPr/>
            </p:nvSpPr>
            <p:spPr>
              <a:xfrm>
                <a:off x="4466633" y="3271606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1EEC0330-9CB5-5378-C566-1B4AE1FA8062}"/>
                  </a:ext>
                </a:extLst>
              </p:cNvPr>
              <p:cNvSpPr/>
              <p:nvPr/>
            </p:nvSpPr>
            <p:spPr>
              <a:xfrm>
                <a:off x="4507792" y="3271740"/>
                <a:ext cx="83389" cy="57514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8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2 w 83389"/>
                  <a:gd name="connsiteY7" fmla="*/ 10457 h 57514"/>
                  <a:gd name="connsiteX8" fmla="*/ 53224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4 w 83389"/>
                  <a:gd name="connsiteY15" fmla="*/ 19037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8 w 83389"/>
                  <a:gd name="connsiteY20" fmla="*/ 11530 h 57514"/>
                  <a:gd name="connsiteX21" fmla="*/ 15149 w 83389"/>
                  <a:gd name="connsiteY21" fmla="*/ 19574 h 57514"/>
                  <a:gd name="connsiteX22" fmla="*/ 14345 w 83389"/>
                  <a:gd name="connsiteY22" fmla="*/ 24266 h 57514"/>
                  <a:gd name="connsiteX23" fmla="*/ 14345 w 83389"/>
                  <a:gd name="connsiteY23" fmla="*/ 57514 h 57514"/>
                  <a:gd name="connsiteX24" fmla="*/ 536 w 83389"/>
                  <a:gd name="connsiteY24" fmla="*/ 57514 h 57514"/>
                  <a:gd name="connsiteX25" fmla="*/ 536 w 83389"/>
                  <a:gd name="connsiteY2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8" y="9519"/>
                    </a:lnTo>
                    <a:cubicBezTo>
                      <a:pt x="15953" y="5095"/>
                      <a:pt x="21048" y="0"/>
                      <a:pt x="30433" y="0"/>
                    </a:cubicBezTo>
                    <a:cubicBezTo>
                      <a:pt x="37806" y="0"/>
                      <a:pt x="43571" y="4156"/>
                      <a:pt x="45985" y="10457"/>
                    </a:cubicBezTo>
                    <a:lnTo>
                      <a:pt x="46252" y="10457"/>
                    </a:lnTo>
                    <a:cubicBezTo>
                      <a:pt x="48263" y="7374"/>
                      <a:pt x="50543" y="4960"/>
                      <a:pt x="53224" y="3352"/>
                    </a:cubicBezTo>
                    <a:cubicBezTo>
                      <a:pt x="56307" y="1207"/>
                      <a:pt x="59927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2" y="11530"/>
                      <a:pt x="59525" y="11530"/>
                    </a:cubicBezTo>
                    <a:cubicBezTo>
                      <a:pt x="54699" y="11530"/>
                      <a:pt x="51079" y="15015"/>
                      <a:pt x="49604" y="19037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7" y="11530"/>
                      <a:pt x="25338" y="11530"/>
                    </a:cubicBezTo>
                    <a:cubicBezTo>
                      <a:pt x="19976" y="11530"/>
                      <a:pt x="16490" y="15686"/>
                      <a:pt x="15149" y="19574"/>
                    </a:cubicBezTo>
                    <a:cubicBezTo>
                      <a:pt x="14613" y="20914"/>
                      <a:pt x="14345" y="22523"/>
                      <a:pt x="14345" y="24266"/>
                    </a:cubicBezTo>
                    <a:lnTo>
                      <a:pt x="14345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A34BAD72-224D-B795-136A-865132E63652}"/>
                  </a:ext>
                </a:extLst>
              </p:cNvPr>
              <p:cNvSpPr/>
              <p:nvPr/>
            </p:nvSpPr>
            <p:spPr>
              <a:xfrm>
                <a:off x="4602442" y="3271472"/>
                <a:ext cx="48397" cy="58854"/>
              </a:xfrm>
              <a:custGeom>
                <a:avLst/>
                <a:gdLst>
                  <a:gd name="connsiteX0" fmla="*/ 35662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6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7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2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6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7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1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7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F220744-F399-3670-1700-1290A3878F34}"/>
                  </a:ext>
                </a:extLst>
              </p:cNvPr>
              <p:cNvSpPr/>
              <p:nvPr/>
            </p:nvSpPr>
            <p:spPr>
              <a:xfrm>
                <a:off x="4664648" y="3271740"/>
                <a:ext cx="51481" cy="57514"/>
              </a:xfrm>
              <a:custGeom>
                <a:avLst/>
                <a:gdLst>
                  <a:gd name="connsiteX0" fmla="*/ 536 w 51481"/>
                  <a:gd name="connsiteY0" fmla="*/ 17965 h 57514"/>
                  <a:gd name="connsiteX1" fmla="*/ 0 w 51481"/>
                  <a:gd name="connsiteY1" fmla="*/ 1207 h 57514"/>
                  <a:gd name="connsiteX2" fmla="*/ 12468 w 51481"/>
                  <a:gd name="connsiteY2" fmla="*/ 1207 h 57514"/>
                  <a:gd name="connsiteX3" fmla="*/ 13139 w 51481"/>
                  <a:gd name="connsiteY3" fmla="*/ 9653 h 57514"/>
                  <a:gd name="connsiteX4" fmla="*/ 13541 w 51481"/>
                  <a:gd name="connsiteY4" fmla="*/ 9653 h 57514"/>
                  <a:gd name="connsiteX5" fmla="*/ 31506 w 51481"/>
                  <a:gd name="connsiteY5" fmla="*/ 0 h 57514"/>
                  <a:gd name="connsiteX6" fmla="*/ 51481 w 51481"/>
                  <a:gd name="connsiteY6" fmla="*/ 24132 h 57514"/>
                  <a:gd name="connsiteX7" fmla="*/ 51481 w 51481"/>
                  <a:gd name="connsiteY7" fmla="*/ 57514 h 57514"/>
                  <a:gd name="connsiteX8" fmla="*/ 37270 w 51481"/>
                  <a:gd name="connsiteY8" fmla="*/ 57514 h 57514"/>
                  <a:gd name="connsiteX9" fmla="*/ 37270 w 51481"/>
                  <a:gd name="connsiteY9" fmla="*/ 25741 h 57514"/>
                  <a:gd name="connsiteX10" fmla="*/ 26545 w 51481"/>
                  <a:gd name="connsiteY10" fmla="*/ 11530 h 57514"/>
                  <a:gd name="connsiteX11" fmla="*/ 15417 w 51481"/>
                  <a:gd name="connsiteY11" fmla="*/ 19842 h 57514"/>
                  <a:gd name="connsiteX12" fmla="*/ 14882 w 51481"/>
                  <a:gd name="connsiteY12" fmla="*/ 24400 h 57514"/>
                  <a:gd name="connsiteX13" fmla="*/ 14882 w 51481"/>
                  <a:gd name="connsiteY13" fmla="*/ 57514 h 57514"/>
                  <a:gd name="connsiteX14" fmla="*/ 536 w 51481"/>
                  <a:gd name="connsiteY14" fmla="*/ 57514 h 57514"/>
                  <a:gd name="connsiteX15" fmla="*/ 536 w 51481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1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468" y="1207"/>
                    </a:lnTo>
                    <a:lnTo>
                      <a:pt x="13139" y="9653"/>
                    </a:lnTo>
                    <a:lnTo>
                      <a:pt x="13541" y="9653"/>
                    </a:lnTo>
                    <a:cubicBezTo>
                      <a:pt x="15954" y="5229"/>
                      <a:pt x="22121" y="0"/>
                      <a:pt x="31506" y="0"/>
                    </a:cubicBezTo>
                    <a:cubicBezTo>
                      <a:pt x="41293" y="0"/>
                      <a:pt x="51481" y="6301"/>
                      <a:pt x="51481" y="24132"/>
                    </a:cubicBezTo>
                    <a:lnTo>
                      <a:pt x="51481" y="57514"/>
                    </a:lnTo>
                    <a:lnTo>
                      <a:pt x="37270" y="57514"/>
                    </a:lnTo>
                    <a:lnTo>
                      <a:pt x="37270" y="25741"/>
                    </a:lnTo>
                    <a:cubicBezTo>
                      <a:pt x="37270" y="17697"/>
                      <a:pt x="34321" y="11530"/>
                      <a:pt x="26545" y="11530"/>
                    </a:cubicBezTo>
                    <a:cubicBezTo>
                      <a:pt x="20914" y="11530"/>
                      <a:pt x="16892" y="15552"/>
                      <a:pt x="15417" y="19842"/>
                    </a:cubicBezTo>
                    <a:cubicBezTo>
                      <a:pt x="15015" y="21048"/>
                      <a:pt x="14882" y="22791"/>
                      <a:pt x="14882" y="24400"/>
                    </a:cubicBezTo>
                    <a:lnTo>
                      <a:pt x="14882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267B8FE0-D0F0-DA10-52DE-FE85987BE3B1}"/>
                  </a:ext>
                </a:extLst>
              </p:cNvPr>
              <p:cNvSpPr/>
              <p:nvPr/>
            </p:nvSpPr>
            <p:spPr>
              <a:xfrm>
                <a:off x="4722967" y="3272947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6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1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6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3" y="64083"/>
                      <a:pt x="18367" y="60732"/>
                      <a:pt x="20378" y="56978"/>
                    </a:cubicBezTo>
                    <a:cubicBezTo>
                      <a:pt x="20914" y="55905"/>
                      <a:pt x="21316" y="55101"/>
                      <a:pt x="21316" y="54431"/>
                    </a:cubicBezTo>
                    <a:cubicBezTo>
                      <a:pt x="21316" y="53894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aphic 2">
              <a:extLst>
                <a:ext uri="{FF2B5EF4-FFF2-40B4-BE49-F238E27FC236}">
                  <a16:creationId xmlns:a16="http://schemas.microsoft.com/office/drawing/2014/main" id="{7B5CD95F-9DDC-426F-B1FD-3AF300797D78}"/>
                </a:ext>
              </a:extLst>
            </p:cNvPr>
            <p:cNvGrpSpPr/>
            <p:nvPr/>
          </p:nvGrpSpPr>
          <p:grpSpPr>
            <a:xfrm>
              <a:off x="3726715" y="3558641"/>
              <a:ext cx="659746" cy="449522"/>
              <a:chOff x="3726715" y="3558641"/>
              <a:chExt cx="659746" cy="449522"/>
            </a:xfrm>
            <a:solidFill>
              <a:srgbClr val="FFFFFF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A62AFE3-A406-9B90-AA54-EF5FCBF8C6EC}"/>
                  </a:ext>
                </a:extLst>
              </p:cNvPr>
              <p:cNvSpPr/>
              <p:nvPr/>
            </p:nvSpPr>
            <p:spPr>
              <a:xfrm>
                <a:off x="3726715" y="3594437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2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1" y="0"/>
                      <a:pt x="27492" y="6033"/>
                      <a:pt x="27492" y="13809"/>
                    </a:cubicBezTo>
                    <a:cubicBezTo>
                      <a:pt x="27492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A6DB25F-31F4-C81D-7301-0ADEE56EA65E}"/>
                  </a:ext>
                </a:extLst>
              </p:cNvPr>
              <p:cNvSpPr/>
              <p:nvPr/>
            </p:nvSpPr>
            <p:spPr>
              <a:xfrm>
                <a:off x="3790673" y="3560518"/>
                <a:ext cx="14211" cy="77892"/>
              </a:xfrm>
              <a:custGeom>
                <a:avLst/>
                <a:gdLst>
                  <a:gd name="connsiteX0" fmla="*/ 14211 w 14211"/>
                  <a:gd name="connsiteY0" fmla="*/ 0 h 77892"/>
                  <a:gd name="connsiteX1" fmla="*/ 14211 w 14211"/>
                  <a:gd name="connsiteY1" fmla="*/ 77892 h 77892"/>
                  <a:gd name="connsiteX2" fmla="*/ 0 w 14211"/>
                  <a:gd name="connsiteY2" fmla="*/ 77892 h 77892"/>
                  <a:gd name="connsiteX3" fmla="*/ 0 w 14211"/>
                  <a:gd name="connsiteY3" fmla="*/ 0 h 77892"/>
                  <a:gd name="connsiteX4" fmla="*/ 14211 w 14211"/>
                  <a:gd name="connsiteY4" fmla="*/ 0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11" h="77892">
                    <a:moveTo>
                      <a:pt x="14211" y="0"/>
                    </a:moveTo>
                    <a:lnTo>
                      <a:pt x="14211" y="77892"/>
                    </a:lnTo>
                    <a:lnTo>
                      <a:pt x="0" y="77892"/>
                    </a:ln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7645049-DCA4-801A-247A-C827E7D78B95}"/>
                  </a:ext>
                </a:extLst>
              </p:cNvPr>
              <p:cNvSpPr/>
              <p:nvPr/>
            </p:nvSpPr>
            <p:spPr>
              <a:xfrm>
                <a:off x="3821240" y="3559982"/>
                <a:ext cx="66630" cy="79232"/>
              </a:xfrm>
              <a:custGeom>
                <a:avLst/>
                <a:gdLst>
                  <a:gd name="connsiteX0" fmla="*/ 0 w 66630"/>
                  <a:gd name="connsiteY0" fmla="*/ 1609 h 79232"/>
                  <a:gd name="connsiteX1" fmla="*/ 22657 w 66630"/>
                  <a:gd name="connsiteY1" fmla="*/ 0 h 79232"/>
                  <a:gd name="connsiteX2" fmla="*/ 54431 w 66630"/>
                  <a:gd name="connsiteY2" fmla="*/ 8982 h 79232"/>
                  <a:gd name="connsiteX3" fmla="*/ 66631 w 66630"/>
                  <a:gd name="connsiteY3" fmla="*/ 37672 h 79232"/>
                  <a:gd name="connsiteX4" fmla="*/ 54431 w 66630"/>
                  <a:gd name="connsiteY4" fmla="*/ 68642 h 79232"/>
                  <a:gd name="connsiteX5" fmla="*/ 19171 w 66630"/>
                  <a:gd name="connsiteY5" fmla="*/ 79233 h 79232"/>
                  <a:gd name="connsiteX6" fmla="*/ 0 w 66630"/>
                  <a:gd name="connsiteY6" fmla="*/ 78160 h 79232"/>
                  <a:gd name="connsiteX7" fmla="*/ 0 w 66630"/>
                  <a:gd name="connsiteY7" fmla="*/ 1475 h 79232"/>
                  <a:gd name="connsiteX8" fmla="*/ 14211 w 66630"/>
                  <a:gd name="connsiteY8" fmla="*/ 67569 h 79232"/>
                  <a:gd name="connsiteX9" fmla="*/ 22121 w 66630"/>
                  <a:gd name="connsiteY9" fmla="*/ 67971 h 79232"/>
                  <a:gd name="connsiteX10" fmla="*/ 51615 w 66630"/>
                  <a:gd name="connsiteY10" fmla="*/ 38209 h 79232"/>
                  <a:gd name="connsiteX11" fmla="*/ 23998 w 66630"/>
                  <a:gd name="connsiteY11" fmla="*/ 11127 h 79232"/>
                  <a:gd name="connsiteX12" fmla="*/ 14345 w 66630"/>
                  <a:gd name="connsiteY12" fmla="*/ 11932 h 79232"/>
                  <a:gd name="connsiteX13" fmla="*/ 14345 w 66630"/>
                  <a:gd name="connsiteY13" fmla="*/ 67703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630" h="79232">
                    <a:moveTo>
                      <a:pt x="0" y="1609"/>
                    </a:moveTo>
                    <a:cubicBezTo>
                      <a:pt x="6301" y="536"/>
                      <a:pt x="14211" y="0"/>
                      <a:pt x="22657" y="0"/>
                    </a:cubicBezTo>
                    <a:cubicBezTo>
                      <a:pt x="37270" y="0"/>
                      <a:pt x="47325" y="2949"/>
                      <a:pt x="54431" y="8982"/>
                    </a:cubicBezTo>
                    <a:cubicBezTo>
                      <a:pt x="61938" y="15149"/>
                      <a:pt x="66631" y="24400"/>
                      <a:pt x="66631" y="37672"/>
                    </a:cubicBezTo>
                    <a:cubicBezTo>
                      <a:pt x="66631" y="50945"/>
                      <a:pt x="61938" y="61938"/>
                      <a:pt x="54431" y="68642"/>
                    </a:cubicBezTo>
                    <a:cubicBezTo>
                      <a:pt x="46655" y="75747"/>
                      <a:pt x="34321" y="79233"/>
                      <a:pt x="19171" y="79233"/>
                    </a:cubicBezTo>
                    <a:cubicBezTo>
                      <a:pt x="10859" y="79233"/>
                      <a:pt x="4558" y="78697"/>
                      <a:pt x="0" y="78160"/>
                    </a:cubicBezTo>
                    <a:lnTo>
                      <a:pt x="0" y="1475"/>
                    </a:lnTo>
                    <a:close/>
                    <a:moveTo>
                      <a:pt x="14211" y="67569"/>
                    </a:moveTo>
                    <a:cubicBezTo>
                      <a:pt x="16222" y="67971"/>
                      <a:pt x="19171" y="67971"/>
                      <a:pt x="22121" y="67971"/>
                    </a:cubicBezTo>
                    <a:cubicBezTo>
                      <a:pt x="40622" y="67971"/>
                      <a:pt x="51615" y="57916"/>
                      <a:pt x="51615" y="38209"/>
                    </a:cubicBezTo>
                    <a:cubicBezTo>
                      <a:pt x="51615" y="21048"/>
                      <a:pt x="41828" y="11127"/>
                      <a:pt x="23998" y="11127"/>
                    </a:cubicBezTo>
                    <a:cubicBezTo>
                      <a:pt x="19440" y="11127"/>
                      <a:pt x="16222" y="11530"/>
                      <a:pt x="14345" y="11932"/>
                    </a:cubicBezTo>
                    <a:lnTo>
                      <a:pt x="14345" y="67703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D42A3D1-C157-A145-8FDC-572AD63CD5C9}"/>
                  </a:ext>
                </a:extLst>
              </p:cNvPr>
              <p:cNvSpPr/>
              <p:nvPr/>
            </p:nvSpPr>
            <p:spPr>
              <a:xfrm>
                <a:off x="3900205" y="3560518"/>
                <a:ext cx="47057" cy="77892"/>
              </a:xfrm>
              <a:custGeom>
                <a:avLst/>
                <a:gdLst>
                  <a:gd name="connsiteX0" fmla="*/ 43571 w 47057"/>
                  <a:gd name="connsiteY0" fmla="*/ 43303 h 77892"/>
                  <a:gd name="connsiteX1" fmla="*/ 14211 w 47057"/>
                  <a:gd name="connsiteY1" fmla="*/ 43303 h 77892"/>
                  <a:gd name="connsiteX2" fmla="*/ 14211 w 47057"/>
                  <a:gd name="connsiteY2" fmla="*/ 66229 h 77892"/>
                  <a:gd name="connsiteX3" fmla="*/ 47057 w 47057"/>
                  <a:gd name="connsiteY3" fmla="*/ 66229 h 77892"/>
                  <a:gd name="connsiteX4" fmla="*/ 47057 w 47057"/>
                  <a:gd name="connsiteY4" fmla="*/ 77892 h 77892"/>
                  <a:gd name="connsiteX5" fmla="*/ 0 w 47057"/>
                  <a:gd name="connsiteY5" fmla="*/ 77892 h 77892"/>
                  <a:gd name="connsiteX6" fmla="*/ 0 w 47057"/>
                  <a:gd name="connsiteY6" fmla="*/ 0 h 77892"/>
                  <a:gd name="connsiteX7" fmla="*/ 45314 w 47057"/>
                  <a:gd name="connsiteY7" fmla="*/ 0 h 77892"/>
                  <a:gd name="connsiteX8" fmla="*/ 45314 w 47057"/>
                  <a:gd name="connsiteY8" fmla="*/ 11664 h 77892"/>
                  <a:gd name="connsiteX9" fmla="*/ 14211 w 47057"/>
                  <a:gd name="connsiteY9" fmla="*/ 11664 h 77892"/>
                  <a:gd name="connsiteX10" fmla="*/ 14211 w 47057"/>
                  <a:gd name="connsiteY10" fmla="*/ 31774 h 77892"/>
                  <a:gd name="connsiteX11" fmla="*/ 43571 w 47057"/>
                  <a:gd name="connsiteY11" fmla="*/ 31774 h 77892"/>
                  <a:gd name="connsiteX12" fmla="*/ 43571 w 47057"/>
                  <a:gd name="connsiteY12" fmla="*/ 43303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057" h="77892">
                    <a:moveTo>
                      <a:pt x="43571" y="43303"/>
                    </a:moveTo>
                    <a:lnTo>
                      <a:pt x="14211" y="43303"/>
                    </a:lnTo>
                    <a:lnTo>
                      <a:pt x="14211" y="66229"/>
                    </a:lnTo>
                    <a:lnTo>
                      <a:pt x="47057" y="66229"/>
                    </a:lnTo>
                    <a:lnTo>
                      <a:pt x="47057" y="77892"/>
                    </a:lnTo>
                    <a:lnTo>
                      <a:pt x="0" y="77892"/>
                    </a:lnTo>
                    <a:lnTo>
                      <a:pt x="0" y="0"/>
                    </a:lnTo>
                    <a:lnTo>
                      <a:pt x="45314" y="0"/>
                    </a:lnTo>
                    <a:lnTo>
                      <a:pt x="45314" y="11664"/>
                    </a:lnTo>
                    <a:lnTo>
                      <a:pt x="14211" y="11664"/>
                    </a:lnTo>
                    <a:lnTo>
                      <a:pt x="14211" y="31774"/>
                    </a:lnTo>
                    <a:lnTo>
                      <a:pt x="43571" y="31774"/>
                    </a:lnTo>
                    <a:lnTo>
                      <a:pt x="43571" y="43303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F531F20-A1FB-5212-E86A-E64A284E729B}"/>
                  </a:ext>
                </a:extLst>
              </p:cNvPr>
              <p:cNvSpPr/>
              <p:nvPr/>
            </p:nvSpPr>
            <p:spPr>
              <a:xfrm>
                <a:off x="3983728" y="3559982"/>
                <a:ext cx="55101" cy="78428"/>
              </a:xfrm>
              <a:custGeom>
                <a:avLst/>
                <a:gdLst>
                  <a:gd name="connsiteX0" fmla="*/ 0 w 55101"/>
                  <a:gd name="connsiteY0" fmla="*/ 1609 h 78428"/>
                  <a:gd name="connsiteX1" fmla="*/ 21450 w 55101"/>
                  <a:gd name="connsiteY1" fmla="*/ 0 h 78428"/>
                  <a:gd name="connsiteX2" fmla="*/ 45448 w 55101"/>
                  <a:gd name="connsiteY2" fmla="*/ 6167 h 78428"/>
                  <a:gd name="connsiteX3" fmla="*/ 52152 w 55101"/>
                  <a:gd name="connsiteY3" fmla="*/ 21719 h 78428"/>
                  <a:gd name="connsiteX4" fmla="*/ 38075 w 55101"/>
                  <a:gd name="connsiteY4" fmla="*/ 41292 h 78428"/>
                  <a:gd name="connsiteX5" fmla="*/ 38075 w 55101"/>
                  <a:gd name="connsiteY5" fmla="*/ 41695 h 78428"/>
                  <a:gd name="connsiteX6" fmla="*/ 48934 w 55101"/>
                  <a:gd name="connsiteY6" fmla="*/ 56710 h 78428"/>
                  <a:gd name="connsiteX7" fmla="*/ 55101 w 55101"/>
                  <a:gd name="connsiteY7" fmla="*/ 78428 h 78428"/>
                  <a:gd name="connsiteX8" fmla="*/ 40488 w 55101"/>
                  <a:gd name="connsiteY8" fmla="*/ 78428 h 78428"/>
                  <a:gd name="connsiteX9" fmla="*/ 35259 w 55101"/>
                  <a:gd name="connsiteY9" fmla="*/ 60061 h 78428"/>
                  <a:gd name="connsiteX10" fmla="*/ 21316 w 55101"/>
                  <a:gd name="connsiteY10" fmla="*/ 46387 h 78428"/>
                  <a:gd name="connsiteX11" fmla="*/ 14211 w 55101"/>
                  <a:gd name="connsiteY11" fmla="*/ 46387 h 78428"/>
                  <a:gd name="connsiteX12" fmla="*/ 14211 w 55101"/>
                  <a:gd name="connsiteY12" fmla="*/ 78428 h 78428"/>
                  <a:gd name="connsiteX13" fmla="*/ 134 w 55101"/>
                  <a:gd name="connsiteY13" fmla="*/ 78428 h 78428"/>
                  <a:gd name="connsiteX14" fmla="*/ 134 w 55101"/>
                  <a:gd name="connsiteY14" fmla="*/ 1609 h 78428"/>
                  <a:gd name="connsiteX15" fmla="*/ 14077 w 55101"/>
                  <a:gd name="connsiteY15" fmla="*/ 36064 h 78428"/>
                  <a:gd name="connsiteX16" fmla="*/ 22523 w 55101"/>
                  <a:gd name="connsiteY16" fmla="*/ 36064 h 78428"/>
                  <a:gd name="connsiteX17" fmla="*/ 38075 w 55101"/>
                  <a:gd name="connsiteY17" fmla="*/ 23193 h 78428"/>
                  <a:gd name="connsiteX18" fmla="*/ 22791 w 55101"/>
                  <a:gd name="connsiteY18" fmla="*/ 10725 h 78428"/>
                  <a:gd name="connsiteX19" fmla="*/ 13943 w 55101"/>
                  <a:gd name="connsiteY19" fmla="*/ 11395 h 78428"/>
                  <a:gd name="connsiteX20" fmla="*/ 13943 w 55101"/>
                  <a:gd name="connsiteY20" fmla="*/ 36064 h 7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101" h="78428">
                    <a:moveTo>
                      <a:pt x="0" y="1609"/>
                    </a:moveTo>
                    <a:cubicBezTo>
                      <a:pt x="5363" y="670"/>
                      <a:pt x="13273" y="0"/>
                      <a:pt x="21450" y="0"/>
                    </a:cubicBezTo>
                    <a:cubicBezTo>
                      <a:pt x="32712" y="0"/>
                      <a:pt x="40354" y="1877"/>
                      <a:pt x="45448" y="6167"/>
                    </a:cubicBezTo>
                    <a:cubicBezTo>
                      <a:pt x="49738" y="9787"/>
                      <a:pt x="52152" y="15149"/>
                      <a:pt x="52152" y="21719"/>
                    </a:cubicBezTo>
                    <a:cubicBezTo>
                      <a:pt x="52152" y="31774"/>
                      <a:pt x="45314" y="38611"/>
                      <a:pt x="38075" y="41292"/>
                    </a:cubicBezTo>
                    <a:lnTo>
                      <a:pt x="38075" y="41695"/>
                    </a:lnTo>
                    <a:cubicBezTo>
                      <a:pt x="43571" y="43839"/>
                      <a:pt x="46923" y="49202"/>
                      <a:pt x="48934" y="56710"/>
                    </a:cubicBezTo>
                    <a:cubicBezTo>
                      <a:pt x="51347" y="66363"/>
                      <a:pt x="53492" y="75479"/>
                      <a:pt x="55101" y="78428"/>
                    </a:cubicBezTo>
                    <a:lnTo>
                      <a:pt x="40488" y="78428"/>
                    </a:lnTo>
                    <a:cubicBezTo>
                      <a:pt x="39281" y="76149"/>
                      <a:pt x="37538" y="69714"/>
                      <a:pt x="35259" y="60061"/>
                    </a:cubicBezTo>
                    <a:cubicBezTo>
                      <a:pt x="33114" y="49873"/>
                      <a:pt x="29360" y="46655"/>
                      <a:pt x="21316" y="46387"/>
                    </a:cubicBezTo>
                    <a:lnTo>
                      <a:pt x="14211" y="46387"/>
                    </a:lnTo>
                    <a:lnTo>
                      <a:pt x="14211" y="78428"/>
                    </a:lnTo>
                    <a:lnTo>
                      <a:pt x="134" y="78428"/>
                    </a:lnTo>
                    <a:lnTo>
                      <a:pt x="134" y="1609"/>
                    </a:lnTo>
                    <a:close/>
                    <a:moveTo>
                      <a:pt x="14077" y="36064"/>
                    </a:moveTo>
                    <a:lnTo>
                      <a:pt x="22523" y="36064"/>
                    </a:lnTo>
                    <a:cubicBezTo>
                      <a:pt x="32176" y="36064"/>
                      <a:pt x="38075" y="30969"/>
                      <a:pt x="38075" y="23193"/>
                    </a:cubicBezTo>
                    <a:cubicBezTo>
                      <a:pt x="38075" y="14613"/>
                      <a:pt x="32042" y="10725"/>
                      <a:pt x="22791" y="10725"/>
                    </a:cubicBezTo>
                    <a:cubicBezTo>
                      <a:pt x="18233" y="10725"/>
                      <a:pt x="15417" y="11127"/>
                      <a:pt x="13943" y="11395"/>
                    </a:cubicBezTo>
                    <a:lnTo>
                      <a:pt x="13943" y="3606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7BDD1DB-EB02-5775-0A75-5741B6283601}"/>
                  </a:ext>
                </a:extLst>
              </p:cNvPr>
              <p:cNvSpPr/>
              <p:nvPr/>
            </p:nvSpPr>
            <p:spPr>
              <a:xfrm>
                <a:off x="4045666" y="3580896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E3F25C5-CB04-D24B-3067-29A52CCBDB77}"/>
                  </a:ext>
                </a:extLst>
              </p:cNvPr>
              <p:cNvSpPr/>
              <p:nvPr/>
            </p:nvSpPr>
            <p:spPr>
              <a:xfrm>
                <a:off x="4105325" y="3581030"/>
                <a:ext cx="55101" cy="81646"/>
              </a:xfrm>
              <a:custGeom>
                <a:avLst/>
                <a:gdLst>
                  <a:gd name="connsiteX0" fmla="*/ 54967 w 55101"/>
                  <a:gd name="connsiteY0" fmla="*/ 1073 h 81646"/>
                  <a:gd name="connsiteX1" fmla="*/ 54565 w 55101"/>
                  <a:gd name="connsiteY1" fmla="*/ 17295 h 81646"/>
                  <a:gd name="connsiteX2" fmla="*/ 54565 w 55101"/>
                  <a:gd name="connsiteY2" fmla="*/ 49202 h 81646"/>
                  <a:gd name="connsiteX3" fmla="*/ 46253 w 55101"/>
                  <a:gd name="connsiteY3" fmla="*/ 74809 h 81646"/>
                  <a:gd name="connsiteX4" fmla="*/ 24534 w 55101"/>
                  <a:gd name="connsiteY4" fmla="*/ 81646 h 81646"/>
                  <a:gd name="connsiteX5" fmla="*/ 4826 w 55101"/>
                  <a:gd name="connsiteY5" fmla="*/ 77088 h 81646"/>
                  <a:gd name="connsiteX6" fmla="*/ 7910 w 55101"/>
                  <a:gd name="connsiteY6" fmla="*/ 66363 h 81646"/>
                  <a:gd name="connsiteX7" fmla="*/ 24266 w 55101"/>
                  <a:gd name="connsiteY7" fmla="*/ 70653 h 81646"/>
                  <a:gd name="connsiteX8" fmla="*/ 40488 w 55101"/>
                  <a:gd name="connsiteY8" fmla="*/ 53626 h 81646"/>
                  <a:gd name="connsiteX9" fmla="*/ 40488 w 55101"/>
                  <a:gd name="connsiteY9" fmla="*/ 48800 h 81646"/>
                  <a:gd name="connsiteX10" fmla="*/ 40220 w 55101"/>
                  <a:gd name="connsiteY10" fmla="*/ 48800 h 81646"/>
                  <a:gd name="connsiteX11" fmla="*/ 23864 w 55101"/>
                  <a:gd name="connsiteY11" fmla="*/ 57112 h 81646"/>
                  <a:gd name="connsiteX12" fmla="*/ 0 w 55101"/>
                  <a:gd name="connsiteY12" fmla="*/ 29629 h 81646"/>
                  <a:gd name="connsiteX13" fmla="*/ 25607 w 55101"/>
                  <a:gd name="connsiteY13" fmla="*/ 0 h 81646"/>
                  <a:gd name="connsiteX14" fmla="*/ 41963 w 55101"/>
                  <a:gd name="connsiteY14" fmla="*/ 8848 h 81646"/>
                  <a:gd name="connsiteX15" fmla="*/ 42231 w 55101"/>
                  <a:gd name="connsiteY15" fmla="*/ 8848 h 81646"/>
                  <a:gd name="connsiteX16" fmla="*/ 42767 w 55101"/>
                  <a:gd name="connsiteY16" fmla="*/ 1341 h 81646"/>
                  <a:gd name="connsiteX17" fmla="*/ 55101 w 55101"/>
                  <a:gd name="connsiteY17" fmla="*/ 1341 h 81646"/>
                  <a:gd name="connsiteX18" fmla="*/ 40354 w 55101"/>
                  <a:gd name="connsiteY18" fmla="*/ 23596 h 81646"/>
                  <a:gd name="connsiteX19" fmla="*/ 39952 w 55101"/>
                  <a:gd name="connsiteY19" fmla="*/ 19842 h 81646"/>
                  <a:gd name="connsiteX20" fmla="*/ 28422 w 55101"/>
                  <a:gd name="connsiteY20" fmla="*/ 10725 h 81646"/>
                  <a:gd name="connsiteX21" fmla="*/ 14613 w 55101"/>
                  <a:gd name="connsiteY21" fmla="*/ 29092 h 81646"/>
                  <a:gd name="connsiteX22" fmla="*/ 28422 w 55101"/>
                  <a:gd name="connsiteY22" fmla="*/ 46387 h 81646"/>
                  <a:gd name="connsiteX23" fmla="*/ 39952 w 55101"/>
                  <a:gd name="connsiteY23" fmla="*/ 37807 h 81646"/>
                  <a:gd name="connsiteX24" fmla="*/ 40488 w 55101"/>
                  <a:gd name="connsiteY24" fmla="*/ 32712 h 81646"/>
                  <a:gd name="connsiteX25" fmla="*/ 40488 w 55101"/>
                  <a:gd name="connsiteY25" fmla="*/ 23596 h 8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101" h="81646">
                    <a:moveTo>
                      <a:pt x="54967" y="1073"/>
                    </a:moveTo>
                    <a:cubicBezTo>
                      <a:pt x="54699" y="4826"/>
                      <a:pt x="54565" y="9519"/>
                      <a:pt x="54565" y="17295"/>
                    </a:cubicBezTo>
                    <a:lnTo>
                      <a:pt x="54565" y="49202"/>
                    </a:lnTo>
                    <a:cubicBezTo>
                      <a:pt x="54565" y="61000"/>
                      <a:pt x="52152" y="69446"/>
                      <a:pt x="46253" y="74809"/>
                    </a:cubicBezTo>
                    <a:cubicBezTo>
                      <a:pt x="40354" y="80037"/>
                      <a:pt x="32310" y="81646"/>
                      <a:pt x="24534" y="81646"/>
                    </a:cubicBezTo>
                    <a:cubicBezTo>
                      <a:pt x="17295" y="81646"/>
                      <a:pt x="9787" y="80172"/>
                      <a:pt x="4826" y="77088"/>
                    </a:cubicBezTo>
                    <a:lnTo>
                      <a:pt x="7910" y="66363"/>
                    </a:lnTo>
                    <a:cubicBezTo>
                      <a:pt x="11530" y="68508"/>
                      <a:pt x="17563" y="70653"/>
                      <a:pt x="24266" y="70653"/>
                    </a:cubicBezTo>
                    <a:cubicBezTo>
                      <a:pt x="33516" y="70653"/>
                      <a:pt x="40488" y="65826"/>
                      <a:pt x="40488" y="53626"/>
                    </a:cubicBezTo>
                    <a:lnTo>
                      <a:pt x="40488" y="48800"/>
                    </a:lnTo>
                    <a:lnTo>
                      <a:pt x="40220" y="48800"/>
                    </a:lnTo>
                    <a:cubicBezTo>
                      <a:pt x="37002" y="53761"/>
                      <a:pt x="31237" y="57112"/>
                      <a:pt x="23864" y="57112"/>
                    </a:cubicBezTo>
                    <a:cubicBezTo>
                      <a:pt x="9921" y="57112"/>
                      <a:pt x="0" y="45583"/>
                      <a:pt x="0" y="29629"/>
                    </a:cubicBezTo>
                    <a:cubicBezTo>
                      <a:pt x="0" y="11127"/>
                      <a:pt x="12066" y="0"/>
                      <a:pt x="25607" y="0"/>
                    </a:cubicBezTo>
                    <a:cubicBezTo>
                      <a:pt x="34187" y="0"/>
                      <a:pt x="39281" y="4156"/>
                      <a:pt x="41963" y="8848"/>
                    </a:cubicBezTo>
                    <a:lnTo>
                      <a:pt x="42231" y="8848"/>
                    </a:lnTo>
                    <a:lnTo>
                      <a:pt x="42767" y="1341"/>
                    </a:lnTo>
                    <a:lnTo>
                      <a:pt x="55101" y="1341"/>
                    </a:lnTo>
                    <a:close/>
                    <a:moveTo>
                      <a:pt x="40354" y="23596"/>
                    </a:moveTo>
                    <a:cubicBezTo>
                      <a:pt x="40354" y="22389"/>
                      <a:pt x="40354" y="20914"/>
                      <a:pt x="39952" y="19842"/>
                    </a:cubicBezTo>
                    <a:cubicBezTo>
                      <a:pt x="38477" y="14613"/>
                      <a:pt x="34455" y="10725"/>
                      <a:pt x="28422" y="10725"/>
                    </a:cubicBezTo>
                    <a:cubicBezTo>
                      <a:pt x="20512" y="10725"/>
                      <a:pt x="14613" y="17697"/>
                      <a:pt x="14613" y="29092"/>
                    </a:cubicBezTo>
                    <a:cubicBezTo>
                      <a:pt x="14613" y="38745"/>
                      <a:pt x="19440" y="46387"/>
                      <a:pt x="28422" y="46387"/>
                    </a:cubicBezTo>
                    <a:cubicBezTo>
                      <a:pt x="33785" y="46387"/>
                      <a:pt x="38343" y="42901"/>
                      <a:pt x="39952" y="37807"/>
                    </a:cubicBezTo>
                    <a:cubicBezTo>
                      <a:pt x="40354" y="36332"/>
                      <a:pt x="40488" y="34321"/>
                      <a:pt x="40488" y="32712"/>
                    </a:cubicBezTo>
                    <a:lnTo>
                      <a:pt x="40488" y="2359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A764381-EEF1-ABE2-C7A0-A4D7B1BBA0A2}"/>
                  </a:ext>
                </a:extLst>
              </p:cNvPr>
              <p:cNvSpPr/>
              <p:nvPr/>
            </p:nvSpPr>
            <p:spPr>
              <a:xfrm>
                <a:off x="4173833" y="3558641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5 w 15953"/>
                  <a:gd name="connsiteY5" fmla="*/ 79769 h 79769"/>
                  <a:gd name="connsiteX6" fmla="*/ 805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5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0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8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5" y="79769"/>
                    </a:moveTo>
                    <a:lnTo>
                      <a:pt x="805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5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73F8072-9103-85F7-D45A-62E0C690E5BA}"/>
                  </a:ext>
                </a:extLst>
              </p:cNvPr>
              <p:cNvSpPr/>
              <p:nvPr/>
            </p:nvSpPr>
            <p:spPr>
              <a:xfrm>
                <a:off x="4200512" y="3581030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1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4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1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4" y="12602"/>
                      <a:pt x="15284" y="16088"/>
                    </a:cubicBezTo>
                    <a:cubicBezTo>
                      <a:pt x="15284" y="19574"/>
                      <a:pt x="17965" y="21451"/>
                      <a:pt x="25070" y="23998"/>
                    </a:cubicBezTo>
                    <a:cubicBezTo>
                      <a:pt x="35259" y="27752"/>
                      <a:pt x="39952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60D84FE-F56E-5DD0-E9E4-FF4744EAF77E}"/>
                  </a:ext>
                </a:extLst>
              </p:cNvPr>
              <p:cNvSpPr/>
              <p:nvPr/>
            </p:nvSpPr>
            <p:spPr>
              <a:xfrm>
                <a:off x="4246765" y="3566149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8 w 35527"/>
                  <a:gd name="connsiteY2" fmla="*/ 16088 h 73468"/>
                  <a:gd name="connsiteX3" fmla="*/ 35528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9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8" y="16088"/>
                    </a:lnTo>
                    <a:lnTo>
                      <a:pt x="35528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9"/>
                      <a:pt x="29226" y="61939"/>
                    </a:cubicBezTo>
                    <a:cubicBezTo>
                      <a:pt x="31640" y="61939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C2955AD-5A32-5B54-0AB2-A1CD032FCF48}"/>
                  </a:ext>
                </a:extLst>
              </p:cNvPr>
              <p:cNvSpPr/>
              <p:nvPr/>
            </p:nvSpPr>
            <p:spPr>
              <a:xfrm>
                <a:off x="4292481" y="3580896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3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3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9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2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25077EB-9AC1-2D22-AA1B-16707E46391F}"/>
                  </a:ext>
                </a:extLst>
              </p:cNvPr>
              <p:cNvSpPr/>
              <p:nvPr/>
            </p:nvSpPr>
            <p:spPr>
              <a:xfrm>
                <a:off x="4330288" y="3582103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7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0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7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8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4" y="64083"/>
                      <a:pt x="18367" y="60732"/>
                      <a:pt x="20378" y="56978"/>
                    </a:cubicBezTo>
                    <a:cubicBezTo>
                      <a:pt x="20914" y="55905"/>
                      <a:pt x="21316" y="55101"/>
                      <a:pt x="21316" y="54431"/>
                    </a:cubicBezTo>
                    <a:cubicBezTo>
                      <a:pt x="21316" y="53895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48DFF86-127B-A008-BB31-B1963A51A112}"/>
                  </a:ext>
                </a:extLst>
              </p:cNvPr>
              <p:cNvSpPr/>
              <p:nvPr/>
            </p:nvSpPr>
            <p:spPr>
              <a:xfrm>
                <a:off x="3726715" y="3767918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2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1" y="0"/>
                      <a:pt x="27492" y="6033"/>
                      <a:pt x="27492" y="13809"/>
                    </a:cubicBezTo>
                    <a:cubicBezTo>
                      <a:pt x="27492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FABDF6E-DF65-EFE0-5C51-C0D91D0BC2E0}"/>
                  </a:ext>
                </a:extLst>
              </p:cNvPr>
              <p:cNvSpPr/>
              <p:nvPr/>
            </p:nvSpPr>
            <p:spPr>
              <a:xfrm>
                <a:off x="3790673" y="3733999"/>
                <a:ext cx="44912" cy="77892"/>
              </a:xfrm>
              <a:custGeom>
                <a:avLst/>
                <a:gdLst>
                  <a:gd name="connsiteX0" fmla="*/ 0 w 44912"/>
                  <a:gd name="connsiteY0" fmla="*/ 0 h 77892"/>
                  <a:gd name="connsiteX1" fmla="*/ 44912 w 44912"/>
                  <a:gd name="connsiteY1" fmla="*/ 0 h 77892"/>
                  <a:gd name="connsiteX2" fmla="*/ 44912 w 44912"/>
                  <a:gd name="connsiteY2" fmla="*/ 11664 h 77892"/>
                  <a:gd name="connsiteX3" fmla="*/ 14211 w 44912"/>
                  <a:gd name="connsiteY3" fmla="*/ 11664 h 77892"/>
                  <a:gd name="connsiteX4" fmla="*/ 14211 w 44912"/>
                  <a:gd name="connsiteY4" fmla="*/ 33114 h 77892"/>
                  <a:gd name="connsiteX5" fmla="*/ 42901 w 44912"/>
                  <a:gd name="connsiteY5" fmla="*/ 33114 h 77892"/>
                  <a:gd name="connsiteX6" fmla="*/ 42901 w 44912"/>
                  <a:gd name="connsiteY6" fmla="*/ 44778 h 77892"/>
                  <a:gd name="connsiteX7" fmla="*/ 14211 w 44912"/>
                  <a:gd name="connsiteY7" fmla="*/ 44778 h 77892"/>
                  <a:gd name="connsiteX8" fmla="*/ 14211 w 44912"/>
                  <a:gd name="connsiteY8" fmla="*/ 77892 h 77892"/>
                  <a:gd name="connsiteX9" fmla="*/ 0 w 44912"/>
                  <a:gd name="connsiteY9" fmla="*/ 77892 h 77892"/>
                  <a:gd name="connsiteX10" fmla="*/ 0 w 44912"/>
                  <a:gd name="connsiteY10" fmla="*/ 0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912" h="77892">
                    <a:moveTo>
                      <a:pt x="0" y="0"/>
                    </a:moveTo>
                    <a:lnTo>
                      <a:pt x="44912" y="0"/>
                    </a:lnTo>
                    <a:lnTo>
                      <a:pt x="44912" y="11664"/>
                    </a:lnTo>
                    <a:lnTo>
                      <a:pt x="14211" y="11664"/>
                    </a:lnTo>
                    <a:lnTo>
                      <a:pt x="14211" y="33114"/>
                    </a:lnTo>
                    <a:lnTo>
                      <a:pt x="42901" y="33114"/>
                    </a:lnTo>
                    <a:lnTo>
                      <a:pt x="42901" y="44778"/>
                    </a:lnTo>
                    <a:lnTo>
                      <a:pt x="14211" y="44778"/>
                    </a:lnTo>
                    <a:lnTo>
                      <a:pt x="14211" y="77892"/>
                    </a:lnTo>
                    <a:lnTo>
                      <a:pt x="0" y="778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2CE5D5C-4CE1-4EC1-7145-F4C485FCFD38}"/>
                  </a:ext>
                </a:extLst>
              </p:cNvPr>
              <p:cNvSpPr/>
              <p:nvPr/>
            </p:nvSpPr>
            <p:spPr>
              <a:xfrm>
                <a:off x="3849260" y="3733999"/>
                <a:ext cx="60865" cy="79232"/>
              </a:xfrm>
              <a:custGeom>
                <a:avLst/>
                <a:gdLst>
                  <a:gd name="connsiteX0" fmla="*/ 14345 w 60865"/>
                  <a:gd name="connsiteY0" fmla="*/ 0 h 79232"/>
                  <a:gd name="connsiteX1" fmla="*/ 14345 w 60865"/>
                  <a:gd name="connsiteY1" fmla="*/ 45448 h 79232"/>
                  <a:gd name="connsiteX2" fmla="*/ 30299 w 60865"/>
                  <a:gd name="connsiteY2" fmla="*/ 67703 h 79232"/>
                  <a:gd name="connsiteX3" fmla="*/ 46655 w 60865"/>
                  <a:gd name="connsiteY3" fmla="*/ 45448 h 79232"/>
                  <a:gd name="connsiteX4" fmla="*/ 46655 w 60865"/>
                  <a:gd name="connsiteY4" fmla="*/ 0 h 79232"/>
                  <a:gd name="connsiteX5" fmla="*/ 60866 w 60865"/>
                  <a:gd name="connsiteY5" fmla="*/ 0 h 79232"/>
                  <a:gd name="connsiteX6" fmla="*/ 60866 w 60865"/>
                  <a:gd name="connsiteY6" fmla="*/ 44510 h 79232"/>
                  <a:gd name="connsiteX7" fmla="*/ 29763 w 60865"/>
                  <a:gd name="connsiteY7" fmla="*/ 79233 h 79232"/>
                  <a:gd name="connsiteX8" fmla="*/ 0 w 60865"/>
                  <a:gd name="connsiteY8" fmla="*/ 44644 h 79232"/>
                  <a:gd name="connsiteX9" fmla="*/ 0 w 60865"/>
                  <a:gd name="connsiteY9" fmla="*/ 0 h 79232"/>
                  <a:gd name="connsiteX10" fmla="*/ 14211 w 60865"/>
                  <a:gd name="connsiteY10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865" h="79232">
                    <a:moveTo>
                      <a:pt x="14345" y="0"/>
                    </a:moveTo>
                    <a:lnTo>
                      <a:pt x="14345" y="45448"/>
                    </a:lnTo>
                    <a:cubicBezTo>
                      <a:pt x="14345" y="60732"/>
                      <a:pt x="20646" y="67703"/>
                      <a:pt x="30299" y="67703"/>
                    </a:cubicBezTo>
                    <a:cubicBezTo>
                      <a:pt x="40622" y="67703"/>
                      <a:pt x="46655" y="60598"/>
                      <a:pt x="46655" y="45448"/>
                    </a:cubicBezTo>
                    <a:lnTo>
                      <a:pt x="46655" y="0"/>
                    </a:lnTo>
                    <a:lnTo>
                      <a:pt x="60866" y="0"/>
                    </a:lnTo>
                    <a:lnTo>
                      <a:pt x="60866" y="44510"/>
                    </a:lnTo>
                    <a:cubicBezTo>
                      <a:pt x="60866" y="68508"/>
                      <a:pt x="48532" y="79233"/>
                      <a:pt x="29763" y="79233"/>
                    </a:cubicBezTo>
                    <a:cubicBezTo>
                      <a:pt x="10993" y="79233"/>
                      <a:pt x="0" y="69178"/>
                      <a:pt x="0" y="44644"/>
                    </a:cubicBez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F3E16FD-E36A-9ACB-0D2C-921AABD9F58C}"/>
                  </a:ext>
                </a:extLst>
              </p:cNvPr>
              <p:cNvSpPr/>
              <p:nvPr/>
            </p:nvSpPr>
            <p:spPr>
              <a:xfrm>
                <a:off x="3945787" y="3776096"/>
                <a:ext cx="29494" cy="9786"/>
              </a:xfrm>
              <a:custGeom>
                <a:avLst/>
                <a:gdLst>
                  <a:gd name="connsiteX0" fmla="*/ 29494 w 29494"/>
                  <a:gd name="connsiteY0" fmla="*/ 0 h 9786"/>
                  <a:gd name="connsiteX1" fmla="*/ 29494 w 29494"/>
                  <a:gd name="connsiteY1" fmla="*/ 9787 h 9786"/>
                  <a:gd name="connsiteX2" fmla="*/ 0 w 29494"/>
                  <a:gd name="connsiteY2" fmla="*/ 9787 h 9786"/>
                  <a:gd name="connsiteX3" fmla="*/ 0 w 29494"/>
                  <a:gd name="connsiteY3" fmla="*/ 0 h 9786"/>
                  <a:gd name="connsiteX4" fmla="*/ 29494 w 29494"/>
                  <a:gd name="connsiteY4" fmla="*/ 0 h 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94" h="9786">
                    <a:moveTo>
                      <a:pt x="29494" y="0"/>
                    </a:moveTo>
                    <a:lnTo>
                      <a:pt x="29494" y="9787"/>
                    </a:lnTo>
                    <a:lnTo>
                      <a:pt x="0" y="9787"/>
                    </a:lnTo>
                    <a:lnTo>
                      <a:pt x="0" y="0"/>
                    </a:lnTo>
                    <a:lnTo>
                      <a:pt x="2949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899B8B0-7399-CC1A-99AB-F65A1DB029EA}"/>
                  </a:ext>
                </a:extLst>
              </p:cNvPr>
              <p:cNvSpPr/>
              <p:nvPr/>
            </p:nvSpPr>
            <p:spPr>
              <a:xfrm>
                <a:off x="4007189" y="3735206"/>
                <a:ext cx="50274" cy="77758"/>
              </a:xfrm>
              <a:custGeom>
                <a:avLst/>
                <a:gdLst>
                  <a:gd name="connsiteX0" fmla="*/ 3352 w 50274"/>
                  <a:gd name="connsiteY0" fmla="*/ 61939 h 77758"/>
                  <a:gd name="connsiteX1" fmla="*/ 20512 w 50274"/>
                  <a:gd name="connsiteY1" fmla="*/ 66497 h 77758"/>
                  <a:gd name="connsiteX2" fmla="*/ 35662 w 50274"/>
                  <a:gd name="connsiteY2" fmla="*/ 54431 h 77758"/>
                  <a:gd name="connsiteX3" fmla="*/ 18635 w 50274"/>
                  <a:gd name="connsiteY3" fmla="*/ 41695 h 77758"/>
                  <a:gd name="connsiteX4" fmla="*/ 12066 w 50274"/>
                  <a:gd name="connsiteY4" fmla="*/ 41695 h 77758"/>
                  <a:gd name="connsiteX5" fmla="*/ 12066 w 50274"/>
                  <a:gd name="connsiteY5" fmla="*/ 31237 h 77758"/>
                  <a:gd name="connsiteX6" fmla="*/ 18367 w 50274"/>
                  <a:gd name="connsiteY6" fmla="*/ 31237 h 77758"/>
                  <a:gd name="connsiteX7" fmla="*/ 33248 w 50274"/>
                  <a:gd name="connsiteY7" fmla="*/ 20780 h 77758"/>
                  <a:gd name="connsiteX8" fmla="*/ 21182 w 50274"/>
                  <a:gd name="connsiteY8" fmla="*/ 11396 h 77758"/>
                  <a:gd name="connsiteX9" fmla="*/ 5765 w 50274"/>
                  <a:gd name="connsiteY9" fmla="*/ 16088 h 77758"/>
                  <a:gd name="connsiteX10" fmla="*/ 2547 w 50274"/>
                  <a:gd name="connsiteY10" fmla="*/ 5765 h 77758"/>
                  <a:gd name="connsiteX11" fmla="*/ 24132 w 50274"/>
                  <a:gd name="connsiteY11" fmla="*/ 0 h 77758"/>
                  <a:gd name="connsiteX12" fmla="*/ 47593 w 50274"/>
                  <a:gd name="connsiteY12" fmla="*/ 18367 h 77758"/>
                  <a:gd name="connsiteX13" fmla="*/ 33785 w 50274"/>
                  <a:gd name="connsiteY13" fmla="*/ 35930 h 77758"/>
                  <a:gd name="connsiteX14" fmla="*/ 33785 w 50274"/>
                  <a:gd name="connsiteY14" fmla="*/ 36198 h 77758"/>
                  <a:gd name="connsiteX15" fmla="*/ 50275 w 50274"/>
                  <a:gd name="connsiteY15" fmla="*/ 54967 h 77758"/>
                  <a:gd name="connsiteX16" fmla="*/ 21048 w 50274"/>
                  <a:gd name="connsiteY16" fmla="*/ 77758 h 77758"/>
                  <a:gd name="connsiteX17" fmla="*/ 0 w 50274"/>
                  <a:gd name="connsiteY17" fmla="*/ 72530 h 77758"/>
                  <a:gd name="connsiteX18" fmla="*/ 3218 w 50274"/>
                  <a:gd name="connsiteY18" fmla="*/ 61804 h 7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274" h="77758">
                    <a:moveTo>
                      <a:pt x="3352" y="61939"/>
                    </a:moveTo>
                    <a:cubicBezTo>
                      <a:pt x="6301" y="63681"/>
                      <a:pt x="13273" y="66497"/>
                      <a:pt x="20512" y="66497"/>
                    </a:cubicBezTo>
                    <a:cubicBezTo>
                      <a:pt x="31371" y="66497"/>
                      <a:pt x="35796" y="60330"/>
                      <a:pt x="35662" y="54431"/>
                    </a:cubicBezTo>
                    <a:cubicBezTo>
                      <a:pt x="35662" y="45583"/>
                      <a:pt x="27349" y="41695"/>
                      <a:pt x="18635" y="41695"/>
                    </a:cubicBezTo>
                    <a:lnTo>
                      <a:pt x="12066" y="41695"/>
                    </a:lnTo>
                    <a:lnTo>
                      <a:pt x="12066" y="31237"/>
                    </a:lnTo>
                    <a:lnTo>
                      <a:pt x="18367" y="31237"/>
                    </a:lnTo>
                    <a:cubicBezTo>
                      <a:pt x="24936" y="31237"/>
                      <a:pt x="33248" y="28288"/>
                      <a:pt x="33248" y="20780"/>
                    </a:cubicBezTo>
                    <a:cubicBezTo>
                      <a:pt x="33248" y="15686"/>
                      <a:pt x="29360" y="11396"/>
                      <a:pt x="21182" y="11396"/>
                    </a:cubicBezTo>
                    <a:cubicBezTo>
                      <a:pt x="15015" y="11396"/>
                      <a:pt x="8982" y="14077"/>
                      <a:pt x="5765" y="16088"/>
                    </a:cubicBezTo>
                    <a:lnTo>
                      <a:pt x="2547" y="5765"/>
                    </a:lnTo>
                    <a:cubicBezTo>
                      <a:pt x="6837" y="2815"/>
                      <a:pt x="15150" y="0"/>
                      <a:pt x="24132" y="0"/>
                    </a:cubicBezTo>
                    <a:cubicBezTo>
                      <a:pt x="39683" y="0"/>
                      <a:pt x="47593" y="8580"/>
                      <a:pt x="47593" y="18367"/>
                    </a:cubicBezTo>
                    <a:cubicBezTo>
                      <a:pt x="47593" y="26277"/>
                      <a:pt x="43035" y="32712"/>
                      <a:pt x="33785" y="35930"/>
                    </a:cubicBezTo>
                    <a:lnTo>
                      <a:pt x="33785" y="36198"/>
                    </a:lnTo>
                    <a:cubicBezTo>
                      <a:pt x="42901" y="37807"/>
                      <a:pt x="50275" y="44778"/>
                      <a:pt x="50275" y="54967"/>
                    </a:cubicBezTo>
                    <a:cubicBezTo>
                      <a:pt x="50275" y="67703"/>
                      <a:pt x="39683" y="77758"/>
                      <a:pt x="21048" y="77758"/>
                    </a:cubicBezTo>
                    <a:cubicBezTo>
                      <a:pt x="11932" y="77758"/>
                      <a:pt x="4022" y="75211"/>
                      <a:pt x="0" y="72530"/>
                    </a:cubicBezTo>
                    <a:lnTo>
                      <a:pt x="3218" y="6180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3A2151C-323F-0E59-4911-76B5E48468CE}"/>
                  </a:ext>
                </a:extLst>
              </p:cNvPr>
              <p:cNvSpPr/>
              <p:nvPr/>
            </p:nvSpPr>
            <p:spPr>
              <a:xfrm>
                <a:off x="4089640" y="3755584"/>
                <a:ext cx="56173" cy="81780"/>
              </a:xfrm>
              <a:custGeom>
                <a:avLst/>
                <a:gdLst>
                  <a:gd name="connsiteX0" fmla="*/ 15418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7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7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8" y="0"/>
                    </a:moveTo>
                    <a:lnTo>
                      <a:pt x="25607" y="30165"/>
                    </a:lnTo>
                    <a:cubicBezTo>
                      <a:pt x="26813" y="33650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7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4" y="64083"/>
                      <a:pt x="18367" y="60732"/>
                      <a:pt x="20378" y="56978"/>
                    </a:cubicBezTo>
                    <a:cubicBezTo>
                      <a:pt x="20914" y="55905"/>
                      <a:pt x="21317" y="55101"/>
                      <a:pt x="21317" y="54431"/>
                    </a:cubicBezTo>
                    <a:cubicBezTo>
                      <a:pt x="21317" y="53895"/>
                      <a:pt x="21317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04AB976-7651-0F44-F7DA-128E339D51A8}"/>
                  </a:ext>
                </a:extLst>
              </p:cNvPr>
              <p:cNvSpPr/>
              <p:nvPr/>
            </p:nvSpPr>
            <p:spPr>
              <a:xfrm>
                <a:off x="4148897" y="3754378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E82D1FF-001B-66D8-8B94-F13BE59D5336}"/>
                  </a:ext>
                </a:extLst>
              </p:cNvPr>
              <p:cNvSpPr/>
              <p:nvPr/>
            </p:nvSpPr>
            <p:spPr>
              <a:xfrm>
                <a:off x="4208154" y="3754243"/>
                <a:ext cx="48397" cy="58854"/>
              </a:xfrm>
              <a:custGeom>
                <a:avLst/>
                <a:gdLst>
                  <a:gd name="connsiteX0" fmla="*/ 35661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1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7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1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1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1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7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4E9ECD1-2BDD-8D5A-EC67-0AE199616BE0}"/>
                  </a:ext>
                </a:extLst>
              </p:cNvPr>
              <p:cNvSpPr/>
              <p:nvPr/>
            </p:nvSpPr>
            <p:spPr>
              <a:xfrm>
                <a:off x="4270361" y="3754243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49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9" y="13407"/>
                      <a:pt x="27886" y="13407"/>
                    </a:cubicBezTo>
                    <a:cubicBezTo>
                      <a:pt x="21048" y="13407"/>
                      <a:pt x="16490" y="17831"/>
                      <a:pt x="15149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07259FE2-A40D-383A-CD8E-AE2FD0F3996D}"/>
                  </a:ext>
                </a:extLst>
              </p:cNvPr>
              <p:cNvSpPr/>
              <p:nvPr/>
            </p:nvSpPr>
            <p:spPr>
              <a:xfrm>
                <a:off x="4308301" y="3754378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0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ECE5B27-8A81-2492-6103-6C507689745B}"/>
                  </a:ext>
                </a:extLst>
              </p:cNvPr>
              <p:cNvSpPr/>
              <p:nvPr/>
            </p:nvSpPr>
            <p:spPr>
              <a:xfrm>
                <a:off x="3726715" y="3941399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2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1" y="0"/>
                      <a:pt x="27492" y="6033"/>
                      <a:pt x="27492" y="13809"/>
                    </a:cubicBezTo>
                    <a:cubicBezTo>
                      <a:pt x="27492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E2B9A09-8C8C-0869-174F-23A600778483}"/>
                  </a:ext>
                </a:extLst>
              </p:cNvPr>
              <p:cNvSpPr/>
              <p:nvPr/>
            </p:nvSpPr>
            <p:spPr>
              <a:xfrm>
                <a:off x="3786651" y="3906140"/>
                <a:ext cx="60463" cy="80305"/>
              </a:xfrm>
              <a:custGeom>
                <a:avLst/>
                <a:gdLst>
                  <a:gd name="connsiteX0" fmla="*/ 59927 w 60463"/>
                  <a:gd name="connsiteY0" fmla="*/ 76820 h 80305"/>
                  <a:gd name="connsiteX1" fmla="*/ 39818 w 60463"/>
                  <a:gd name="connsiteY1" fmla="*/ 80306 h 80305"/>
                  <a:gd name="connsiteX2" fmla="*/ 0 w 60463"/>
                  <a:gd name="connsiteY2" fmla="*/ 41158 h 80305"/>
                  <a:gd name="connsiteX3" fmla="*/ 41560 w 60463"/>
                  <a:gd name="connsiteY3" fmla="*/ 0 h 80305"/>
                  <a:gd name="connsiteX4" fmla="*/ 60464 w 60463"/>
                  <a:gd name="connsiteY4" fmla="*/ 3486 h 80305"/>
                  <a:gd name="connsiteX5" fmla="*/ 57380 w 60463"/>
                  <a:gd name="connsiteY5" fmla="*/ 14747 h 80305"/>
                  <a:gd name="connsiteX6" fmla="*/ 42097 w 60463"/>
                  <a:gd name="connsiteY6" fmla="*/ 11798 h 80305"/>
                  <a:gd name="connsiteX7" fmla="*/ 14881 w 60463"/>
                  <a:gd name="connsiteY7" fmla="*/ 40488 h 80305"/>
                  <a:gd name="connsiteX8" fmla="*/ 42097 w 60463"/>
                  <a:gd name="connsiteY8" fmla="*/ 68508 h 80305"/>
                  <a:gd name="connsiteX9" fmla="*/ 57648 w 60463"/>
                  <a:gd name="connsiteY9" fmla="*/ 65558 h 80305"/>
                  <a:gd name="connsiteX10" fmla="*/ 59927 w 60463"/>
                  <a:gd name="connsiteY10" fmla="*/ 76820 h 8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463" h="80305">
                    <a:moveTo>
                      <a:pt x="59927" y="76820"/>
                    </a:moveTo>
                    <a:cubicBezTo>
                      <a:pt x="56576" y="78563"/>
                      <a:pt x="49202" y="80306"/>
                      <a:pt x="39818" y="80306"/>
                    </a:cubicBezTo>
                    <a:cubicBezTo>
                      <a:pt x="15015" y="80306"/>
                      <a:pt x="0" y="64754"/>
                      <a:pt x="0" y="41158"/>
                    </a:cubicBezTo>
                    <a:cubicBezTo>
                      <a:pt x="0" y="15552"/>
                      <a:pt x="17831" y="0"/>
                      <a:pt x="41560" y="0"/>
                    </a:cubicBezTo>
                    <a:cubicBezTo>
                      <a:pt x="50945" y="0"/>
                      <a:pt x="57648" y="2011"/>
                      <a:pt x="60464" y="3486"/>
                    </a:cubicBezTo>
                    <a:lnTo>
                      <a:pt x="57380" y="14747"/>
                    </a:lnTo>
                    <a:cubicBezTo>
                      <a:pt x="53626" y="13139"/>
                      <a:pt x="48532" y="11798"/>
                      <a:pt x="42097" y="11798"/>
                    </a:cubicBezTo>
                    <a:cubicBezTo>
                      <a:pt x="26277" y="11798"/>
                      <a:pt x="14881" y="21719"/>
                      <a:pt x="14881" y="40488"/>
                    </a:cubicBezTo>
                    <a:cubicBezTo>
                      <a:pt x="14881" y="57648"/>
                      <a:pt x="24936" y="68508"/>
                      <a:pt x="42097" y="68508"/>
                    </a:cubicBezTo>
                    <a:cubicBezTo>
                      <a:pt x="47861" y="68508"/>
                      <a:pt x="53894" y="67301"/>
                      <a:pt x="57648" y="65558"/>
                    </a:cubicBezTo>
                    <a:lnTo>
                      <a:pt x="59927" y="7682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B220C5F-4B95-BDE5-078C-AEABCE7A722D}"/>
                  </a:ext>
                </a:extLst>
              </p:cNvPr>
              <p:cNvSpPr/>
              <p:nvPr/>
            </p:nvSpPr>
            <p:spPr>
              <a:xfrm>
                <a:off x="3852611" y="3927859"/>
                <a:ext cx="57111" cy="58720"/>
              </a:xfrm>
              <a:custGeom>
                <a:avLst/>
                <a:gdLst>
                  <a:gd name="connsiteX0" fmla="*/ 57112 w 57111"/>
                  <a:gd name="connsiteY0" fmla="*/ 28824 h 58720"/>
                  <a:gd name="connsiteX1" fmla="*/ 28154 w 57111"/>
                  <a:gd name="connsiteY1" fmla="*/ 58721 h 58720"/>
                  <a:gd name="connsiteX2" fmla="*/ 0 w 57111"/>
                  <a:gd name="connsiteY2" fmla="*/ 29762 h 58720"/>
                  <a:gd name="connsiteX3" fmla="*/ 29092 w 57111"/>
                  <a:gd name="connsiteY3" fmla="*/ 0 h 58720"/>
                  <a:gd name="connsiteX4" fmla="*/ 57112 w 57111"/>
                  <a:gd name="connsiteY4" fmla="*/ 28958 h 58720"/>
                  <a:gd name="connsiteX5" fmla="*/ 14747 w 57111"/>
                  <a:gd name="connsiteY5" fmla="*/ 29360 h 58720"/>
                  <a:gd name="connsiteX6" fmla="*/ 28690 w 57111"/>
                  <a:gd name="connsiteY6" fmla="*/ 48398 h 58720"/>
                  <a:gd name="connsiteX7" fmla="*/ 42499 w 57111"/>
                  <a:gd name="connsiteY7" fmla="*/ 29092 h 58720"/>
                  <a:gd name="connsiteX8" fmla="*/ 28824 w 57111"/>
                  <a:gd name="connsiteY8" fmla="*/ 10189 h 58720"/>
                  <a:gd name="connsiteX9" fmla="*/ 14747 w 57111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1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7"/>
                      <a:pt x="0" y="29762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7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0D21CDD-21B5-416F-1FE5-28DCC9189740}"/>
                  </a:ext>
                </a:extLst>
              </p:cNvPr>
              <p:cNvSpPr/>
              <p:nvPr/>
            </p:nvSpPr>
            <p:spPr>
              <a:xfrm>
                <a:off x="3920985" y="3927859"/>
                <a:ext cx="83389" cy="57514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9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3 w 83389"/>
                  <a:gd name="connsiteY7" fmla="*/ 10457 h 57514"/>
                  <a:gd name="connsiteX8" fmla="*/ 53224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5 w 83389"/>
                  <a:gd name="connsiteY15" fmla="*/ 19037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8 w 83389"/>
                  <a:gd name="connsiteY20" fmla="*/ 11530 h 57514"/>
                  <a:gd name="connsiteX21" fmla="*/ 15150 w 83389"/>
                  <a:gd name="connsiteY21" fmla="*/ 19574 h 57514"/>
                  <a:gd name="connsiteX22" fmla="*/ 14345 w 83389"/>
                  <a:gd name="connsiteY22" fmla="*/ 24266 h 57514"/>
                  <a:gd name="connsiteX23" fmla="*/ 14345 w 83389"/>
                  <a:gd name="connsiteY23" fmla="*/ 57514 h 57514"/>
                  <a:gd name="connsiteX24" fmla="*/ 536 w 83389"/>
                  <a:gd name="connsiteY24" fmla="*/ 57514 h 57514"/>
                  <a:gd name="connsiteX25" fmla="*/ 536 w 83389"/>
                  <a:gd name="connsiteY2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9" y="9519"/>
                    </a:lnTo>
                    <a:cubicBezTo>
                      <a:pt x="15954" y="5094"/>
                      <a:pt x="21048" y="0"/>
                      <a:pt x="30433" y="0"/>
                    </a:cubicBezTo>
                    <a:cubicBezTo>
                      <a:pt x="37807" y="0"/>
                      <a:pt x="43571" y="4156"/>
                      <a:pt x="45985" y="10457"/>
                    </a:cubicBezTo>
                    <a:lnTo>
                      <a:pt x="46253" y="10457"/>
                    </a:lnTo>
                    <a:cubicBezTo>
                      <a:pt x="48264" y="7373"/>
                      <a:pt x="50543" y="4960"/>
                      <a:pt x="53224" y="3352"/>
                    </a:cubicBezTo>
                    <a:cubicBezTo>
                      <a:pt x="56308" y="1207"/>
                      <a:pt x="59927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3" y="11530"/>
                      <a:pt x="59525" y="11530"/>
                    </a:cubicBezTo>
                    <a:cubicBezTo>
                      <a:pt x="54699" y="11530"/>
                      <a:pt x="51079" y="15015"/>
                      <a:pt x="49605" y="19037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8" y="11530"/>
                      <a:pt x="25338" y="11530"/>
                    </a:cubicBezTo>
                    <a:cubicBezTo>
                      <a:pt x="19976" y="11530"/>
                      <a:pt x="16490" y="15686"/>
                      <a:pt x="15150" y="19574"/>
                    </a:cubicBezTo>
                    <a:cubicBezTo>
                      <a:pt x="14613" y="20914"/>
                      <a:pt x="14345" y="22523"/>
                      <a:pt x="14345" y="24266"/>
                    </a:cubicBezTo>
                    <a:lnTo>
                      <a:pt x="14345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21E942F-602F-46C8-73F8-31AD23663F7F}"/>
                  </a:ext>
                </a:extLst>
              </p:cNvPr>
              <p:cNvSpPr/>
              <p:nvPr/>
            </p:nvSpPr>
            <p:spPr>
              <a:xfrm>
                <a:off x="4018987" y="3927725"/>
                <a:ext cx="56441" cy="80439"/>
              </a:xfrm>
              <a:custGeom>
                <a:avLst/>
                <a:gdLst>
                  <a:gd name="connsiteX0" fmla="*/ 536 w 56441"/>
                  <a:gd name="connsiteY0" fmla="*/ 19976 h 80439"/>
                  <a:gd name="connsiteX1" fmla="*/ 0 w 56441"/>
                  <a:gd name="connsiteY1" fmla="*/ 1207 h 80439"/>
                  <a:gd name="connsiteX2" fmla="*/ 12468 w 56441"/>
                  <a:gd name="connsiteY2" fmla="*/ 1207 h 80439"/>
                  <a:gd name="connsiteX3" fmla="*/ 13138 w 56441"/>
                  <a:gd name="connsiteY3" fmla="*/ 9921 h 80439"/>
                  <a:gd name="connsiteX4" fmla="*/ 13407 w 56441"/>
                  <a:gd name="connsiteY4" fmla="*/ 9921 h 80439"/>
                  <a:gd name="connsiteX5" fmla="*/ 32712 w 56441"/>
                  <a:gd name="connsiteY5" fmla="*/ 0 h 80439"/>
                  <a:gd name="connsiteX6" fmla="*/ 56442 w 56441"/>
                  <a:gd name="connsiteY6" fmla="*/ 28690 h 80439"/>
                  <a:gd name="connsiteX7" fmla="*/ 30835 w 56441"/>
                  <a:gd name="connsiteY7" fmla="*/ 58855 h 80439"/>
                  <a:gd name="connsiteX8" fmla="*/ 15015 w 56441"/>
                  <a:gd name="connsiteY8" fmla="*/ 51347 h 80439"/>
                  <a:gd name="connsiteX9" fmla="*/ 14747 w 56441"/>
                  <a:gd name="connsiteY9" fmla="*/ 51347 h 80439"/>
                  <a:gd name="connsiteX10" fmla="*/ 14747 w 56441"/>
                  <a:gd name="connsiteY10" fmla="*/ 80440 h 80439"/>
                  <a:gd name="connsiteX11" fmla="*/ 536 w 56441"/>
                  <a:gd name="connsiteY11" fmla="*/ 80440 h 80439"/>
                  <a:gd name="connsiteX12" fmla="*/ 536 w 56441"/>
                  <a:gd name="connsiteY12" fmla="*/ 19976 h 80439"/>
                  <a:gd name="connsiteX13" fmla="*/ 14747 w 56441"/>
                  <a:gd name="connsiteY13" fmla="*/ 33919 h 80439"/>
                  <a:gd name="connsiteX14" fmla="*/ 15149 w 56441"/>
                  <a:gd name="connsiteY14" fmla="*/ 37807 h 80439"/>
                  <a:gd name="connsiteX15" fmla="*/ 27618 w 56441"/>
                  <a:gd name="connsiteY15" fmla="*/ 47727 h 80439"/>
                  <a:gd name="connsiteX16" fmla="*/ 41962 w 56441"/>
                  <a:gd name="connsiteY16" fmla="*/ 29092 h 80439"/>
                  <a:gd name="connsiteX17" fmla="*/ 28020 w 56441"/>
                  <a:gd name="connsiteY17" fmla="*/ 11127 h 80439"/>
                  <a:gd name="connsiteX18" fmla="*/ 15284 w 56441"/>
                  <a:gd name="connsiteY18" fmla="*/ 21585 h 80439"/>
                  <a:gd name="connsiteX19" fmla="*/ 14747 w 56441"/>
                  <a:gd name="connsiteY19" fmla="*/ 25204 h 80439"/>
                  <a:gd name="connsiteX20" fmla="*/ 14747 w 56441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1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8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2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5"/>
                      <a:pt x="15015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49" y="37807"/>
                    </a:cubicBezTo>
                    <a:cubicBezTo>
                      <a:pt x="16490" y="43571"/>
                      <a:pt x="21585" y="47727"/>
                      <a:pt x="27618" y="47727"/>
                    </a:cubicBezTo>
                    <a:cubicBezTo>
                      <a:pt x="36600" y="47727"/>
                      <a:pt x="41962" y="40220"/>
                      <a:pt x="41962" y="29092"/>
                    </a:cubicBezTo>
                    <a:cubicBezTo>
                      <a:pt x="41962" y="19172"/>
                      <a:pt x="37136" y="11127"/>
                      <a:pt x="28020" y="11127"/>
                    </a:cubicBezTo>
                    <a:cubicBezTo>
                      <a:pt x="22121" y="11127"/>
                      <a:pt x="16758" y="15418"/>
                      <a:pt x="15284" y="21585"/>
                    </a:cubicBezTo>
                    <a:cubicBezTo>
                      <a:pt x="14881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1248CF8-DE38-2DEA-CAF9-CB4BE7641392}"/>
                  </a:ext>
                </a:extLst>
              </p:cNvPr>
              <p:cNvSpPr/>
              <p:nvPr/>
            </p:nvSpPr>
            <p:spPr>
              <a:xfrm>
                <a:off x="4087092" y="3903191"/>
                <a:ext cx="14345" cy="82048"/>
              </a:xfrm>
              <a:custGeom>
                <a:avLst/>
                <a:gdLst>
                  <a:gd name="connsiteX0" fmla="*/ 0 w 14345"/>
                  <a:gd name="connsiteY0" fmla="*/ 0 h 82048"/>
                  <a:gd name="connsiteX1" fmla="*/ 14345 w 14345"/>
                  <a:gd name="connsiteY1" fmla="*/ 0 h 82048"/>
                  <a:gd name="connsiteX2" fmla="*/ 14345 w 14345"/>
                  <a:gd name="connsiteY2" fmla="*/ 82048 h 82048"/>
                  <a:gd name="connsiteX3" fmla="*/ 0 w 14345"/>
                  <a:gd name="connsiteY3" fmla="*/ 82048 h 82048"/>
                  <a:gd name="connsiteX4" fmla="*/ 0 w 14345"/>
                  <a:gd name="connsiteY4" fmla="*/ 0 h 8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5" h="82048">
                    <a:moveTo>
                      <a:pt x="0" y="0"/>
                    </a:moveTo>
                    <a:lnTo>
                      <a:pt x="14345" y="0"/>
                    </a:lnTo>
                    <a:lnTo>
                      <a:pt x="14345" y="82048"/>
                    </a:lnTo>
                    <a:lnTo>
                      <a:pt x="0" y="82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4F30774-EE68-85EF-11BB-DEFA9A3B1DEA}"/>
                  </a:ext>
                </a:extLst>
              </p:cNvPr>
              <p:cNvSpPr/>
              <p:nvPr/>
            </p:nvSpPr>
            <p:spPr>
              <a:xfrm>
                <a:off x="4113235" y="3927725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50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6"/>
                      <a:pt x="51749" y="27350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6D1AE38-DD79-8426-CDD8-E222A1F565BF}"/>
                  </a:ext>
                </a:extLst>
              </p:cNvPr>
              <p:cNvSpPr/>
              <p:nvPr/>
            </p:nvSpPr>
            <p:spPr>
              <a:xfrm>
                <a:off x="4170884" y="3912977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8 w 35527"/>
                  <a:gd name="connsiteY2" fmla="*/ 16088 h 73468"/>
                  <a:gd name="connsiteX3" fmla="*/ 35528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7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8" y="16088"/>
                    </a:lnTo>
                    <a:lnTo>
                      <a:pt x="35528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40" y="61938"/>
                      <a:pt x="33516" y="61536"/>
                      <a:pt x="34723" y="61268"/>
                    </a:cubicBezTo>
                    <a:lnTo>
                      <a:pt x="34991" y="72127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8E4BA1E6-B901-6A99-CE51-5AA30AF63BF1}"/>
                  </a:ext>
                </a:extLst>
              </p:cNvPr>
              <p:cNvSpPr/>
              <p:nvPr/>
            </p:nvSpPr>
            <p:spPr>
              <a:xfrm>
                <a:off x="4212846" y="3927725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49 w 51749"/>
                  <a:gd name="connsiteY7" fmla="*/ 27350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8" y="0"/>
                      <a:pt x="51749" y="15016"/>
                      <a:pt x="51749" y="27350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39B26D9-2408-36B3-1EA9-9A1E8D97FBC1}"/>
                  </a:ext>
                </a:extLst>
              </p:cNvPr>
              <p:cNvSpPr/>
              <p:nvPr/>
            </p:nvSpPr>
            <p:spPr>
              <a:xfrm>
                <a:off x="4272640" y="3903191"/>
                <a:ext cx="55905" cy="83389"/>
              </a:xfrm>
              <a:custGeom>
                <a:avLst/>
                <a:gdLst>
                  <a:gd name="connsiteX0" fmla="*/ 55369 w 55905"/>
                  <a:gd name="connsiteY0" fmla="*/ 0 h 83389"/>
                  <a:gd name="connsiteX1" fmla="*/ 55369 w 55905"/>
                  <a:gd name="connsiteY1" fmla="*/ 66229 h 83389"/>
                  <a:gd name="connsiteX2" fmla="*/ 55905 w 55905"/>
                  <a:gd name="connsiteY2" fmla="*/ 82048 h 83389"/>
                  <a:gd name="connsiteX3" fmla="*/ 43169 w 55905"/>
                  <a:gd name="connsiteY3" fmla="*/ 82048 h 83389"/>
                  <a:gd name="connsiteX4" fmla="*/ 42633 w 55905"/>
                  <a:gd name="connsiteY4" fmla="*/ 73200 h 83389"/>
                  <a:gd name="connsiteX5" fmla="*/ 42365 w 55905"/>
                  <a:gd name="connsiteY5" fmla="*/ 73200 h 83389"/>
                  <a:gd name="connsiteX6" fmla="*/ 23998 w 55905"/>
                  <a:gd name="connsiteY6" fmla="*/ 83389 h 83389"/>
                  <a:gd name="connsiteX7" fmla="*/ 0 w 55905"/>
                  <a:gd name="connsiteY7" fmla="*/ 54565 h 83389"/>
                  <a:gd name="connsiteX8" fmla="*/ 25204 w 55905"/>
                  <a:gd name="connsiteY8" fmla="*/ 24534 h 83389"/>
                  <a:gd name="connsiteX9" fmla="*/ 41024 w 55905"/>
                  <a:gd name="connsiteY9" fmla="*/ 31908 h 83389"/>
                  <a:gd name="connsiteX10" fmla="*/ 41292 w 55905"/>
                  <a:gd name="connsiteY10" fmla="*/ 31908 h 83389"/>
                  <a:gd name="connsiteX11" fmla="*/ 41292 w 55905"/>
                  <a:gd name="connsiteY11" fmla="*/ 0 h 83389"/>
                  <a:gd name="connsiteX12" fmla="*/ 55503 w 55905"/>
                  <a:gd name="connsiteY12" fmla="*/ 0 h 83389"/>
                  <a:gd name="connsiteX13" fmla="*/ 41158 w 55905"/>
                  <a:gd name="connsiteY13" fmla="*/ 49202 h 83389"/>
                  <a:gd name="connsiteX14" fmla="*/ 40756 w 55905"/>
                  <a:gd name="connsiteY14" fmla="*/ 45448 h 83389"/>
                  <a:gd name="connsiteX15" fmla="*/ 28556 w 55905"/>
                  <a:gd name="connsiteY15" fmla="*/ 35393 h 83389"/>
                  <a:gd name="connsiteX16" fmla="*/ 14345 w 55905"/>
                  <a:gd name="connsiteY16" fmla="*/ 54029 h 83389"/>
                  <a:gd name="connsiteX17" fmla="*/ 28422 w 55905"/>
                  <a:gd name="connsiteY17" fmla="*/ 71859 h 83389"/>
                  <a:gd name="connsiteX18" fmla="*/ 40622 w 55905"/>
                  <a:gd name="connsiteY18" fmla="*/ 61804 h 83389"/>
                  <a:gd name="connsiteX19" fmla="*/ 41158 w 55905"/>
                  <a:gd name="connsiteY19" fmla="*/ 57648 h 83389"/>
                  <a:gd name="connsiteX20" fmla="*/ 41158 w 55905"/>
                  <a:gd name="connsiteY20" fmla="*/ 49202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905" h="83389">
                    <a:moveTo>
                      <a:pt x="55369" y="0"/>
                    </a:moveTo>
                    <a:lnTo>
                      <a:pt x="55369" y="66229"/>
                    </a:lnTo>
                    <a:cubicBezTo>
                      <a:pt x="55369" y="71994"/>
                      <a:pt x="55637" y="78295"/>
                      <a:pt x="55905" y="82048"/>
                    </a:cubicBezTo>
                    <a:lnTo>
                      <a:pt x="43169" y="82048"/>
                    </a:lnTo>
                    <a:lnTo>
                      <a:pt x="42633" y="73200"/>
                    </a:lnTo>
                    <a:lnTo>
                      <a:pt x="42365" y="73200"/>
                    </a:lnTo>
                    <a:cubicBezTo>
                      <a:pt x="39013" y="79501"/>
                      <a:pt x="32176" y="83389"/>
                      <a:pt x="23998" y="83389"/>
                    </a:cubicBezTo>
                    <a:cubicBezTo>
                      <a:pt x="10591" y="83389"/>
                      <a:pt x="0" y="71994"/>
                      <a:pt x="0" y="54565"/>
                    </a:cubicBezTo>
                    <a:cubicBezTo>
                      <a:pt x="0" y="35662"/>
                      <a:pt x="11664" y="24534"/>
                      <a:pt x="25204" y="24534"/>
                    </a:cubicBezTo>
                    <a:cubicBezTo>
                      <a:pt x="32980" y="24534"/>
                      <a:pt x="38477" y="27752"/>
                      <a:pt x="41024" y="31908"/>
                    </a:cubicBezTo>
                    <a:lnTo>
                      <a:pt x="41292" y="31908"/>
                    </a:lnTo>
                    <a:lnTo>
                      <a:pt x="41292" y="0"/>
                    </a:lnTo>
                    <a:lnTo>
                      <a:pt x="55503" y="0"/>
                    </a:lnTo>
                    <a:close/>
                    <a:moveTo>
                      <a:pt x="41158" y="49202"/>
                    </a:moveTo>
                    <a:cubicBezTo>
                      <a:pt x="41158" y="47996"/>
                      <a:pt x="41158" y="46655"/>
                      <a:pt x="40756" y="45448"/>
                    </a:cubicBezTo>
                    <a:cubicBezTo>
                      <a:pt x="39549" y="39952"/>
                      <a:pt x="34991" y="35393"/>
                      <a:pt x="28556" y="35393"/>
                    </a:cubicBezTo>
                    <a:cubicBezTo>
                      <a:pt x="19439" y="35393"/>
                      <a:pt x="14345" y="43437"/>
                      <a:pt x="14345" y="54029"/>
                    </a:cubicBezTo>
                    <a:cubicBezTo>
                      <a:pt x="14345" y="64620"/>
                      <a:pt x="19439" y="71859"/>
                      <a:pt x="28422" y="71859"/>
                    </a:cubicBezTo>
                    <a:cubicBezTo>
                      <a:pt x="34187" y="71859"/>
                      <a:pt x="39281" y="67972"/>
                      <a:pt x="40622" y="61804"/>
                    </a:cubicBezTo>
                    <a:cubicBezTo>
                      <a:pt x="41024" y="60598"/>
                      <a:pt x="41158" y="59123"/>
                      <a:pt x="41158" y="57648"/>
                    </a:cubicBezTo>
                    <a:lnTo>
                      <a:pt x="41158" y="4920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709" name="Oval 708">
            <a:extLst>
              <a:ext uri="{FF2B5EF4-FFF2-40B4-BE49-F238E27FC236}">
                <a16:creationId xmlns:a16="http://schemas.microsoft.com/office/drawing/2014/main" id="{413A8F27-B502-6E7D-39CC-21C5B3986A97}"/>
              </a:ext>
            </a:extLst>
          </p:cNvPr>
          <p:cNvSpPr/>
          <p:nvPr/>
        </p:nvSpPr>
        <p:spPr>
          <a:xfrm>
            <a:off x="7989662" y="2358058"/>
            <a:ext cx="2613427" cy="2613427"/>
          </a:xfrm>
          <a:prstGeom prst="ellipse">
            <a:avLst/>
          </a:prstGeom>
          <a:solidFill>
            <a:srgbClr val="286FB7"/>
          </a:solidFill>
          <a:ln w="57150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3YR Stent Fracture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Core Lab Review</a:t>
            </a:r>
          </a:p>
        </p:txBody>
      </p:sp>
      <p:sp>
        <p:nvSpPr>
          <p:cNvPr id="711" name="TextBox 710">
            <a:extLst>
              <a:ext uri="{FF2B5EF4-FFF2-40B4-BE49-F238E27FC236}">
                <a16:creationId xmlns:a16="http://schemas.microsoft.com/office/drawing/2014/main" id="{30CA5E4C-BCEC-C2BF-8D5A-983256788F09}"/>
              </a:ext>
            </a:extLst>
          </p:cNvPr>
          <p:cNvSpPr txBox="1"/>
          <p:nvPr/>
        </p:nvSpPr>
        <p:spPr>
          <a:xfrm>
            <a:off x="80963" y="6164158"/>
            <a:ext cx="70580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*Core Lab adjudicated, clinically-driven TLR with objective evidence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Subjects are censored at their last known follow-up, or at time of study exit (withdrawal or lost to follow-up) or death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1. Data on file at Veryan Medical: MIMICS-2 CSR</a:t>
            </a:r>
          </a:p>
        </p:txBody>
      </p:sp>
    </p:spTree>
    <p:extLst>
      <p:ext uri="{BB962C8B-B14F-4D97-AF65-F5344CB8AC3E}">
        <p14:creationId xmlns:p14="http://schemas.microsoft.com/office/powerpoint/2010/main" val="340206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4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1CA92AE-2E6C-854F-7F36-02C4A097D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58" y="282524"/>
            <a:ext cx="4335339" cy="2789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0" name="Picture 41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3967181-79F2-4809-224A-043166592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598" y="3266900"/>
            <a:ext cx="4335338" cy="27898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2" name="Picture 421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96CB1EB-9A04-F2E1-9BCE-04A9004EB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19" y="3248438"/>
            <a:ext cx="4335339" cy="2789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0" name="TextBox 479">
            <a:extLst>
              <a:ext uri="{FF2B5EF4-FFF2-40B4-BE49-F238E27FC236}">
                <a16:creationId xmlns:a16="http://schemas.microsoft.com/office/drawing/2014/main" id="{E8303887-2029-0AE9-5BD6-AD73485E9131}"/>
              </a:ext>
            </a:extLst>
          </p:cNvPr>
          <p:cNvSpPr txBox="1"/>
          <p:nvPr/>
        </p:nvSpPr>
        <p:spPr>
          <a:xfrm>
            <a:off x="176134" y="6080622"/>
            <a:ext cx="81155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*CEC adjudicated, clinically-driven TLR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Subjects are censored at their last DUS follow-up, or at time of study exit (withdrawal or lost to follow-up) or death. Subjects who are patent at DUS follow-up are censored at the end of the follow-up window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82" name="Graphic 481">
            <a:extLst>
              <a:ext uri="{FF2B5EF4-FFF2-40B4-BE49-F238E27FC236}">
                <a16:creationId xmlns:a16="http://schemas.microsoft.com/office/drawing/2014/main" id="{C2088E04-71B1-DFEE-368E-898A8C686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42319" y="1386715"/>
            <a:ext cx="4335339" cy="1671991"/>
          </a:xfrm>
          <a:prstGeom prst="rect">
            <a:avLst/>
          </a:prstGeom>
        </p:spPr>
      </p:pic>
      <p:grpSp>
        <p:nvGrpSpPr>
          <p:cNvPr id="484" name="Graphic 2">
            <a:extLst>
              <a:ext uri="{FF2B5EF4-FFF2-40B4-BE49-F238E27FC236}">
                <a16:creationId xmlns:a16="http://schemas.microsoft.com/office/drawing/2014/main" id="{C7620D4F-7706-7929-7ABC-A43C8B72D825}"/>
              </a:ext>
            </a:extLst>
          </p:cNvPr>
          <p:cNvGrpSpPr/>
          <p:nvPr/>
        </p:nvGrpSpPr>
        <p:grpSpPr>
          <a:xfrm>
            <a:off x="360871" y="201923"/>
            <a:ext cx="875459" cy="1245877"/>
            <a:chOff x="3614108" y="2653562"/>
            <a:chExt cx="1298160" cy="1847428"/>
          </a:xfrm>
        </p:grpSpPr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57C4987E-4566-91DB-EDAB-D9909F483694}"/>
                </a:ext>
              </a:extLst>
            </p:cNvPr>
            <p:cNvSpPr/>
            <p:nvPr/>
          </p:nvSpPr>
          <p:spPr>
            <a:xfrm>
              <a:off x="3614108" y="2875575"/>
              <a:ext cx="1298025" cy="546050"/>
            </a:xfrm>
            <a:custGeom>
              <a:avLst/>
              <a:gdLst>
                <a:gd name="connsiteX0" fmla="*/ 0 w 1298025"/>
                <a:gd name="connsiteY0" fmla="*/ 0 h 546050"/>
                <a:gd name="connsiteX1" fmla="*/ 1153369 w 1298025"/>
                <a:gd name="connsiteY1" fmla="*/ 0 h 546050"/>
                <a:gd name="connsiteX2" fmla="*/ 1298026 w 1298025"/>
                <a:gd name="connsiteY2" fmla="*/ 144657 h 546050"/>
                <a:gd name="connsiteX3" fmla="*/ 1298026 w 1298025"/>
                <a:gd name="connsiteY3" fmla="*/ 546050 h 546050"/>
                <a:gd name="connsiteX4" fmla="*/ 144657 w 1298025"/>
                <a:gd name="connsiteY4" fmla="*/ 546050 h 546050"/>
                <a:gd name="connsiteX5" fmla="*/ 0 w 1298025"/>
                <a:gd name="connsiteY5" fmla="*/ 401393 h 546050"/>
                <a:gd name="connsiteX6" fmla="*/ 0 w 1298025"/>
                <a:gd name="connsiteY6" fmla="*/ 0 h 546050"/>
                <a:gd name="connsiteX7" fmla="*/ 0 w 1298025"/>
                <a:gd name="connsiteY7" fmla="*/ 0 h 5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025" h="546050">
                  <a:moveTo>
                    <a:pt x="0" y="0"/>
                  </a:moveTo>
                  <a:lnTo>
                    <a:pt x="1153369" y="0"/>
                  </a:lnTo>
                  <a:cubicBezTo>
                    <a:pt x="1233272" y="0"/>
                    <a:pt x="1298026" y="64888"/>
                    <a:pt x="1298026" y="144657"/>
                  </a:cubicBezTo>
                  <a:lnTo>
                    <a:pt x="1298026" y="546050"/>
                  </a:lnTo>
                  <a:lnTo>
                    <a:pt x="144657" y="546050"/>
                  </a:lnTo>
                  <a:cubicBezTo>
                    <a:pt x="64754" y="546050"/>
                    <a:pt x="0" y="481163"/>
                    <a:pt x="0" y="401393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1E2D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27B86435-DB23-0559-8CFA-37E8A35146EB}"/>
                </a:ext>
              </a:extLst>
            </p:cNvPr>
            <p:cNvSpPr/>
            <p:nvPr/>
          </p:nvSpPr>
          <p:spPr>
            <a:xfrm>
              <a:off x="3614108" y="3479810"/>
              <a:ext cx="1298160" cy="1021180"/>
            </a:xfrm>
            <a:custGeom>
              <a:avLst/>
              <a:gdLst>
                <a:gd name="connsiteX0" fmla="*/ 0 w 1298160"/>
                <a:gd name="connsiteY0" fmla="*/ 0 h 1021180"/>
                <a:gd name="connsiteX1" fmla="*/ 1150151 w 1298160"/>
                <a:gd name="connsiteY1" fmla="*/ 0 h 1021180"/>
                <a:gd name="connsiteX2" fmla="*/ 1298160 w 1298160"/>
                <a:gd name="connsiteY2" fmla="*/ 148009 h 1021180"/>
                <a:gd name="connsiteX3" fmla="*/ 1298160 w 1298160"/>
                <a:gd name="connsiteY3" fmla="*/ 1021180 h 1021180"/>
                <a:gd name="connsiteX4" fmla="*/ 148009 w 1298160"/>
                <a:gd name="connsiteY4" fmla="*/ 1021180 h 1021180"/>
                <a:gd name="connsiteX5" fmla="*/ 0 w 1298160"/>
                <a:gd name="connsiteY5" fmla="*/ 873171 h 1021180"/>
                <a:gd name="connsiteX6" fmla="*/ 0 w 1298160"/>
                <a:gd name="connsiteY6" fmla="*/ 0 h 1021180"/>
                <a:gd name="connsiteX7" fmla="*/ 0 w 1298160"/>
                <a:gd name="connsiteY7" fmla="*/ 0 h 102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160" h="1021180">
                  <a:moveTo>
                    <a:pt x="0" y="0"/>
                  </a:moveTo>
                  <a:lnTo>
                    <a:pt x="1150151" y="0"/>
                  </a:lnTo>
                  <a:cubicBezTo>
                    <a:pt x="1231798" y="0"/>
                    <a:pt x="1298160" y="66228"/>
                    <a:pt x="1298160" y="148009"/>
                  </a:cubicBezTo>
                  <a:lnTo>
                    <a:pt x="1298160" y="1021180"/>
                  </a:lnTo>
                  <a:lnTo>
                    <a:pt x="148009" y="1021180"/>
                  </a:lnTo>
                  <a:cubicBezTo>
                    <a:pt x="66363" y="1021180"/>
                    <a:pt x="0" y="954951"/>
                    <a:pt x="0" y="873171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6FB7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487" name="Graphic 2">
              <a:extLst>
                <a:ext uri="{FF2B5EF4-FFF2-40B4-BE49-F238E27FC236}">
                  <a16:creationId xmlns:a16="http://schemas.microsoft.com/office/drawing/2014/main" id="{71802F26-472C-DCE1-BC97-B2E708657234}"/>
                </a:ext>
              </a:extLst>
            </p:cNvPr>
            <p:cNvGrpSpPr/>
            <p:nvPr/>
          </p:nvGrpSpPr>
          <p:grpSpPr>
            <a:xfrm>
              <a:off x="3971260" y="2653562"/>
              <a:ext cx="567366" cy="100817"/>
              <a:chOff x="3971260" y="2653562"/>
              <a:chExt cx="567366" cy="100817"/>
            </a:xfrm>
          </p:grpSpPr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1B65F9B4-78BD-8300-65E6-EDB8BD9EDF2A}"/>
                  </a:ext>
                </a:extLst>
              </p:cNvPr>
              <p:cNvSpPr/>
              <p:nvPr/>
            </p:nvSpPr>
            <p:spPr>
              <a:xfrm>
                <a:off x="3971260" y="2655037"/>
                <a:ext cx="104035" cy="97600"/>
              </a:xfrm>
              <a:custGeom>
                <a:avLst/>
                <a:gdLst>
                  <a:gd name="connsiteX0" fmla="*/ 84596 w 104035"/>
                  <a:gd name="connsiteY0" fmla="*/ 57916 h 97600"/>
                  <a:gd name="connsiteX1" fmla="*/ 83389 w 104035"/>
                  <a:gd name="connsiteY1" fmla="*/ 17026 h 97600"/>
                  <a:gd name="connsiteX2" fmla="*/ 82987 w 104035"/>
                  <a:gd name="connsiteY2" fmla="*/ 17026 h 97600"/>
                  <a:gd name="connsiteX3" fmla="*/ 71457 w 104035"/>
                  <a:gd name="connsiteY3" fmla="*/ 54297 h 97600"/>
                  <a:gd name="connsiteX4" fmla="*/ 57246 w 104035"/>
                  <a:gd name="connsiteY4" fmla="*/ 96528 h 97600"/>
                  <a:gd name="connsiteX5" fmla="*/ 43571 w 104035"/>
                  <a:gd name="connsiteY5" fmla="*/ 96528 h 97600"/>
                  <a:gd name="connsiteX6" fmla="*/ 30567 w 104035"/>
                  <a:gd name="connsiteY6" fmla="*/ 54833 h 97600"/>
                  <a:gd name="connsiteX7" fmla="*/ 20780 w 104035"/>
                  <a:gd name="connsiteY7" fmla="*/ 16892 h 97600"/>
                  <a:gd name="connsiteX8" fmla="*/ 20512 w 104035"/>
                  <a:gd name="connsiteY8" fmla="*/ 16892 h 97600"/>
                  <a:gd name="connsiteX9" fmla="*/ 18769 w 104035"/>
                  <a:gd name="connsiteY9" fmla="*/ 58453 h 97600"/>
                  <a:gd name="connsiteX10" fmla="*/ 16624 w 104035"/>
                  <a:gd name="connsiteY10" fmla="*/ 97600 h 97600"/>
                  <a:gd name="connsiteX11" fmla="*/ 0 w 104035"/>
                  <a:gd name="connsiteY11" fmla="*/ 97600 h 97600"/>
                  <a:gd name="connsiteX12" fmla="*/ 6569 w 104035"/>
                  <a:gd name="connsiteY12" fmla="*/ 134 h 97600"/>
                  <a:gd name="connsiteX13" fmla="*/ 30031 w 104035"/>
                  <a:gd name="connsiteY13" fmla="*/ 134 h 97600"/>
                  <a:gd name="connsiteX14" fmla="*/ 42767 w 104035"/>
                  <a:gd name="connsiteY14" fmla="*/ 39281 h 97600"/>
                  <a:gd name="connsiteX15" fmla="*/ 51749 w 104035"/>
                  <a:gd name="connsiteY15" fmla="*/ 73066 h 97600"/>
                  <a:gd name="connsiteX16" fmla="*/ 52152 w 104035"/>
                  <a:gd name="connsiteY16" fmla="*/ 73066 h 97600"/>
                  <a:gd name="connsiteX17" fmla="*/ 61804 w 104035"/>
                  <a:gd name="connsiteY17" fmla="*/ 39013 h 97600"/>
                  <a:gd name="connsiteX18" fmla="*/ 75211 w 104035"/>
                  <a:gd name="connsiteY18" fmla="*/ 0 h 97600"/>
                  <a:gd name="connsiteX19" fmla="*/ 98405 w 104035"/>
                  <a:gd name="connsiteY19" fmla="*/ 0 h 97600"/>
                  <a:gd name="connsiteX20" fmla="*/ 104035 w 104035"/>
                  <a:gd name="connsiteY20" fmla="*/ 97466 h 97600"/>
                  <a:gd name="connsiteX21" fmla="*/ 86741 w 104035"/>
                  <a:gd name="connsiteY21" fmla="*/ 97466 h 97600"/>
                  <a:gd name="connsiteX22" fmla="*/ 84864 w 104035"/>
                  <a:gd name="connsiteY22" fmla="*/ 57648 h 9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600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8"/>
                    </a:lnTo>
                    <a:lnTo>
                      <a:pt x="43571" y="96528"/>
                    </a:lnTo>
                    <a:lnTo>
                      <a:pt x="30567" y="54833"/>
                    </a:lnTo>
                    <a:cubicBezTo>
                      <a:pt x="26813" y="42365"/>
                      <a:pt x="23328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6" y="62341"/>
                      <a:pt x="51749" y="73066"/>
                    </a:cubicBezTo>
                    <a:lnTo>
                      <a:pt x="52152" y="73066"/>
                    </a:lnTo>
                    <a:cubicBezTo>
                      <a:pt x="54699" y="62475"/>
                      <a:pt x="58051" y="50543"/>
                      <a:pt x="61804" y="39013"/>
                    </a:cubicBezTo>
                    <a:lnTo>
                      <a:pt x="75211" y="0"/>
                    </a:lnTo>
                    <a:lnTo>
                      <a:pt x="98405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92A8C8D1-50B3-F635-BB3B-36D267C0046E}"/>
                  </a:ext>
                </a:extLst>
              </p:cNvPr>
              <p:cNvSpPr/>
              <p:nvPr/>
            </p:nvSpPr>
            <p:spPr>
              <a:xfrm>
                <a:off x="4092991" y="2655305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18706BEC-D037-DB95-E537-FD3DA4568037}"/>
                  </a:ext>
                </a:extLst>
              </p:cNvPr>
              <p:cNvSpPr/>
              <p:nvPr/>
            </p:nvSpPr>
            <p:spPr>
              <a:xfrm>
                <a:off x="4128921" y="2655037"/>
                <a:ext cx="104035" cy="97600"/>
              </a:xfrm>
              <a:custGeom>
                <a:avLst/>
                <a:gdLst>
                  <a:gd name="connsiteX0" fmla="*/ 84596 w 104035"/>
                  <a:gd name="connsiteY0" fmla="*/ 57916 h 97600"/>
                  <a:gd name="connsiteX1" fmla="*/ 83389 w 104035"/>
                  <a:gd name="connsiteY1" fmla="*/ 17026 h 97600"/>
                  <a:gd name="connsiteX2" fmla="*/ 82987 w 104035"/>
                  <a:gd name="connsiteY2" fmla="*/ 17026 h 97600"/>
                  <a:gd name="connsiteX3" fmla="*/ 71457 w 104035"/>
                  <a:gd name="connsiteY3" fmla="*/ 54297 h 97600"/>
                  <a:gd name="connsiteX4" fmla="*/ 57246 w 104035"/>
                  <a:gd name="connsiteY4" fmla="*/ 96528 h 97600"/>
                  <a:gd name="connsiteX5" fmla="*/ 43571 w 104035"/>
                  <a:gd name="connsiteY5" fmla="*/ 96528 h 97600"/>
                  <a:gd name="connsiteX6" fmla="*/ 30567 w 104035"/>
                  <a:gd name="connsiteY6" fmla="*/ 54833 h 97600"/>
                  <a:gd name="connsiteX7" fmla="*/ 20780 w 104035"/>
                  <a:gd name="connsiteY7" fmla="*/ 16892 h 97600"/>
                  <a:gd name="connsiteX8" fmla="*/ 20512 w 104035"/>
                  <a:gd name="connsiteY8" fmla="*/ 16892 h 97600"/>
                  <a:gd name="connsiteX9" fmla="*/ 18769 w 104035"/>
                  <a:gd name="connsiteY9" fmla="*/ 58453 h 97600"/>
                  <a:gd name="connsiteX10" fmla="*/ 16624 w 104035"/>
                  <a:gd name="connsiteY10" fmla="*/ 97600 h 97600"/>
                  <a:gd name="connsiteX11" fmla="*/ 0 w 104035"/>
                  <a:gd name="connsiteY11" fmla="*/ 97600 h 97600"/>
                  <a:gd name="connsiteX12" fmla="*/ 6569 w 104035"/>
                  <a:gd name="connsiteY12" fmla="*/ 134 h 97600"/>
                  <a:gd name="connsiteX13" fmla="*/ 30031 w 104035"/>
                  <a:gd name="connsiteY13" fmla="*/ 134 h 97600"/>
                  <a:gd name="connsiteX14" fmla="*/ 42767 w 104035"/>
                  <a:gd name="connsiteY14" fmla="*/ 39281 h 97600"/>
                  <a:gd name="connsiteX15" fmla="*/ 51749 w 104035"/>
                  <a:gd name="connsiteY15" fmla="*/ 73066 h 97600"/>
                  <a:gd name="connsiteX16" fmla="*/ 52152 w 104035"/>
                  <a:gd name="connsiteY16" fmla="*/ 73066 h 97600"/>
                  <a:gd name="connsiteX17" fmla="*/ 61804 w 104035"/>
                  <a:gd name="connsiteY17" fmla="*/ 39013 h 97600"/>
                  <a:gd name="connsiteX18" fmla="*/ 75211 w 104035"/>
                  <a:gd name="connsiteY18" fmla="*/ 0 h 97600"/>
                  <a:gd name="connsiteX19" fmla="*/ 98404 w 104035"/>
                  <a:gd name="connsiteY19" fmla="*/ 0 h 97600"/>
                  <a:gd name="connsiteX20" fmla="*/ 104035 w 104035"/>
                  <a:gd name="connsiteY20" fmla="*/ 97466 h 97600"/>
                  <a:gd name="connsiteX21" fmla="*/ 86741 w 104035"/>
                  <a:gd name="connsiteY21" fmla="*/ 97466 h 97600"/>
                  <a:gd name="connsiteX22" fmla="*/ 84864 w 104035"/>
                  <a:gd name="connsiteY22" fmla="*/ 57648 h 9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600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8"/>
                    </a:lnTo>
                    <a:lnTo>
                      <a:pt x="43571" y="96528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6" y="62341"/>
                      <a:pt x="51749" y="73066"/>
                    </a:cubicBezTo>
                    <a:lnTo>
                      <a:pt x="52152" y="73066"/>
                    </a:lnTo>
                    <a:cubicBezTo>
                      <a:pt x="54699" y="62475"/>
                      <a:pt x="58051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FC4B9F9-C035-CDE6-3934-25244D83324D}"/>
                  </a:ext>
                </a:extLst>
              </p:cNvPr>
              <p:cNvSpPr/>
              <p:nvPr/>
            </p:nvSpPr>
            <p:spPr>
              <a:xfrm>
                <a:off x="4250653" y="2655305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5B1A0B92-E0F4-16A3-08EC-5A628590599B}"/>
                  </a:ext>
                </a:extLst>
              </p:cNvPr>
              <p:cNvSpPr/>
              <p:nvPr/>
            </p:nvSpPr>
            <p:spPr>
              <a:xfrm>
                <a:off x="4283767" y="2653562"/>
                <a:ext cx="75746" cy="100549"/>
              </a:xfrm>
              <a:custGeom>
                <a:avLst/>
                <a:gdLst>
                  <a:gd name="connsiteX0" fmla="*/ 74943 w 75746"/>
                  <a:gd name="connsiteY0" fmla="*/ 96259 h 100549"/>
                  <a:gd name="connsiteX1" fmla="*/ 49739 w 75746"/>
                  <a:gd name="connsiteY1" fmla="*/ 100549 h 100549"/>
                  <a:gd name="connsiteX2" fmla="*/ 0 w 75746"/>
                  <a:gd name="connsiteY2" fmla="*/ 51481 h 100549"/>
                  <a:gd name="connsiteX3" fmla="*/ 52017 w 75746"/>
                  <a:gd name="connsiteY3" fmla="*/ 0 h 100549"/>
                  <a:gd name="connsiteX4" fmla="*/ 75747 w 75746"/>
                  <a:gd name="connsiteY4" fmla="*/ 4290 h 100549"/>
                  <a:gd name="connsiteX5" fmla="*/ 71859 w 75746"/>
                  <a:gd name="connsiteY5" fmla="*/ 18501 h 100549"/>
                  <a:gd name="connsiteX6" fmla="*/ 52822 w 75746"/>
                  <a:gd name="connsiteY6" fmla="*/ 14747 h 100549"/>
                  <a:gd name="connsiteX7" fmla="*/ 18635 w 75746"/>
                  <a:gd name="connsiteY7" fmla="*/ 50543 h 100549"/>
                  <a:gd name="connsiteX8" fmla="*/ 52688 w 75746"/>
                  <a:gd name="connsiteY8" fmla="*/ 85668 h 100549"/>
                  <a:gd name="connsiteX9" fmla="*/ 72127 w 75746"/>
                  <a:gd name="connsiteY9" fmla="*/ 82048 h 100549"/>
                  <a:gd name="connsiteX10" fmla="*/ 75077 w 75746"/>
                  <a:gd name="connsiteY10" fmla="*/ 96125 h 10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46" h="100549">
                    <a:moveTo>
                      <a:pt x="74943" y="96259"/>
                    </a:moveTo>
                    <a:cubicBezTo>
                      <a:pt x="70787" y="98404"/>
                      <a:pt x="61536" y="100549"/>
                      <a:pt x="49739" y="100549"/>
                    </a:cubicBezTo>
                    <a:cubicBezTo>
                      <a:pt x="18769" y="100549"/>
                      <a:pt x="0" y="81110"/>
                      <a:pt x="0" y="51481"/>
                    </a:cubicBezTo>
                    <a:cubicBezTo>
                      <a:pt x="0" y="19305"/>
                      <a:pt x="22255" y="0"/>
                      <a:pt x="52017" y="0"/>
                    </a:cubicBezTo>
                    <a:cubicBezTo>
                      <a:pt x="63681" y="0"/>
                      <a:pt x="72127" y="2413"/>
                      <a:pt x="75747" y="4290"/>
                    </a:cubicBezTo>
                    <a:lnTo>
                      <a:pt x="71859" y="18501"/>
                    </a:lnTo>
                    <a:cubicBezTo>
                      <a:pt x="67167" y="16490"/>
                      <a:pt x="60866" y="14747"/>
                      <a:pt x="52822" y="14747"/>
                    </a:cubicBezTo>
                    <a:cubicBezTo>
                      <a:pt x="32980" y="14747"/>
                      <a:pt x="18635" y="27215"/>
                      <a:pt x="18635" y="50543"/>
                    </a:cubicBezTo>
                    <a:cubicBezTo>
                      <a:pt x="18635" y="71993"/>
                      <a:pt x="31237" y="85668"/>
                      <a:pt x="52688" y="85668"/>
                    </a:cubicBezTo>
                    <a:cubicBezTo>
                      <a:pt x="59927" y="85668"/>
                      <a:pt x="67435" y="84193"/>
                      <a:pt x="72127" y="82048"/>
                    </a:cubicBezTo>
                    <a:lnTo>
                      <a:pt x="75077" y="96125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9B0B1DD6-B205-410F-6F0B-5626B9438C42}"/>
                  </a:ext>
                </a:extLst>
              </p:cNvPr>
              <p:cNvSpPr/>
              <p:nvPr/>
            </p:nvSpPr>
            <p:spPr>
              <a:xfrm>
                <a:off x="4369838" y="2653696"/>
                <a:ext cx="63279" cy="100683"/>
              </a:xfrm>
              <a:custGeom>
                <a:avLst/>
                <a:gdLst>
                  <a:gd name="connsiteX0" fmla="*/ 3620 w 63279"/>
                  <a:gd name="connsiteY0" fmla="*/ 79635 h 100683"/>
                  <a:gd name="connsiteX1" fmla="*/ 27215 w 63279"/>
                  <a:gd name="connsiteY1" fmla="*/ 85802 h 100683"/>
                  <a:gd name="connsiteX2" fmla="*/ 45046 w 63279"/>
                  <a:gd name="connsiteY2" fmla="*/ 72530 h 100683"/>
                  <a:gd name="connsiteX3" fmla="*/ 27752 w 63279"/>
                  <a:gd name="connsiteY3" fmla="*/ 56308 h 100683"/>
                  <a:gd name="connsiteX4" fmla="*/ 1475 w 63279"/>
                  <a:gd name="connsiteY4" fmla="*/ 28020 h 100683"/>
                  <a:gd name="connsiteX5" fmla="*/ 35930 w 63279"/>
                  <a:gd name="connsiteY5" fmla="*/ 0 h 100683"/>
                  <a:gd name="connsiteX6" fmla="*/ 59391 w 63279"/>
                  <a:gd name="connsiteY6" fmla="*/ 4960 h 100683"/>
                  <a:gd name="connsiteX7" fmla="*/ 55101 w 63279"/>
                  <a:gd name="connsiteY7" fmla="*/ 19306 h 100683"/>
                  <a:gd name="connsiteX8" fmla="*/ 35662 w 63279"/>
                  <a:gd name="connsiteY8" fmla="*/ 14747 h 100683"/>
                  <a:gd name="connsiteX9" fmla="*/ 19439 w 63279"/>
                  <a:gd name="connsiteY9" fmla="*/ 26411 h 100683"/>
                  <a:gd name="connsiteX10" fmla="*/ 38075 w 63279"/>
                  <a:gd name="connsiteY10" fmla="*/ 42499 h 100683"/>
                  <a:gd name="connsiteX11" fmla="*/ 63279 w 63279"/>
                  <a:gd name="connsiteY11" fmla="*/ 71457 h 100683"/>
                  <a:gd name="connsiteX12" fmla="*/ 26277 w 63279"/>
                  <a:gd name="connsiteY12" fmla="*/ 100684 h 100683"/>
                  <a:gd name="connsiteX13" fmla="*/ 0 w 63279"/>
                  <a:gd name="connsiteY13" fmla="*/ 94651 h 100683"/>
                  <a:gd name="connsiteX14" fmla="*/ 3888 w 63279"/>
                  <a:gd name="connsiteY14" fmla="*/ 79903 h 10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279" h="100683">
                    <a:moveTo>
                      <a:pt x="3620" y="79635"/>
                    </a:moveTo>
                    <a:cubicBezTo>
                      <a:pt x="9384" y="82987"/>
                      <a:pt x="18099" y="85802"/>
                      <a:pt x="27215" y="85802"/>
                    </a:cubicBezTo>
                    <a:cubicBezTo>
                      <a:pt x="38611" y="85802"/>
                      <a:pt x="45046" y="80440"/>
                      <a:pt x="45046" y="72530"/>
                    </a:cubicBezTo>
                    <a:cubicBezTo>
                      <a:pt x="45046" y="65156"/>
                      <a:pt x="40086" y="60866"/>
                      <a:pt x="27752" y="56308"/>
                    </a:cubicBezTo>
                    <a:cubicBezTo>
                      <a:pt x="11664" y="50543"/>
                      <a:pt x="1475" y="41963"/>
                      <a:pt x="1475" y="28020"/>
                    </a:cubicBezTo>
                    <a:cubicBezTo>
                      <a:pt x="1475" y="12066"/>
                      <a:pt x="14747" y="0"/>
                      <a:pt x="35930" y="0"/>
                    </a:cubicBezTo>
                    <a:cubicBezTo>
                      <a:pt x="46521" y="0"/>
                      <a:pt x="54297" y="2279"/>
                      <a:pt x="59391" y="4960"/>
                    </a:cubicBezTo>
                    <a:lnTo>
                      <a:pt x="55101" y="19306"/>
                    </a:lnTo>
                    <a:cubicBezTo>
                      <a:pt x="51615" y="17429"/>
                      <a:pt x="44778" y="14747"/>
                      <a:pt x="35662" y="14747"/>
                    </a:cubicBezTo>
                    <a:cubicBezTo>
                      <a:pt x="24400" y="14747"/>
                      <a:pt x="19439" y="20780"/>
                      <a:pt x="19439" y="26411"/>
                    </a:cubicBezTo>
                    <a:cubicBezTo>
                      <a:pt x="19439" y="33919"/>
                      <a:pt x="25070" y="37404"/>
                      <a:pt x="38075" y="42499"/>
                    </a:cubicBezTo>
                    <a:cubicBezTo>
                      <a:pt x="54967" y="48800"/>
                      <a:pt x="63279" y="57380"/>
                      <a:pt x="63279" y="71457"/>
                    </a:cubicBezTo>
                    <a:cubicBezTo>
                      <a:pt x="63279" y="87143"/>
                      <a:pt x="51481" y="100684"/>
                      <a:pt x="26277" y="100684"/>
                    </a:cubicBezTo>
                    <a:cubicBezTo>
                      <a:pt x="15954" y="100684"/>
                      <a:pt x="5363" y="97868"/>
                      <a:pt x="0" y="94651"/>
                    </a:cubicBezTo>
                    <a:lnTo>
                      <a:pt x="3888" y="79903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C0FDA369-C5B2-E5C8-EF7F-CF400736A517}"/>
                  </a:ext>
                </a:extLst>
              </p:cNvPr>
              <p:cNvSpPr/>
              <p:nvPr/>
            </p:nvSpPr>
            <p:spPr>
              <a:xfrm>
                <a:off x="4474811" y="2657048"/>
                <a:ext cx="63815" cy="95723"/>
              </a:xfrm>
              <a:custGeom>
                <a:avLst/>
                <a:gdLst>
                  <a:gd name="connsiteX0" fmla="*/ 0 w 63815"/>
                  <a:gd name="connsiteY0" fmla="*/ 95723 h 95723"/>
                  <a:gd name="connsiteX1" fmla="*/ 0 w 63815"/>
                  <a:gd name="connsiteY1" fmla="*/ 84864 h 95723"/>
                  <a:gd name="connsiteX2" fmla="*/ 11128 w 63815"/>
                  <a:gd name="connsiteY2" fmla="*/ 74541 h 95723"/>
                  <a:gd name="connsiteX3" fmla="*/ 43840 w 63815"/>
                  <a:gd name="connsiteY3" fmla="*/ 30299 h 95723"/>
                  <a:gd name="connsiteX4" fmla="*/ 27082 w 63815"/>
                  <a:gd name="connsiteY4" fmla="*/ 14479 h 95723"/>
                  <a:gd name="connsiteX5" fmla="*/ 6972 w 63815"/>
                  <a:gd name="connsiteY5" fmla="*/ 22255 h 95723"/>
                  <a:gd name="connsiteX6" fmla="*/ 1743 w 63815"/>
                  <a:gd name="connsiteY6" fmla="*/ 9653 h 95723"/>
                  <a:gd name="connsiteX7" fmla="*/ 30701 w 63815"/>
                  <a:gd name="connsiteY7" fmla="*/ 0 h 95723"/>
                  <a:gd name="connsiteX8" fmla="*/ 61670 w 63815"/>
                  <a:gd name="connsiteY8" fmla="*/ 28422 h 95723"/>
                  <a:gd name="connsiteX9" fmla="*/ 33516 w 63815"/>
                  <a:gd name="connsiteY9" fmla="*/ 73468 h 95723"/>
                  <a:gd name="connsiteX10" fmla="*/ 25204 w 63815"/>
                  <a:gd name="connsiteY10" fmla="*/ 80574 h 95723"/>
                  <a:gd name="connsiteX11" fmla="*/ 25204 w 63815"/>
                  <a:gd name="connsiteY11" fmla="*/ 80842 h 95723"/>
                  <a:gd name="connsiteX12" fmla="*/ 63816 w 63815"/>
                  <a:gd name="connsiteY12" fmla="*/ 80842 h 95723"/>
                  <a:gd name="connsiteX13" fmla="*/ 63816 w 63815"/>
                  <a:gd name="connsiteY13" fmla="*/ 95589 h 95723"/>
                  <a:gd name="connsiteX14" fmla="*/ 0 w 63815"/>
                  <a:gd name="connsiteY14" fmla="*/ 95589 h 9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815" h="95723">
                    <a:moveTo>
                      <a:pt x="0" y="95723"/>
                    </a:moveTo>
                    <a:lnTo>
                      <a:pt x="0" y="84864"/>
                    </a:lnTo>
                    <a:lnTo>
                      <a:pt x="11128" y="74541"/>
                    </a:lnTo>
                    <a:cubicBezTo>
                      <a:pt x="33248" y="54029"/>
                      <a:pt x="43706" y="42767"/>
                      <a:pt x="43840" y="30299"/>
                    </a:cubicBezTo>
                    <a:cubicBezTo>
                      <a:pt x="43840" y="21853"/>
                      <a:pt x="39415" y="14479"/>
                      <a:pt x="27082" y="14479"/>
                    </a:cubicBezTo>
                    <a:cubicBezTo>
                      <a:pt x="18769" y="14479"/>
                      <a:pt x="11798" y="18635"/>
                      <a:pt x="6972" y="22255"/>
                    </a:cubicBezTo>
                    <a:lnTo>
                      <a:pt x="1743" y="9653"/>
                    </a:lnTo>
                    <a:cubicBezTo>
                      <a:pt x="8580" y="4156"/>
                      <a:pt x="18769" y="0"/>
                      <a:pt x="30701" y="0"/>
                    </a:cubicBezTo>
                    <a:cubicBezTo>
                      <a:pt x="51481" y="0"/>
                      <a:pt x="61670" y="13139"/>
                      <a:pt x="61670" y="28422"/>
                    </a:cubicBezTo>
                    <a:cubicBezTo>
                      <a:pt x="61670" y="44912"/>
                      <a:pt x="49873" y="58185"/>
                      <a:pt x="33516" y="73468"/>
                    </a:cubicBezTo>
                    <a:lnTo>
                      <a:pt x="25204" y="80574"/>
                    </a:lnTo>
                    <a:lnTo>
                      <a:pt x="25204" y="80842"/>
                    </a:lnTo>
                    <a:lnTo>
                      <a:pt x="63816" y="80842"/>
                    </a:lnTo>
                    <a:lnTo>
                      <a:pt x="63816" y="95589"/>
                    </a:lnTo>
                    <a:lnTo>
                      <a:pt x="0" y="95589"/>
                    </a:lnTo>
                    <a:close/>
                  </a:path>
                </a:pathLst>
              </a:custGeom>
              <a:solidFill>
                <a:srgbClr val="07439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488" name="Graphic 2">
              <a:extLst>
                <a:ext uri="{FF2B5EF4-FFF2-40B4-BE49-F238E27FC236}">
                  <a16:creationId xmlns:a16="http://schemas.microsoft.com/office/drawing/2014/main" id="{F2FA03E9-3702-501B-E3B7-9742996CC269}"/>
                </a:ext>
              </a:extLst>
            </p:cNvPr>
            <p:cNvGrpSpPr/>
            <p:nvPr/>
          </p:nvGrpSpPr>
          <p:grpSpPr>
            <a:xfrm>
              <a:off x="3740130" y="2952261"/>
              <a:ext cx="1039010" cy="402465"/>
              <a:chOff x="3740130" y="2952261"/>
              <a:chExt cx="1039010" cy="402465"/>
            </a:xfrm>
            <a:solidFill>
              <a:srgbClr val="FFFFFF"/>
            </a:solidFill>
          </p:grpSpPr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53974DF7-C92D-28A8-DBB9-ECB069BD74F4}"/>
                  </a:ext>
                </a:extLst>
              </p:cNvPr>
              <p:cNvSpPr/>
              <p:nvPr/>
            </p:nvSpPr>
            <p:spPr>
              <a:xfrm>
                <a:off x="3746833" y="2952261"/>
                <a:ext cx="69580" cy="87813"/>
              </a:xfrm>
              <a:custGeom>
                <a:avLst/>
                <a:gdLst>
                  <a:gd name="connsiteX0" fmla="*/ 0 w 69580"/>
                  <a:gd name="connsiteY0" fmla="*/ 87813 h 87813"/>
                  <a:gd name="connsiteX1" fmla="*/ 0 w 69580"/>
                  <a:gd name="connsiteY1" fmla="*/ 134 h 87813"/>
                  <a:gd name="connsiteX2" fmla="*/ 18233 w 69580"/>
                  <a:gd name="connsiteY2" fmla="*/ 134 h 87813"/>
                  <a:gd name="connsiteX3" fmla="*/ 40890 w 69580"/>
                  <a:gd name="connsiteY3" fmla="*/ 37672 h 87813"/>
                  <a:gd name="connsiteX4" fmla="*/ 55905 w 69580"/>
                  <a:gd name="connsiteY4" fmla="*/ 67033 h 87813"/>
                  <a:gd name="connsiteX5" fmla="*/ 56174 w 69580"/>
                  <a:gd name="connsiteY5" fmla="*/ 67033 h 87813"/>
                  <a:gd name="connsiteX6" fmla="*/ 54699 w 69580"/>
                  <a:gd name="connsiteY6" fmla="*/ 30567 h 87813"/>
                  <a:gd name="connsiteX7" fmla="*/ 54699 w 69580"/>
                  <a:gd name="connsiteY7" fmla="*/ 0 h 87813"/>
                  <a:gd name="connsiteX8" fmla="*/ 69580 w 69580"/>
                  <a:gd name="connsiteY8" fmla="*/ 0 h 87813"/>
                  <a:gd name="connsiteX9" fmla="*/ 69580 w 69580"/>
                  <a:gd name="connsiteY9" fmla="*/ 87679 h 87813"/>
                  <a:gd name="connsiteX10" fmla="*/ 53090 w 69580"/>
                  <a:gd name="connsiteY10" fmla="*/ 87679 h 87813"/>
                  <a:gd name="connsiteX11" fmla="*/ 30165 w 69580"/>
                  <a:gd name="connsiteY11" fmla="*/ 49202 h 87813"/>
                  <a:gd name="connsiteX12" fmla="*/ 14479 w 69580"/>
                  <a:gd name="connsiteY12" fmla="*/ 18903 h 87813"/>
                  <a:gd name="connsiteX13" fmla="*/ 14077 w 69580"/>
                  <a:gd name="connsiteY13" fmla="*/ 18903 h 87813"/>
                  <a:gd name="connsiteX14" fmla="*/ 14881 w 69580"/>
                  <a:gd name="connsiteY14" fmla="*/ 56308 h 87813"/>
                  <a:gd name="connsiteX15" fmla="*/ 14881 w 69580"/>
                  <a:gd name="connsiteY15" fmla="*/ 87679 h 87813"/>
                  <a:gd name="connsiteX16" fmla="*/ 134 w 69580"/>
                  <a:gd name="connsiteY16" fmla="*/ 87679 h 8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80" h="87813">
                    <a:moveTo>
                      <a:pt x="0" y="87813"/>
                    </a:moveTo>
                    <a:lnTo>
                      <a:pt x="0" y="134"/>
                    </a:lnTo>
                    <a:lnTo>
                      <a:pt x="18233" y="134"/>
                    </a:lnTo>
                    <a:lnTo>
                      <a:pt x="40890" y="37672"/>
                    </a:lnTo>
                    <a:cubicBezTo>
                      <a:pt x="46789" y="47459"/>
                      <a:pt x="51883" y="57514"/>
                      <a:pt x="55905" y="67033"/>
                    </a:cubicBezTo>
                    <a:lnTo>
                      <a:pt x="56174" y="67033"/>
                    </a:lnTo>
                    <a:cubicBezTo>
                      <a:pt x="55101" y="55369"/>
                      <a:pt x="54699" y="43974"/>
                      <a:pt x="54699" y="30567"/>
                    </a:cubicBezTo>
                    <a:lnTo>
                      <a:pt x="54699" y="0"/>
                    </a:lnTo>
                    <a:lnTo>
                      <a:pt x="69580" y="0"/>
                    </a:lnTo>
                    <a:lnTo>
                      <a:pt x="69580" y="87679"/>
                    </a:lnTo>
                    <a:lnTo>
                      <a:pt x="53090" y="87679"/>
                    </a:lnTo>
                    <a:lnTo>
                      <a:pt x="30165" y="49202"/>
                    </a:lnTo>
                    <a:cubicBezTo>
                      <a:pt x="24534" y="39549"/>
                      <a:pt x="18769" y="28824"/>
                      <a:pt x="14479" y="18903"/>
                    </a:cubicBezTo>
                    <a:lnTo>
                      <a:pt x="14077" y="18903"/>
                    </a:lnTo>
                    <a:cubicBezTo>
                      <a:pt x="14747" y="30299"/>
                      <a:pt x="14881" y="41963"/>
                      <a:pt x="14881" y="56308"/>
                    </a:cubicBezTo>
                    <a:lnTo>
                      <a:pt x="14881" y="87679"/>
                    </a:lnTo>
                    <a:lnTo>
                      <a:pt x="134" y="876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D1E48292-086E-9DD3-174C-9C74CA031D1A}"/>
                  </a:ext>
                </a:extLst>
              </p:cNvPr>
              <p:cNvSpPr/>
              <p:nvPr/>
            </p:nvSpPr>
            <p:spPr>
              <a:xfrm>
                <a:off x="3857572" y="2986850"/>
                <a:ext cx="67166" cy="36600"/>
              </a:xfrm>
              <a:custGeom>
                <a:avLst/>
                <a:gdLst>
                  <a:gd name="connsiteX0" fmla="*/ 0 w 67166"/>
                  <a:gd name="connsiteY0" fmla="*/ 10323 h 36600"/>
                  <a:gd name="connsiteX1" fmla="*/ 0 w 67166"/>
                  <a:gd name="connsiteY1" fmla="*/ 0 h 36600"/>
                  <a:gd name="connsiteX2" fmla="*/ 67167 w 67166"/>
                  <a:gd name="connsiteY2" fmla="*/ 0 h 36600"/>
                  <a:gd name="connsiteX3" fmla="*/ 67167 w 67166"/>
                  <a:gd name="connsiteY3" fmla="*/ 10323 h 36600"/>
                  <a:gd name="connsiteX4" fmla="*/ 0 w 67166"/>
                  <a:gd name="connsiteY4" fmla="*/ 10323 h 36600"/>
                  <a:gd name="connsiteX5" fmla="*/ 0 w 67166"/>
                  <a:gd name="connsiteY5" fmla="*/ 36600 h 36600"/>
                  <a:gd name="connsiteX6" fmla="*/ 0 w 67166"/>
                  <a:gd name="connsiteY6" fmla="*/ 26411 h 36600"/>
                  <a:gd name="connsiteX7" fmla="*/ 67167 w 67166"/>
                  <a:gd name="connsiteY7" fmla="*/ 26411 h 36600"/>
                  <a:gd name="connsiteX8" fmla="*/ 67167 w 67166"/>
                  <a:gd name="connsiteY8" fmla="*/ 36600 h 36600"/>
                  <a:gd name="connsiteX9" fmla="*/ 0 w 67166"/>
                  <a:gd name="connsiteY9" fmla="*/ 36600 h 3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66" h="36600">
                    <a:moveTo>
                      <a:pt x="0" y="10323"/>
                    </a:moveTo>
                    <a:lnTo>
                      <a:pt x="0" y="0"/>
                    </a:lnTo>
                    <a:lnTo>
                      <a:pt x="67167" y="0"/>
                    </a:lnTo>
                    <a:lnTo>
                      <a:pt x="67167" y="10323"/>
                    </a:lnTo>
                    <a:lnTo>
                      <a:pt x="0" y="10323"/>
                    </a:lnTo>
                    <a:close/>
                    <a:moveTo>
                      <a:pt x="0" y="36600"/>
                    </a:moveTo>
                    <a:lnTo>
                      <a:pt x="0" y="26411"/>
                    </a:lnTo>
                    <a:lnTo>
                      <a:pt x="67167" y="26411"/>
                    </a:lnTo>
                    <a:lnTo>
                      <a:pt x="67167" y="36600"/>
                    </a:lnTo>
                    <a:lnTo>
                      <a:pt x="0" y="366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2D57EABB-7394-659C-A398-34BC90D77264}"/>
                  </a:ext>
                </a:extLst>
              </p:cNvPr>
              <p:cNvSpPr/>
              <p:nvPr/>
            </p:nvSpPr>
            <p:spPr>
              <a:xfrm>
                <a:off x="3962411" y="2954004"/>
                <a:ext cx="57514" cy="86070"/>
              </a:xfrm>
              <a:custGeom>
                <a:avLst/>
                <a:gdLst>
                  <a:gd name="connsiteX0" fmla="*/ 0 w 57514"/>
                  <a:gd name="connsiteY0" fmla="*/ 86070 h 86070"/>
                  <a:gd name="connsiteX1" fmla="*/ 0 w 57514"/>
                  <a:gd name="connsiteY1" fmla="*/ 76284 h 86070"/>
                  <a:gd name="connsiteX2" fmla="*/ 10055 w 57514"/>
                  <a:gd name="connsiteY2" fmla="*/ 67033 h 86070"/>
                  <a:gd name="connsiteX3" fmla="*/ 39415 w 57514"/>
                  <a:gd name="connsiteY3" fmla="*/ 27215 h 86070"/>
                  <a:gd name="connsiteX4" fmla="*/ 24400 w 57514"/>
                  <a:gd name="connsiteY4" fmla="*/ 13004 h 86070"/>
                  <a:gd name="connsiteX5" fmla="*/ 6301 w 57514"/>
                  <a:gd name="connsiteY5" fmla="*/ 19976 h 86070"/>
                  <a:gd name="connsiteX6" fmla="*/ 1609 w 57514"/>
                  <a:gd name="connsiteY6" fmla="*/ 8714 h 86070"/>
                  <a:gd name="connsiteX7" fmla="*/ 27618 w 57514"/>
                  <a:gd name="connsiteY7" fmla="*/ 0 h 86070"/>
                  <a:gd name="connsiteX8" fmla="*/ 55503 w 57514"/>
                  <a:gd name="connsiteY8" fmla="*/ 25607 h 86070"/>
                  <a:gd name="connsiteX9" fmla="*/ 30165 w 57514"/>
                  <a:gd name="connsiteY9" fmla="*/ 66094 h 86070"/>
                  <a:gd name="connsiteX10" fmla="*/ 22791 w 57514"/>
                  <a:gd name="connsiteY10" fmla="*/ 72396 h 86070"/>
                  <a:gd name="connsiteX11" fmla="*/ 22791 w 57514"/>
                  <a:gd name="connsiteY11" fmla="*/ 72664 h 86070"/>
                  <a:gd name="connsiteX12" fmla="*/ 57514 w 57514"/>
                  <a:gd name="connsiteY12" fmla="*/ 72664 h 86070"/>
                  <a:gd name="connsiteX13" fmla="*/ 57514 w 57514"/>
                  <a:gd name="connsiteY13" fmla="*/ 85936 h 86070"/>
                  <a:gd name="connsiteX14" fmla="*/ 134 w 57514"/>
                  <a:gd name="connsiteY14" fmla="*/ 85936 h 8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514" h="86070">
                    <a:moveTo>
                      <a:pt x="0" y="86070"/>
                    </a:moveTo>
                    <a:lnTo>
                      <a:pt x="0" y="76284"/>
                    </a:lnTo>
                    <a:lnTo>
                      <a:pt x="10055" y="67033"/>
                    </a:lnTo>
                    <a:cubicBezTo>
                      <a:pt x="30031" y="48532"/>
                      <a:pt x="39281" y="38477"/>
                      <a:pt x="39415" y="27215"/>
                    </a:cubicBezTo>
                    <a:cubicBezTo>
                      <a:pt x="39415" y="19708"/>
                      <a:pt x="35393" y="13004"/>
                      <a:pt x="24400" y="13004"/>
                    </a:cubicBezTo>
                    <a:cubicBezTo>
                      <a:pt x="17026" y="13004"/>
                      <a:pt x="10591" y="16758"/>
                      <a:pt x="6301" y="19976"/>
                    </a:cubicBezTo>
                    <a:lnTo>
                      <a:pt x="1609" y="8714"/>
                    </a:lnTo>
                    <a:cubicBezTo>
                      <a:pt x="7776" y="3754"/>
                      <a:pt x="16892" y="0"/>
                      <a:pt x="27618" y="0"/>
                    </a:cubicBezTo>
                    <a:cubicBezTo>
                      <a:pt x="46387" y="0"/>
                      <a:pt x="55503" y="11798"/>
                      <a:pt x="55503" y="25607"/>
                    </a:cubicBezTo>
                    <a:cubicBezTo>
                      <a:pt x="55503" y="40488"/>
                      <a:pt x="44778" y="52420"/>
                      <a:pt x="30165" y="66094"/>
                    </a:cubicBezTo>
                    <a:lnTo>
                      <a:pt x="22791" y="72396"/>
                    </a:lnTo>
                    <a:lnTo>
                      <a:pt x="22791" y="72664"/>
                    </a:lnTo>
                    <a:lnTo>
                      <a:pt x="57514" y="72664"/>
                    </a:lnTo>
                    <a:lnTo>
                      <a:pt x="57514" y="85936"/>
                    </a:lnTo>
                    <a:lnTo>
                      <a:pt x="134" y="8593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36D2B13-421A-3151-D92E-8118302BD11D}"/>
                  </a:ext>
                </a:extLst>
              </p:cNvPr>
              <p:cNvSpPr/>
              <p:nvPr/>
            </p:nvSpPr>
            <p:spPr>
              <a:xfrm>
                <a:off x="4033466" y="2955613"/>
                <a:ext cx="56844" cy="84595"/>
              </a:xfrm>
              <a:custGeom>
                <a:avLst/>
                <a:gdLst>
                  <a:gd name="connsiteX0" fmla="*/ 56844 w 56844"/>
                  <a:gd name="connsiteY0" fmla="*/ 0 h 84595"/>
                  <a:gd name="connsiteX1" fmla="*/ 56844 w 56844"/>
                  <a:gd name="connsiteY1" fmla="*/ 10323 h 84595"/>
                  <a:gd name="connsiteX2" fmla="*/ 21048 w 56844"/>
                  <a:gd name="connsiteY2" fmla="*/ 84596 h 84595"/>
                  <a:gd name="connsiteX3" fmla="*/ 4156 w 56844"/>
                  <a:gd name="connsiteY3" fmla="*/ 84596 h 84595"/>
                  <a:gd name="connsiteX4" fmla="*/ 39818 w 56844"/>
                  <a:gd name="connsiteY4" fmla="*/ 13541 h 84595"/>
                  <a:gd name="connsiteX5" fmla="*/ 39818 w 56844"/>
                  <a:gd name="connsiteY5" fmla="*/ 13272 h 84595"/>
                  <a:gd name="connsiteX6" fmla="*/ 0 w 56844"/>
                  <a:gd name="connsiteY6" fmla="*/ 13272 h 84595"/>
                  <a:gd name="connsiteX7" fmla="*/ 0 w 56844"/>
                  <a:gd name="connsiteY7" fmla="*/ 0 h 84595"/>
                  <a:gd name="connsiteX8" fmla="*/ 56844 w 56844"/>
                  <a:gd name="connsiteY8" fmla="*/ 0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844" h="84595">
                    <a:moveTo>
                      <a:pt x="56844" y="0"/>
                    </a:moveTo>
                    <a:lnTo>
                      <a:pt x="56844" y="10323"/>
                    </a:lnTo>
                    <a:lnTo>
                      <a:pt x="21048" y="84596"/>
                    </a:lnTo>
                    <a:lnTo>
                      <a:pt x="4156" y="84596"/>
                    </a:lnTo>
                    <a:lnTo>
                      <a:pt x="39818" y="13541"/>
                    </a:lnTo>
                    <a:lnTo>
                      <a:pt x="39818" y="13272"/>
                    </a:lnTo>
                    <a:lnTo>
                      <a:pt x="0" y="13272"/>
                    </a:lnTo>
                    <a:lnTo>
                      <a:pt x="0" y="0"/>
                    </a:lnTo>
                    <a:lnTo>
                      <a:pt x="568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9B10AA32-5CD7-FAC6-7ADE-417DBC9E79F5}"/>
                  </a:ext>
                </a:extLst>
              </p:cNvPr>
              <p:cNvSpPr/>
              <p:nvPr/>
            </p:nvSpPr>
            <p:spPr>
              <a:xfrm>
                <a:off x="4108677" y="2955479"/>
                <a:ext cx="33918" cy="84595"/>
              </a:xfrm>
              <a:custGeom>
                <a:avLst/>
                <a:gdLst>
                  <a:gd name="connsiteX0" fmla="*/ 18367 w 33918"/>
                  <a:gd name="connsiteY0" fmla="*/ 14479 h 84595"/>
                  <a:gd name="connsiteX1" fmla="*/ 18099 w 33918"/>
                  <a:gd name="connsiteY1" fmla="*/ 14479 h 84595"/>
                  <a:gd name="connsiteX2" fmla="*/ 2681 w 33918"/>
                  <a:gd name="connsiteY2" fmla="*/ 22255 h 84595"/>
                  <a:gd name="connsiteX3" fmla="*/ 0 w 33918"/>
                  <a:gd name="connsiteY3" fmla="*/ 10189 h 84595"/>
                  <a:gd name="connsiteX4" fmla="*/ 20512 w 33918"/>
                  <a:gd name="connsiteY4" fmla="*/ 0 h 84595"/>
                  <a:gd name="connsiteX5" fmla="*/ 33919 w 33918"/>
                  <a:gd name="connsiteY5" fmla="*/ 0 h 84595"/>
                  <a:gd name="connsiteX6" fmla="*/ 33919 w 33918"/>
                  <a:gd name="connsiteY6" fmla="*/ 84596 h 84595"/>
                  <a:gd name="connsiteX7" fmla="*/ 18367 w 33918"/>
                  <a:gd name="connsiteY7" fmla="*/ 84596 h 84595"/>
                  <a:gd name="connsiteX8" fmla="*/ 18367 w 33918"/>
                  <a:gd name="connsiteY8" fmla="*/ 14479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918" h="84595">
                    <a:moveTo>
                      <a:pt x="18367" y="14479"/>
                    </a:moveTo>
                    <a:lnTo>
                      <a:pt x="18099" y="14479"/>
                    </a:lnTo>
                    <a:lnTo>
                      <a:pt x="2681" y="22255"/>
                    </a:lnTo>
                    <a:lnTo>
                      <a:pt x="0" y="10189"/>
                    </a:lnTo>
                    <a:lnTo>
                      <a:pt x="20512" y="0"/>
                    </a:lnTo>
                    <a:lnTo>
                      <a:pt x="33919" y="0"/>
                    </a:lnTo>
                    <a:lnTo>
                      <a:pt x="33919" y="84596"/>
                    </a:lnTo>
                    <a:lnTo>
                      <a:pt x="18367" y="84596"/>
                    </a:lnTo>
                    <a:lnTo>
                      <a:pt x="18367" y="144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650B9E7-8998-66E8-37BF-1B31CAC29EE9}"/>
                  </a:ext>
                </a:extLst>
              </p:cNvPr>
              <p:cNvSpPr/>
              <p:nvPr/>
            </p:nvSpPr>
            <p:spPr>
              <a:xfrm>
                <a:off x="3740130" y="3100002"/>
                <a:ext cx="64351" cy="84595"/>
              </a:xfrm>
              <a:custGeom>
                <a:avLst/>
                <a:gdLst>
                  <a:gd name="connsiteX0" fmla="*/ 38209 w 64351"/>
                  <a:gd name="connsiteY0" fmla="*/ 84596 h 84595"/>
                  <a:gd name="connsiteX1" fmla="*/ 38209 w 64351"/>
                  <a:gd name="connsiteY1" fmla="*/ 63145 h 84595"/>
                  <a:gd name="connsiteX2" fmla="*/ 0 w 64351"/>
                  <a:gd name="connsiteY2" fmla="*/ 63145 h 84595"/>
                  <a:gd name="connsiteX3" fmla="*/ 0 w 64351"/>
                  <a:gd name="connsiteY3" fmla="*/ 52688 h 84595"/>
                  <a:gd name="connsiteX4" fmla="*/ 34455 w 64351"/>
                  <a:gd name="connsiteY4" fmla="*/ 0 h 84595"/>
                  <a:gd name="connsiteX5" fmla="*/ 53358 w 64351"/>
                  <a:gd name="connsiteY5" fmla="*/ 0 h 84595"/>
                  <a:gd name="connsiteX6" fmla="*/ 53358 w 64351"/>
                  <a:gd name="connsiteY6" fmla="*/ 50945 h 84595"/>
                  <a:gd name="connsiteX7" fmla="*/ 64352 w 64351"/>
                  <a:gd name="connsiteY7" fmla="*/ 50945 h 84595"/>
                  <a:gd name="connsiteX8" fmla="*/ 64352 w 64351"/>
                  <a:gd name="connsiteY8" fmla="*/ 63011 h 84595"/>
                  <a:gd name="connsiteX9" fmla="*/ 53358 w 64351"/>
                  <a:gd name="connsiteY9" fmla="*/ 63011 h 84595"/>
                  <a:gd name="connsiteX10" fmla="*/ 53358 w 64351"/>
                  <a:gd name="connsiteY10" fmla="*/ 84462 h 84595"/>
                  <a:gd name="connsiteX11" fmla="*/ 38209 w 64351"/>
                  <a:gd name="connsiteY11" fmla="*/ 84462 h 84595"/>
                  <a:gd name="connsiteX12" fmla="*/ 38209 w 64351"/>
                  <a:gd name="connsiteY12" fmla="*/ 51079 h 84595"/>
                  <a:gd name="connsiteX13" fmla="*/ 38209 w 64351"/>
                  <a:gd name="connsiteY13" fmla="*/ 28020 h 84595"/>
                  <a:gd name="connsiteX14" fmla="*/ 38745 w 64351"/>
                  <a:gd name="connsiteY14" fmla="*/ 13272 h 84595"/>
                  <a:gd name="connsiteX15" fmla="*/ 38209 w 64351"/>
                  <a:gd name="connsiteY15" fmla="*/ 13272 h 84595"/>
                  <a:gd name="connsiteX16" fmla="*/ 30835 w 64351"/>
                  <a:gd name="connsiteY16" fmla="*/ 27618 h 84595"/>
                  <a:gd name="connsiteX17" fmla="*/ 15284 w 64351"/>
                  <a:gd name="connsiteY17" fmla="*/ 50811 h 84595"/>
                  <a:gd name="connsiteX18" fmla="*/ 15284 w 64351"/>
                  <a:gd name="connsiteY18" fmla="*/ 51079 h 84595"/>
                  <a:gd name="connsiteX19" fmla="*/ 38209 w 64351"/>
                  <a:gd name="connsiteY19" fmla="*/ 51079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4351" h="84595">
                    <a:moveTo>
                      <a:pt x="38209" y="84596"/>
                    </a:moveTo>
                    <a:lnTo>
                      <a:pt x="38209" y="63145"/>
                    </a:lnTo>
                    <a:lnTo>
                      <a:pt x="0" y="63145"/>
                    </a:lnTo>
                    <a:lnTo>
                      <a:pt x="0" y="52688"/>
                    </a:lnTo>
                    <a:lnTo>
                      <a:pt x="34455" y="0"/>
                    </a:lnTo>
                    <a:lnTo>
                      <a:pt x="53358" y="0"/>
                    </a:lnTo>
                    <a:lnTo>
                      <a:pt x="53358" y="50945"/>
                    </a:lnTo>
                    <a:lnTo>
                      <a:pt x="64352" y="50945"/>
                    </a:lnTo>
                    <a:lnTo>
                      <a:pt x="64352" y="63011"/>
                    </a:lnTo>
                    <a:lnTo>
                      <a:pt x="53358" y="63011"/>
                    </a:lnTo>
                    <a:lnTo>
                      <a:pt x="53358" y="84462"/>
                    </a:lnTo>
                    <a:lnTo>
                      <a:pt x="38209" y="84462"/>
                    </a:lnTo>
                    <a:close/>
                    <a:moveTo>
                      <a:pt x="38209" y="51079"/>
                    </a:moveTo>
                    <a:lnTo>
                      <a:pt x="38209" y="28020"/>
                    </a:lnTo>
                    <a:cubicBezTo>
                      <a:pt x="38209" y="23193"/>
                      <a:pt x="38209" y="18233"/>
                      <a:pt x="38745" y="13272"/>
                    </a:cubicBezTo>
                    <a:lnTo>
                      <a:pt x="38209" y="13272"/>
                    </a:lnTo>
                    <a:cubicBezTo>
                      <a:pt x="35662" y="18635"/>
                      <a:pt x="33382" y="22925"/>
                      <a:pt x="30835" y="27618"/>
                    </a:cubicBezTo>
                    <a:lnTo>
                      <a:pt x="15284" y="50811"/>
                    </a:lnTo>
                    <a:lnTo>
                      <a:pt x="15284" y="51079"/>
                    </a:lnTo>
                    <a:cubicBezTo>
                      <a:pt x="15284" y="51079"/>
                      <a:pt x="38209" y="51079"/>
                      <a:pt x="38209" y="510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A0806C10-D7F9-D7B6-DA9A-D73C62DBD79B}"/>
                  </a:ext>
                </a:extLst>
              </p:cNvPr>
              <p:cNvSpPr/>
              <p:nvPr/>
            </p:nvSpPr>
            <p:spPr>
              <a:xfrm>
                <a:off x="3812257" y="3098661"/>
                <a:ext cx="56710" cy="87410"/>
              </a:xfrm>
              <a:custGeom>
                <a:avLst/>
                <a:gdLst>
                  <a:gd name="connsiteX0" fmla="*/ 3888 w 56710"/>
                  <a:gd name="connsiteY0" fmla="*/ 69446 h 87410"/>
                  <a:gd name="connsiteX1" fmla="*/ 23194 w 56710"/>
                  <a:gd name="connsiteY1" fmla="*/ 74675 h 87410"/>
                  <a:gd name="connsiteX2" fmla="*/ 40220 w 56710"/>
                  <a:gd name="connsiteY2" fmla="*/ 61134 h 87410"/>
                  <a:gd name="connsiteX3" fmla="*/ 21048 w 56710"/>
                  <a:gd name="connsiteY3" fmla="*/ 46789 h 87410"/>
                  <a:gd name="connsiteX4" fmla="*/ 13675 w 56710"/>
                  <a:gd name="connsiteY4" fmla="*/ 46789 h 87410"/>
                  <a:gd name="connsiteX5" fmla="*/ 13675 w 56710"/>
                  <a:gd name="connsiteY5" fmla="*/ 35125 h 87410"/>
                  <a:gd name="connsiteX6" fmla="*/ 20780 w 56710"/>
                  <a:gd name="connsiteY6" fmla="*/ 35125 h 87410"/>
                  <a:gd name="connsiteX7" fmla="*/ 37538 w 56710"/>
                  <a:gd name="connsiteY7" fmla="*/ 23327 h 87410"/>
                  <a:gd name="connsiteX8" fmla="*/ 23998 w 56710"/>
                  <a:gd name="connsiteY8" fmla="*/ 12736 h 87410"/>
                  <a:gd name="connsiteX9" fmla="*/ 6703 w 56710"/>
                  <a:gd name="connsiteY9" fmla="*/ 18099 h 87410"/>
                  <a:gd name="connsiteX10" fmla="*/ 3084 w 56710"/>
                  <a:gd name="connsiteY10" fmla="*/ 6569 h 87410"/>
                  <a:gd name="connsiteX11" fmla="*/ 27350 w 56710"/>
                  <a:gd name="connsiteY11" fmla="*/ 0 h 87410"/>
                  <a:gd name="connsiteX12" fmla="*/ 53761 w 56710"/>
                  <a:gd name="connsiteY12" fmla="*/ 20646 h 87410"/>
                  <a:gd name="connsiteX13" fmla="*/ 38075 w 56710"/>
                  <a:gd name="connsiteY13" fmla="*/ 40488 h 87410"/>
                  <a:gd name="connsiteX14" fmla="*/ 38075 w 56710"/>
                  <a:gd name="connsiteY14" fmla="*/ 40756 h 87410"/>
                  <a:gd name="connsiteX15" fmla="*/ 56710 w 56710"/>
                  <a:gd name="connsiteY15" fmla="*/ 61804 h 87410"/>
                  <a:gd name="connsiteX16" fmla="*/ 23730 w 56710"/>
                  <a:gd name="connsiteY16" fmla="*/ 87411 h 87410"/>
                  <a:gd name="connsiteX17" fmla="*/ 0 w 56710"/>
                  <a:gd name="connsiteY17" fmla="*/ 81512 h 87410"/>
                  <a:gd name="connsiteX18" fmla="*/ 3620 w 56710"/>
                  <a:gd name="connsiteY18" fmla="*/ 69446 h 8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6710" h="87410">
                    <a:moveTo>
                      <a:pt x="3888" y="69446"/>
                    </a:moveTo>
                    <a:cubicBezTo>
                      <a:pt x="7106" y="71457"/>
                      <a:pt x="15016" y="74675"/>
                      <a:pt x="23194" y="74675"/>
                    </a:cubicBezTo>
                    <a:cubicBezTo>
                      <a:pt x="35393" y="74675"/>
                      <a:pt x="40354" y="67837"/>
                      <a:pt x="40220" y="61134"/>
                    </a:cubicBezTo>
                    <a:cubicBezTo>
                      <a:pt x="40220" y="51079"/>
                      <a:pt x="30835" y="46789"/>
                      <a:pt x="21048" y="46789"/>
                    </a:cubicBezTo>
                    <a:lnTo>
                      <a:pt x="13675" y="46789"/>
                    </a:lnTo>
                    <a:lnTo>
                      <a:pt x="13675" y="35125"/>
                    </a:lnTo>
                    <a:lnTo>
                      <a:pt x="20780" y="35125"/>
                    </a:lnTo>
                    <a:cubicBezTo>
                      <a:pt x="28154" y="35125"/>
                      <a:pt x="37538" y="31774"/>
                      <a:pt x="37538" y="23327"/>
                    </a:cubicBezTo>
                    <a:cubicBezTo>
                      <a:pt x="37538" y="17563"/>
                      <a:pt x="33248" y="12736"/>
                      <a:pt x="23998" y="12736"/>
                    </a:cubicBezTo>
                    <a:cubicBezTo>
                      <a:pt x="17161" y="12736"/>
                      <a:pt x="10189" y="15686"/>
                      <a:pt x="6703" y="18099"/>
                    </a:cubicBezTo>
                    <a:lnTo>
                      <a:pt x="3084" y="6569"/>
                    </a:lnTo>
                    <a:cubicBezTo>
                      <a:pt x="7910" y="3218"/>
                      <a:pt x="17295" y="0"/>
                      <a:pt x="27350" y="0"/>
                    </a:cubicBezTo>
                    <a:cubicBezTo>
                      <a:pt x="44778" y="0"/>
                      <a:pt x="53761" y="9653"/>
                      <a:pt x="53761" y="20646"/>
                    </a:cubicBezTo>
                    <a:cubicBezTo>
                      <a:pt x="53761" y="29494"/>
                      <a:pt x="48532" y="36734"/>
                      <a:pt x="38075" y="40488"/>
                    </a:cubicBezTo>
                    <a:lnTo>
                      <a:pt x="38075" y="40756"/>
                    </a:lnTo>
                    <a:cubicBezTo>
                      <a:pt x="48398" y="42633"/>
                      <a:pt x="56710" y="50409"/>
                      <a:pt x="56710" y="61804"/>
                    </a:cubicBezTo>
                    <a:cubicBezTo>
                      <a:pt x="56710" y="76149"/>
                      <a:pt x="44778" y="87411"/>
                      <a:pt x="23730" y="87411"/>
                    </a:cubicBezTo>
                    <a:cubicBezTo>
                      <a:pt x="13407" y="87411"/>
                      <a:pt x="4558" y="84596"/>
                      <a:pt x="0" y="81512"/>
                    </a:cubicBezTo>
                    <a:lnTo>
                      <a:pt x="3620" y="6944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9A0D7ADF-B33C-AEB1-C2C5-E53F8F1CBCE2}"/>
                  </a:ext>
                </a:extLst>
              </p:cNvPr>
              <p:cNvSpPr/>
              <p:nvPr/>
            </p:nvSpPr>
            <p:spPr>
              <a:xfrm>
                <a:off x="3908517" y="3119844"/>
                <a:ext cx="45046" cy="65960"/>
              </a:xfrm>
              <a:custGeom>
                <a:avLst/>
                <a:gdLst>
                  <a:gd name="connsiteX0" fmla="*/ 3218 w 45046"/>
                  <a:gd name="connsiteY0" fmla="*/ 50141 h 65960"/>
                  <a:gd name="connsiteX1" fmla="*/ 19440 w 45046"/>
                  <a:gd name="connsiteY1" fmla="*/ 54699 h 65960"/>
                  <a:gd name="connsiteX2" fmla="*/ 29628 w 45046"/>
                  <a:gd name="connsiteY2" fmla="*/ 47727 h 65960"/>
                  <a:gd name="connsiteX3" fmla="*/ 19171 w 45046"/>
                  <a:gd name="connsiteY3" fmla="*/ 38477 h 65960"/>
                  <a:gd name="connsiteX4" fmla="*/ 1743 w 45046"/>
                  <a:gd name="connsiteY4" fmla="*/ 19976 h 65960"/>
                  <a:gd name="connsiteX5" fmla="*/ 25741 w 45046"/>
                  <a:gd name="connsiteY5" fmla="*/ 0 h 65960"/>
                  <a:gd name="connsiteX6" fmla="*/ 42499 w 45046"/>
                  <a:gd name="connsiteY6" fmla="*/ 3754 h 65960"/>
                  <a:gd name="connsiteX7" fmla="*/ 39415 w 45046"/>
                  <a:gd name="connsiteY7" fmla="*/ 15015 h 65960"/>
                  <a:gd name="connsiteX8" fmla="*/ 26009 w 45046"/>
                  <a:gd name="connsiteY8" fmla="*/ 11396 h 65960"/>
                  <a:gd name="connsiteX9" fmla="*/ 17160 w 45046"/>
                  <a:gd name="connsiteY9" fmla="*/ 17965 h 65960"/>
                  <a:gd name="connsiteX10" fmla="*/ 28154 w 45046"/>
                  <a:gd name="connsiteY10" fmla="*/ 26813 h 65960"/>
                  <a:gd name="connsiteX11" fmla="*/ 45046 w 45046"/>
                  <a:gd name="connsiteY11" fmla="*/ 46253 h 65960"/>
                  <a:gd name="connsiteX12" fmla="*/ 19306 w 45046"/>
                  <a:gd name="connsiteY12" fmla="*/ 65960 h 65960"/>
                  <a:gd name="connsiteX13" fmla="*/ 0 w 45046"/>
                  <a:gd name="connsiteY13" fmla="*/ 61536 h 65960"/>
                  <a:gd name="connsiteX14" fmla="*/ 3083 w 45046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6" h="65960">
                    <a:moveTo>
                      <a:pt x="3218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8" y="51883"/>
                      <a:pt x="29628" y="47727"/>
                    </a:cubicBezTo>
                    <a:cubicBezTo>
                      <a:pt x="29628" y="43571"/>
                      <a:pt x="27081" y="41158"/>
                      <a:pt x="19171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3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40" y="11396"/>
                      <a:pt x="26009" y="11396"/>
                    </a:cubicBezTo>
                    <a:cubicBezTo>
                      <a:pt x="20378" y="11396"/>
                      <a:pt x="17160" y="14077"/>
                      <a:pt x="17160" y="17965"/>
                    </a:cubicBezTo>
                    <a:cubicBezTo>
                      <a:pt x="17160" y="21853"/>
                      <a:pt x="20110" y="23998"/>
                      <a:pt x="28154" y="26813"/>
                    </a:cubicBezTo>
                    <a:cubicBezTo>
                      <a:pt x="39549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0"/>
                      <a:pt x="19306" y="65960"/>
                    </a:cubicBezTo>
                    <a:cubicBezTo>
                      <a:pt x="11664" y="65960"/>
                      <a:pt x="4692" y="64083"/>
                      <a:pt x="0" y="61536"/>
                    </a:cubicBezTo>
                    <a:lnTo>
                      <a:pt x="3083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F061470B-D7A6-EF9A-0F75-EB70D4A11424}"/>
                  </a:ext>
                </a:extLst>
              </p:cNvPr>
              <p:cNvSpPr/>
              <p:nvPr/>
            </p:nvSpPr>
            <p:spPr>
              <a:xfrm>
                <a:off x="3965763" y="3094907"/>
                <a:ext cx="17964" cy="89824"/>
              </a:xfrm>
              <a:custGeom>
                <a:avLst/>
                <a:gdLst>
                  <a:gd name="connsiteX0" fmla="*/ 17965 w 17964"/>
                  <a:gd name="connsiteY0" fmla="*/ 8714 h 89824"/>
                  <a:gd name="connsiteX1" fmla="*/ 8848 w 17964"/>
                  <a:gd name="connsiteY1" fmla="*/ 17295 h 89824"/>
                  <a:gd name="connsiteX2" fmla="*/ 0 w 17964"/>
                  <a:gd name="connsiteY2" fmla="*/ 8714 h 89824"/>
                  <a:gd name="connsiteX3" fmla="*/ 8982 w 17964"/>
                  <a:gd name="connsiteY3" fmla="*/ 0 h 89824"/>
                  <a:gd name="connsiteX4" fmla="*/ 17965 w 17964"/>
                  <a:gd name="connsiteY4" fmla="*/ 8714 h 89824"/>
                  <a:gd name="connsiteX5" fmla="*/ 938 w 17964"/>
                  <a:gd name="connsiteY5" fmla="*/ 89824 h 89824"/>
                  <a:gd name="connsiteX6" fmla="*/ 938 w 17964"/>
                  <a:gd name="connsiteY6" fmla="*/ 26411 h 89824"/>
                  <a:gd name="connsiteX7" fmla="*/ 17026 w 17964"/>
                  <a:gd name="connsiteY7" fmla="*/ 26411 h 89824"/>
                  <a:gd name="connsiteX8" fmla="*/ 17026 w 17964"/>
                  <a:gd name="connsiteY8" fmla="*/ 89824 h 89824"/>
                  <a:gd name="connsiteX9" fmla="*/ 938 w 17964"/>
                  <a:gd name="connsiteY9" fmla="*/ 89824 h 8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64" h="89824">
                    <a:moveTo>
                      <a:pt x="17965" y="8714"/>
                    </a:moveTo>
                    <a:cubicBezTo>
                      <a:pt x="17965" y="13541"/>
                      <a:pt x="14479" y="17295"/>
                      <a:pt x="8848" y="17295"/>
                    </a:cubicBezTo>
                    <a:cubicBezTo>
                      <a:pt x="3217" y="17295"/>
                      <a:pt x="0" y="13541"/>
                      <a:pt x="0" y="8714"/>
                    </a:cubicBezTo>
                    <a:cubicBezTo>
                      <a:pt x="0" y="3888"/>
                      <a:pt x="3620" y="0"/>
                      <a:pt x="8982" y="0"/>
                    </a:cubicBezTo>
                    <a:cubicBezTo>
                      <a:pt x="14345" y="0"/>
                      <a:pt x="17831" y="3754"/>
                      <a:pt x="17965" y="8714"/>
                    </a:cubicBezTo>
                    <a:close/>
                    <a:moveTo>
                      <a:pt x="938" y="89824"/>
                    </a:moveTo>
                    <a:lnTo>
                      <a:pt x="938" y="26411"/>
                    </a:lnTo>
                    <a:lnTo>
                      <a:pt x="17026" y="26411"/>
                    </a:lnTo>
                    <a:lnTo>
                      <a:pt x="17026" y="89824"/>
                    </a:lnTo>
                    <a:lnTo>
                      <a:pt x="938" y="8982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E6B60409-C813-FB12-68EE-54EBE65D045E}"/>
                  </a:ext>
                </a:extLst>
              </p:cNvPr>
              <p:cNvSpPr/>
              <p:nvPr/>
            </p:nvSpPr>
            <p:spPr>
              <a:xfrm>
                <a:off x="3993649" y="3103219"/>
                <a:ext cx="39951" cy="82718"/>
              </a:xfrm>
              <a:custGeom>
                <a:avLst/>
                <a:gdLst>
                  <a:gd name="connsiteX0" fmla="*/ 24668 w 39951"/>
                  <a:gd name="connsiteY0" fmla="*/ 0 h 82718"/>
                  <a:gd name="connsiteX1" fmla="*/ 24668 w 39951"/>
                  <a:gd name="connsiteY1" fmla="*/ 18099 h 82718"/>
                  <a:gd name="connsiteX2" fmla="*/ 39952 w 39951"/>
                  <a:gd name="connsiteY2" fmla="*/ 18099 h 82718"/>
                  <a:gd name="connsiteX3" fmla="*/ 39952 w 39951"/>
                  <a:gd name="connsiteY3" fmla="*/ 30031 h 82718"/>
                  <a:gd name="connsiteX4" fmla="*/ 24668 w 39951"/>
                  <a:gd name="connsiteY4" fmla="*/ 30031 h 82718"/>
                  <a:gd name="connsiteX5" fmla="*/ 24668 w 39951"/>
                  <a:gd name="connsiteY5" fmla="*/ 58051 h 82718"/>
                  <a:gd name="connsiteX6" fmla="*/ 32846 w 39951"/>
                  <a:gd name="connsiteY6" fmla="*/ 69714 h 82718"/>
                  <a:gd name="connsiteX7" fmla="*/ 39147 w 39951"/>
                  <a:gd name="connsiteY7" fmla="*/ 68910 h 82718"/>
                  <a:gd name="connsiteX8" fmla="*/ 39415 w 39951"/>
                  <a:gd name="connsiteY8" fmla="*/ 81110 h 82718"/>
                  <a:gd name="connsiteX9" fmla="*/ 27886 w 39951"/>
                  <a:gd name="connsiteY9" fmla="*/ 82719 h 82718"/>
                  <a:gd name="connsiteX10" fmla="*/ 14077 w 39951"/>
                  <a:gd name="connsiteY10" fmla="*/ 77490 h 82718"/>
                  <a:gd name="connsiteX11" fmla="*/ 9116 w 39951"/>
                  <a:gd name="connsiteY11" fmla="*/ 59793 h 82718"/>
                  <a:gd name="connsiteX12" fmla="*/ 9116 w 39951"/>
                  <a:gd name="connsiteY12" fmla="*/ 30031 h 82718"/>
                  <a:gd name="connsiteX13" fmla="*/ 0 w 39951"/>
                  <a:gd name="connsiteY13" fmla="*/ 30031 h 82718"/>
                  <a:gd name="connsiteX14" fmla="*/ 0 w 39951"/>
                  <a:gd name="connsiteY14" fmla="*/ 18099 h 82718"/>
                  <a:gd name="connsiteX15" fmla="*/ 9116 w 39951"/>
                  <a:gd name="connsiteY15" fmla="*/ 18099 h 82718"/>
                  <a:gd name="connsiteX16" fmla="*/ 9116 w 39951"/>
                  <a:gd name="connsiteY16" fmla="*/ 3754 h 82718"/>
                  <a:gd name="connsiteX17" fmla="*/ 24668 w 39951"/>
                  <a:gd name="connsiteY17" fmla="*/ 0 h 8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951" h="82718">
                    <a:moveTo>
                      <a:pt x="24668" y="0"/>
                    </a:moveTo>
                    <a:lnTo>
                      <a:pt x="24668" y="18099"/>
                    </a:lnTo>
                    <a:lnTo>
                      <a:pt x="39952" y="18099"/>
                    </a:lnTo>
                    <a:lnTo>
                      <a:pt x="39952" y="30031"/>
                    </a:lnTo>
                    <a:lnTo>
                      <a:pt x="24668" y="30031"/>
                    </a:lnTo>
                    <a:lnTo>
                      <a:pt x="24668" y="58051"/>
                    </a:lnTo>
                    <a:cubicBezTo>
                      <a:pt x="24668" y="65692"/>
                      <a:pt x="26813" y="69714"/>
                      <a:pt x="32846" y="69714"/>
                    </a:cubicBezTo>
                    <a:cubicBezTo>
                      <a:pt x="35527" y="69714"/>
                      <a:pt x="37672" y="69312"/>
                      <a:pt x="39147" y="68910"/>
                    </a:cubicBezTo>
                    <a:lnTo>
                      <a:pt x="39415" y="81110"/>
                    </a:lnTo>
                    <a:cubicBezTo>
                      <a:pt x="37136" y="82048"/>
                      <a:pt x="32846" y="82719"/>
                      <a:pt x="27886" y="82719"/>
                    </a:cubicBezTo>
                    <a:cubicBezTo>
                      <a:pt x="21987" y="82719"/>
                      <a:pt x="17026" y="80708"/>
                      <a:pt x="14077" y="77490"/>
                    </a:cubicBezTo>
                    <a:cubicBezTo>
                      <a:pt x="10725" y="73870"/>
                      <a:pt x="9116" y="68106"/>
                      <a:pt x="9116" y="59793"/>
                    </a:cubicBezTo>
                    <a:lnTo>
                      <a:pt x="9116" y="30031"/>
                    </a:lnTo>
                    <a:lnTo>
                      <a:pt x="0" y="30031"/>
                    </a:lnTo>
                    <a:lnTo>
                      <a:pt x="0" y="18099"/>
                    </a:lnTo>
                    <a:lnTo>
                      <a:pt x="9116" y="18099"/>
                    </a:lnTo>
                    <a:lnTo>
                      <a:pt x="9116" y="3754"/>
                    </a:lnTo>
                    <a:lnTo>
                      <a:pt x="246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618873EB-8CEC-E3FA-DE9A-FFF664F06EA5}"/>
                  </a:ext>
                </a:extLst>
              </p:cNvPr>
              <p:cNvSpPr/>
              <p:nvPr/>
            </p:nvSpPr>
            <p:spPr>
              <a:xfrm>
                <a:off x="4040840" y="3119844"/>
                <a:ext cx="58318" cy="66094"/>
              </a:xfrm>
              <a:custGeom>
                <a:avLst/>
                <a:gdLst>
                  <a:gd name="connsiteX0" fmla="*/ 15418 w 58318"/>
                  <a:gd name="connsiteY0" fmla="*/ 37672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8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8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8" y="37672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6" y="64486"/>
                      <a:pt x="41829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5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8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8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FC5BDD8-C45E-BE69-5E6C-E3A98676955B}"/>
                  </a:ext>
                </a:extLst>
              </p:cNvPr>
              <p:cNvSpPr/>
              <p:nvPr/>
            </p:nvSpPr>
            <p:spPr>
              <a:xfrm>
                <a:off x="4108007" y="3119844"/>
                <a:ext cx="45046" cy="65960"/>
              </a:xfrm>
              <a:custGeom>
                <a:avLst/>
                <a:gdLst>
                  <a:gd name="connsiteX0" fmla="*/ 3217 w 45046"/>
                  <a:gd name="connsiteY0" fmla="*/ 50141 h 65960"/>
                  <a:gd name="connsiteX1" fmla="*/ 19440 w 45046"/>
                  <a:gd name="connsiteY1" fmla="*/ 54699 h 65960"/>
                  <a:gd name="connsiteX2" fmla="*/ 29628 w 45046"/>
                  <a:gd name="connsiteY2" fmla="*/ 47727 h 65960"/>
                  <a:gd name="connsiteX3" fmla="*/ 19171 w 45046"/>
                  <a:gd name="connsiteY3" fmla="*/ 38477 h 65960"/>
                  <a:gd name="connsiteX4" fmla="*/ 1743 w 45046"/>
                  <a:gd name="connsiteY4" fmla="*/ 19976 h 65960"/>
                  <a:gd name="connsiteX5" fmla="*/ 25741 w 45046"/>
                  <a:gd name="connsiteY5" fmla="*/ 0 h 65960"/>
                  <a:gd name="connsiteX6" fmla="*/ 42499 w 45046"/>
                  <a:gd name="connsiteY6" fmla="*/ 3754 h 65960"/>
                  <a:gd name="connsiteX7" fmla="*/ 39415 w 45046"/>
                  <a:gd name="connsiteY7" fmla="*/ 15015 h 65960"/>
                  <a:gd name="connsiteX8" fmla="*/ 26009 w 45046"/>
                  <a:gd name="connsiteY8" fmla="*/ 11396 h 65960"/>
                  <a:gd name="connsiteX9" fmla="*/ 17160 w 45046"/>
                  <a:gd name="connsiteY9" fmla="*/ 17965 h 65960"/>
                  <a:gd name="connsiteX10" fmla="*/ 28154 w 45046"/>
                  <a:gd name="connsiteY10" fmla="*/ 26813 h 65960"/>
                  <a:gd name="connsiteX11" fmla="*/ 45046 w 45046"/>
                  <a:gd name="connsiteY11" fmla="*/ 46253 h 65960"/>
                  <a:gd name="connsiteX12" fmla="*/ 19305 w 45046"/>
                  <a:gd name="connsiteY12" fmla="*/ 65960 h 65960"/>
                  <a:gd name="connsiteX13" fmla="*/ 0 w 45046"/>
                  <a:gd name="connsiteY13" fmla="*/ 61536 h 65960"/>
                  <a:gd name="connsiteX14" fmla="*/ 3083 w 45046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6" h="65960">
                    <a:moveTo>
                      <a:pt x="3217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8" y="51883"/>
                      <a:pt x="29628" y="47727"/>
                    </a:cubicBezTo>
                    <a:cubicBezTo>
                      <a:pt x="29628" y="43571"/>
                      <a:pt x="27081" y="41158"/>
                      <a:pt x="19171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3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40" y="11396"/>
                      <a:pt x="26009" y="11396"/>
                    </a:cubicBezTo>
                    <a:cubicBezTo>
                      <a:pt x="20378" y="11396"/>
                      <a:pt x="17160" y="14077"/>
                      <a:pt x="17160" y="17965"/>
                    </a:cubicBezTo>
                    <a:cubicBezTo>
                      <a:pt x="17160" y="21853"/>
                      <a:pt x="20110" y="23998"/>
                      <a:pt x="28154" y="26813"/>
                    </a:cubicBezTo>
                    <a:cubicBezTo>
                      <a:pt x="39549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0"/>
                      <a:pt x="19305" y="65960"/>
                    </a:cubicBezTo>
                    <a:cubicBezTo>
                      <a:pt x="11664" y="65960"/>
                      <a:pt x="4692" y="64083"/>
                      <a:pt x="0" y="61536"/>
                    </a:cubicBezTo>
                    <a:lnTo>
                      <a:pt x="3083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32009336-F205-6DBA-87C7-73817B3F6C5C}"/>
                  </a:ext>
                </a:extLst>
              </p:cNvPr>
              <p:cNvSpPr/>
              <p:nvPr/>
            </p:nvSpPr>
            <p:spPr>
              <a:xfrm>
                <a:off x="3745493" y="3251228"/>
                <a:ext cx="60866" cy="79232"/>
              </a:xfrm>
              <a:custGeom>
                <a:avLst/>
                <a:gdLst>
                  <a:gd name="connsiteX0" fmla="*/ 14345 w 60866"/>
                  <a:gd name="connsiteY0" fmla="*/ 0 h 79232"/>
                  <a:gd name="connsiteX1" fmla="*/ 14345 w 60866"/>
                  <a:gd name="connsiteY1" fmla="*/ 45448 h 79232"/>
                  <a:gd name="connsiteX2" fmla="*/ 30299 w 60866"/>
                  <a:gd name="connsiteY2" fmla="*/ 67703 h 79232"/>
                  <a:gd name="connsiteX3" fmla="*/ 46655 w 60866"/>
                  <a:gd name="connsiteY3" fmla="*/ 45448 h 79232"/>
                  <a:gd name="connsiteX4" fmla="*/ 46655 w 60866"/>
                  <a:gd name="connsiteY4" fmla="*/ 0 h 79232"/>
                  <a:gd name="connsiteX5" fmla="*/ 60866 w 60866"/>
                  <a:gd name="connsiteY5" fmla="*/ 0 h 79232"/>
                  <a:gd name="connsiteX6" fmla="*/ 60866 w 60866"/>
                  <a:gd name="connsiteY6" fmla="*/ 44510 h 79232"/>
                  <a:gd name="connsiteX7" fmla="*/ 29763 w 60866"/>
                  <a:gd name="connsiteY7" fmla="*/ 79233 h 79232"/>
                  <a:gd name="connsiteX8" fmla="*/ 0 w 60866"/>
                  <a:gd name="connsiteY8" fmla="*/ 44644 h 79232"/>
                  <a:gd name="connsiteX9" fmla="*/ 0 w 60866"/>
                  <a:gd name="connsiteY9" fmla="*/ 0 h 79232"/>
                  <a:gd name="connsiteX10" fmla="*/ 14211 w 60866"/>
                  <a:gd name="connsiteY10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866" h="79232">
                    <a:moveTo>
                      <a:pt x="14345" y="0"/>
                    </a:moveTo>
                    <a:lnTo>
                      <a:pt x="14345" y="45448"/>
                    </a:lnTo>
                    <a:cubicBezTo>
                      <a:pt x="14345" y="60732"/>
                      <a:pt x="20646" y="67703"/>
                      <a:pt x="30299" y="67703"/>
                    </a:cubicBezTo>
                    <a:cubicBezTo>
                      <a:pt x="40622" y="67703"/>
                      <a:pt x="46655" y="60598"/>
                      <a:pt x="46655" y="45448"/>
                    </a:cubicBezTo>
                    <a:lnTo>
                      <a:pt x="46655" y="0"/>
                    </a:lnTo>
                    <a:lnTo>
                      <a:pt x="60866" y="0"/>
                    </a:lnTo>
                    <a:lnTo>
                      <a:pt x="60866" y="44510"/>
                    </a:lnTo>
                    <a:cubicBezTo>
                      <a:pt x="60866" y="68508"/>
                      <a:pt x="48532" y="79233"/>
                      <a:pt x="29763" y="79233"/>
                    </a:cubicBezTo>
                    <a:cubicBezTo>
                      <a:pt x="10994" y="79233"/>
                      <a:pt x="0" y="69178"/>
                      <a:pt x="0" y="44644"/>
                    </a:cubicBez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CD8C3044-9FBD-7CF9-D63F-A2EC5CD9C422}"/>
                  </a:ext>
                </a:extLst>
              </p:cNvPr>
              <p:cNvSpPr/>
              <p:nvPr/>
            </p:nvSpPr>
            <p:spPr>
              <a:xfrm>
                <a:off x="3819363" y="3250156"/>
                <a:ext cx="50676" cy="80171"/>
              </a:xfrm>
              <a:custGeom>
                <a:avLst/>
                <a:gdLst>
                  <a:gd name="connsiteX0" fmla="*/ 3083 w 50676"/>
                  <a:gd name="connsiteY0" fmla="*/ 63547 h 80171"/>
                  <a:gd name="connsiteX1" fmla="*/ 21987 w 50676"/>
                  <a:gd name="connsiteY1" fmla="*/ 68508 h 80171"/>
                  <a:gd name="connsiteX2" fmla="*/ 36198 w 50676"/>
                  <a:gd name="connsiteY2" fmla="*/ 57916 h 80171"/>
                  <a:gd name="connsiteX3" fmla="*/ 22389 w 50676"/>
                  <a:gd name="connsiteY3" fmla="*/ 45046 h 80171"/>
                  <a:gd name="connsiteX4" fmla="*/ 1341 w 50676"/>
                  <a:gd name="connsiteY4" fmla="*/ 22389 h 80171"/>
                  <a:gd name="connsiteX5" fmla="*/ 28824 w 50676"/>
                  <a:gd name="connsiteY5" fmla="*/ 0 h 80171"/>
                  <a:gd name="connsiteX6" fmla="*/ 47593 w 50676"/>
                  <a:gd name="connsiteY6" fmla="*/ 3888 h 80171"/>
                  <a:gd name="connsiteX7" fmla="*/ 44108 w 50676"/>
                  <a:gd name="connsiteY7" fmla="*/ 15284 h 80171"/>
                  <a:gd name="connsiteX8" fmla="*/ 28556 w 50676"/>
                  <a:gd name="connsiteY8" fmla="*/ 11530 h 80171"/>
                  <a:gd name="connsiteX9" fmla="*/ 15686 w 50676"/>
                  <a:gd name="connsiteY9" fmla="*/ 20914 h 80171"/>
                  <a:gd name="connsiteX10" fmla="*/ 30567 w 50676"/>
                  <a:gd name="connsiteY10" fmla="*/ 33785 h 80171"/>
                  <a:gd name="connsiteX11" fmla="*/ 50677 w 50676"/>
                  <a:gd name="connsiteY11" fmla="*/ 56844 h 80171"/>
                  <a:gd name="connsiteX12" fmla="*/ 21048 w 50676"/>
                  <a:gd name="connsiteY12" fmla="*/ 80171 h 80171"/>
                  <a:gd name="connsiteX13" fmla="*/ 0 w 50676"/>
                  <a:gd name="connsiteY13" fmla="*/ 75345 h 80171"/>
                  <a:gd name="connsiteX14" fmla="*/ 3083 w 50676"/>
                  <a:gd name="connsiteY14" fmla="*/ 63547 h 8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676" h="80171">
                    <a:moveTo>
                      <a:pt x="3083" y="63547"/>
                    </a:moveTo>
                    <a:cubicBezTo>
                      <a:pt x="7642" y="66228"/>
                      <a:pt x="14613" y="68508"/>
                      <a:pt x="21987" y="68508"/>
                    </a:cubicBezTo>
                    <a:cubicBezTo>
                      <a:pt x="31103" y="68508"/>
                      <a:pt x="36198" y="64217"/>
                      <a:pt x="36198" y="57916"/>
                    </a:cubicBezTo>
                    <a:cubicBezTo>
                      <a:pt x="36198" y="52018"/>
                      <a:pt x="32310" y="48532"/>
                      <a:pt x="22389" y="45046"/>
                    </a:cubicBezTo>
                    <a:cubicBezTo>
                      <a:pt x="9519" y="40488"/>
                      <a:pt x="1341" y="33650"/>
                      <a:pt x="1341" y="22389"/>
                    </a:cubicBezTo>
                    <a:cubicBezTo>
                      <a:pt x="1341" y="9653"/>
                      <a:pt x="11932" y="0"/>
                      <a:pt x="28824" y="0"/>
                    </a:cubicBezTo>
                    <a:cubicBezTo>
                      <a:pt x="37270" y="0"/>
                      <a:pt x="43437" y="1877"/>
                      <a:pt x="47593" y="3888"/>
                    </a:cubicBezTo>
                    <a:lnTo>
                      <a:pt x="44108" y="15284"/>
                    </a:lnTo>
                    <a:cubicBezTo>
                      <a:pt x="41292" y="13809"/>
                      <a:pt x="35930" y="11530"/>
                      <a:pt x="28556" y="11530"/>
                    </a:cubicBezTo>
                    <a:cubicBezTo>
                      <a:pt x="19574" y="11530"/>
                      <a:pt x="15686" y="16356"/>
                      <a:pt x="15686" y="20914"/>
                    </a:cubicBezTo>
                    <a:cubicBezTo>
                      <a:pt x="15686" y="26947"/>
                      <a:pt x="20244" y="29763"/>
                      <a:pt x="30567" y="33785"/>
                    </a:cubicBezTo>
                    <a:cubicBezTo>
                      <a:pt x="44108" y="38879"/>
                      <a:pt x="50677" y="45716"/>
                      <a:pt x="50677" y="56844"/>
                    </a:cubicBezTo>
                    <a:cubicBezTo>
                      <a:pt x="50677" y="69312"/>
                      <a:pt x="41158" y="80171"/>
                      <a:pt x="21048" y="80171"/>
                    </a:cubicBezTo>
                    <a:cubicBezTo>
                      <a:pt x="12870" y="80171"/>
                      <a:pt x="4290" y="77892"/>
                      <a:pt x="0" y="75345"/>
                    </a:cubicBezTo>
                    <a:lnTo>
                      <a:pt x="3083" y="6354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6029E568-A8FA-EB5F-141E-0AA310A26743}"/>
                  </a:ext>
                </a:extLst>
              </p:cNvPr>
              <p:cNvSpPr/>
              <p:nvPr/>
            </p:nvSpPr>
            <p:spPr>
              <a:xfrm>
                <a:off x="3876877" y="3251362"/>
                <a:ext cx="68373" cy="77892"/>
              </a:xfrm>
              <a:custGeom>
                <a:avLst/>
                <a:gdLst>
                  <a:gd name="connsiteX0" fmla="*/ 21451 w 68373"/>
                  <a:gd name="connsiteY0" fmla="*/ 55771 h 77892"/>
                  <a:gd name="connsiteX1" fmla="*/ 14747 w 68373"/>
                  <a:gd name="connsiteY1" fmla="*/ 77892 h 77892"/>
                  <a:gd name="connsiteX2" fmla="*/ 0 w 68373"/>
                  <a:gd name="connsiteY2" fmla="*/ 77892 h 77892"/>
                  <a:gd name="connsiteX3" fmla="*/ 24936 w 68373"/>
                  <a:gd name="connsiteY3" fmla="*/ 0 h 77892"/>
                  <a:gd name="connsiteX4" fmla="*/ 43035 w 68373"/>
                  <a:gd name="connsiteY4" fmla="*/ 0 h 77892"/>
                  <a:gd name="connsiteX5" fmla="*/ 68374 w 68373"/>
                  <a:gd name="connsiteY5" fmla="*/ 77892 h 77892"/>
                  <a:gd name="connsiteX6" fmla="*/ 53090 w 68373"/>
                  <a:gd name="connsiteY6" fmla="*/ 77892 h 77892"/>
                  <a:gd name="connsiteX7" fmla="*/ 45985 w 68373"/>
                  <a:gd name="connsiteY7" fmla="*/ 55771 h 77892"/>
                  <a:gd name="connsiteX8" fmla="*/ 21316 w 68373"/>
                  <a:gd name="connsiteY8" fmla="*/ 55771 h 77892"/>
                  <a:gd name="connsiteX9" fmla="*/ 43705 w 68373"/>
                  <a:gd name="connsiteY9" fmla="*/ 45046 h 77892"/>
                  <a:gd name="connsiteX10" fmla="*/ 37538 w 68373"/>
                  <a:gd name="connsiteY10" fmla="*/ 25875 h 77892"/>
                  <a:gd name="connsiteX11" fmla="*/ 33650 w 68373"/>
                  <a:gd name="connsiteY11" fmla="*/ 11261 h 77892"/>
                  <a:gd name="connsiteX12" fmla="*/ 33382 w 68373"/>
                  <a:gd name="connsiteY12" fmla="*/ 11261 h 77892"/>
                  <a:gd name="connsiteX13" fmla="*/ 29629 w 68373"/>
                  <a:gd name="connsiteY13" fmla="*/ 25875 h 77892"/>
                  <a:gd name="connsiteX14" fmla="*/ 23596 w 68373"/>
                  <a:gd name="connsiteY14" fmla="*/ 45046 h 77892"/>
                  <a:gd name="connsiteX15" fmla="*/ 43571 w 68373"/>
                  <a:gd name="connsiteY15" fmla="*/ 45046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373" h="77892">
                    <a:moveTo>
                      <a:pt x="21451" y="55771"/>
                    </a:moveTo>
                    <a:lnTo>
                      <a:pt x="14747" y="77892"/>
                    </a:lnTo>
                    <a:lnTo>
                      <a:pt x="0" y="77892"/>
                    </a:lnTo>
                    <a:lnTo>
                      <a:pt x="24936" y="0"/>
                    </a:lnTo>
                    <a:lnTo>
                      <a:pt x="43035" y="0"/>
                    </a:lnTo>
                    <a:lnTo>
                      <a:pt x="68374" y="77892"/>
                    </a:lnTo>
                    <a:lnTo>
                      <a:pt x="53090" y="77892"/>
                    </a:lnTo>
                    <a:lnTo>
                      <a:pt x="45985" y="55771"/>
                    </a:lnTo>
                    <a:lnTo>
                      <a:pt x="21316" y="55771"/>
                    </a:lnTo>
                    <a:close/>
                    <a:moveTo>
                      <a:pt x="43705" y="45046"/>
                    </a:moveTo>
                    <a:lnTo>
                      <a:pt x="37538" y="25875"/>
                    </a:lnTo>
                    <a:cubicBezTo>
                      <a:pt x="36064" y="21182"/>
                      <a:pt x="34723" y="15820"/>
                      <a:pt x="33650" y="11261"/>
                    </a:cubicBezTo>
                    <a:lnTo>
                      <a:pt x="33382" y="11261"/>
                    </a:lnTo>
                    <a:cubicBezTo>
                      <a:pt x="32176" y="15820"/>
                      <a:pt x="31103" y="21182"/>
                      <a:pt x="29629" y="25875"/>
                    </a:cubicBezTo>
                    <a:lnTo>
                      <a:pt x="23596" y="45046"/>
                    </a:lnTo>
                    <a:lnTo>
                      <a:pt x="43571" y="4504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46B77B26-69EF-D6C4-C72B-F19B59079C91}"/>
                  </a:ext>
                </a:extLst>
              </p:cNvPr>
              <p:cNvSpPr/>
              <p:nvPr/>
            </p:nvSpPr>
            <p:spPr>
              <a:xfrm>
                <a:off x="3949005" y="3250022"/>
                <a:ext cx="38074" cy="83791"/>
              </a:xfrm>
              <a:custGeom>
                <a:avLst/>
                <a:gdLst>
                  <a:gd name="connsiteX0" fmla="*/ 0 w 38074"/>
                  <a:gd name="connsiteY0" fmla="*/ 83791 h 83791"/>
                  <a:gd name="connsiteX1" fmla="*/ 28154 w 38074"/>
                  <a:gd name="connsiteY1" fmla="*/ 0 h 83791"/>
                  <a:gd name="connsiteX2" fmla="*/ 38075 w 38074"/>
                  <a:gd name="connsiteY2" fmla="*/ 0 h 83791"/>
                  <a:gd name="connsiteX3" fmla="*/ 9921 w 38074"/>
                  <a:gd name="connsiteY3" fmla="*/ 83791 h 83791"/>
                  <a:gd name="connsiteX4" fmla="*/ 0 w 38074"/>
                  <a:gd name="connsiteY4" fmla="*/ 83791 h 8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74" h="83791">
                    <a:moveTo>
                      <a:pt x="0" y="83791"/>
                    </a:moveTo>
                    <a:lnTo>
                      <a:pt x="28154" y="0"/>
                    </a:lnTo>
                    <a:lnTo>
                      <a:pt x="38075" y="0"/>
                    </a:lnTo>
                    <a:lnTo>
                      <a:pt x="9921" y="83791"/>
                    </a:lnTo>
                    <a:lnTo>
                      <a:pt x="0" y="8379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33956859-D0A8-9E37-5EF0-94348C1F078E}"/>
                  </a:ext>
                </a:extLst>
              </p:cNvPr>
              <p:cNvSpPr/>
              <p:nvPr/>
            </p:nvSpPr>
            <p:spPr>
              <a:xfrm>
                <a:off x="3987213" y="3251228"/>
                <a:ext cx="37806" cy="79232"/>
              </a:xfrm>
              <a:custGeom>
                <a:avLst/>
                <a:gdLst>
                  <a:gd name="connsiteX0" fmla="*/ 23596 w 37806"/>
                  <a:gd name="connsiteY0" fmla="*/ 0 h 79232"/>
                  <a:gd name="connsiteX1" fmla="*/ 37807 w 37806"/>
                  <a:gd name="connsiteY1" fmla="*/ 0 h 79232"/>
                  <a:gd name="connsiteX2" fmla="*/ 37807 w 37806"/>
                  <a:gd name="connsiteY2" fmla="*/ 50543 h 79232"/>
                  <a:gd name="connsiteX3" fmla="*/ 11932 w 37806"/>
                  <a:gd name="connsiteY3" fmla="*/ 79233 h 79232"/>
                  <a:gd name="connsiteX4" fmla="*/ 0 w 37806"/>
                  <a:gd name="connsiteY4" fmla="*/ 77356 h 79232"/>
                  <a:gd name="connsiteX5" fmla="*/ 1743 w 37806"/>
                  <a:gd name="connsiteY5" fmla="*/ 65961 h 79232"/>
                  <a:gd name="connsiteX6" fmla="*/ 10591 w 37806"/>
                  <a:gd name="connsiteY6" fmla="*/ 67301 h 79232"/>
                  <a:gd name="connsiteX7" fmla="*/ 23596 w 37806"/>
                  <a:gd name="connsiteY7" fmla="*/ 50007 h 79232"/>
                  <a:gd name="connsiteX8" fmla="*/ 23596 w 37806"/>
                  <a:gd name="connsiteY8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806" h="79232">
                    <a:moveTo>
                      <a:pt x="23596" y="0"/>
                    </a:moveTo>
                    <a:lnTo>
                      <a:pt x="37807" y="0"/>
                    </a:lnTo>
                    <a:lnTo>
                      <a:pt x="37807" y="50543"/>
                    </a:lnTo>
                    <a:cubicBezTo>
                      <a:pt x="37807" y="71993"/>
                      <a:pt x="27350" y="79233"/>
                      <a:pt x="11932" y="79233"/>
                    </a:cubicBezTo>
                    <a:cubicBezTo>
                      <a:pt x="8044" y="79233"/>
                      <a:pt x="3084" y="78563"/>
                      <a:pt x="0" y="77356"/>
                    </a:cubicBezTo>
                    <a:lnTo>
                      <a:pt x="1743" y="65961"/>
                    </a:lnTo>
                    <a:cubicBezTo>
                      <a:pt x="4022" y="66631"/>
                      <a:pt x="7240" y="67301"/>
                      <a:pt x="10591" y="67301"/>
                    </a:cubicBezTo>
                    <a:cubicBezTo>
                      <a:pt x="18635" y="67301"/>
                      <a:pt x="23596" y="63547"/>
                      <a:pt x="23596" y="50007"/>
                    </a:cubicBezTo>
                    <a:lnTo>
                      <a:pt x="235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1351ED53-D945-0C8A-9212-ACBFA14FCF72}"/>
                  </a:ext>
                </a:extLst>
              </p:cNvPr>
              <p:cNvSpPr/>
              <p:nvPr/>
            </p:nvSpPr>
            <p:spPr>
              <a:xfrm>
                <a:off x="4035611" y="3271472"/>
                <a:ext cx="48397" cy="58854"/>
              </a:xfrm>
              <a:custGeom>
                <a:avLst/>
                <a:gdLst>
                  <a:gd name="connsiteX0" fmla="*/ 35662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8 w 48397"/>
                  <a:gd name="connsiteY14" fmla="*/ 57648 h 58854"/>
                  <a:gd name="connsiteX15" fmla="*/ 33785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5 w 48397"/>
                  <a:gd name="connsiteY19" fmla="*/ 37807 h 58854"/>
                  <a:gd name="connsiteX20" fmla="*/ 33785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2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8" y="0"/>
                      <a:pt x="24400" y="0"/>
                    </a:cubicBezTo>
                    <a:cubicBezTo>
                      <a:pt x="42365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2" y="54163"/>
                      <a:pt x="48398" y="57648"/>
                    </a:cubicBezTo>
                    <a:lnTo>
                      <a:pt x="35528" y="57648"/>
                    </a:lnTo>
                    <a:close/>
                    <a:moveTo>
                      <a:pt x="33785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5" y="39818"/>
                      <a:pt x="33785" y="38745"/>
                      <a:pt x="33785" y="37807"/>
                    </a:cubicBezTo>
                    <a:lnTo>
                      <a:pt x="33785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794CB34A-2C36-AFD0-3610-B912A67F34B0}"/>
                  </a:ext>
                </a:extLst>
              </p:cNvPr>
              <p:cNvSpPr/>
              <p:nvPr/>
            </p:nvSpPr>
            <p:spPr>
              <a:xfrm>
                <a:off x="4097818" y="3271606"/>
                <a:ext cx="56441" cy="80439"/>
              </a:xfrm>
              <a:custGeom>
                <a:avLst/>
                <a:gdLst>
                  <a:gd name="connsiteX0" fmla="*/ 536 w 56441"/>
                  <a:gd name="connsiteY0" fmla="*/ 19976 h 80439"/>
                  <a:gd name="connsiteX1" fmla="*/ 0 w 56441"/>
                  <a:gd name="connsiteY1" fmla="*/ 1207 h 80439"/>
                  <a:gd name="connsiteX2" fmla="*/ 12468 w 56441"/>
                  <a:gd name="connsiteY2" fmla="*/ 1207 h 80439"/>
                  <a:gd name="connsiteX3" fmla="*/ 13139 w 56441"/>
                  <a:gd name="connsiteY3" fmla="*/ 9921 h 80439"/>
                  <a:gd name="connsiteX4" fmla="*/ 13407 w 56441"/>
                  <a:gd name="connsiteY4" fmla="*/ 9921 h 80439"/>
                  <a:gd name="connsiteX5" fmla="*/ 32712 w 56441"/>
                  <a:gd name="connsiteY5" fmla="*/ 0 h 80439"/>
                  <a:gd name="connsiteX6" fmla="*/ 56442 w 56441"/>
                  <a:gd name="connsiteY6" fmla="*/ 28690 h 80439"/>
                  <a:gd name="connsiteX7" fmla="*/ 30835 w 56441"/>
                  <a:gd name="connsiteY7" fmla="*/ 58855 h 80439"/>
                  <a:gd name="connsiteX8" fmla="*/ 15016 w 56441"/>
                  <a:gd name="connsiteY8" fmla="*/ 51347 h 80439"/>
                  <a:gd name="connsiteX9" fmla="*/ 14747 w 56441"/>
                  <a:gd name="connsiteY9" fmla="*/ 51347 h 80439"/>
                  <a:gd name="connsiteX10" fmla="*/ 14747 w 56441"/>
                  <a:gd name="connsiteY10" fmla="*/ 80440 h 80439"/>
                  <a:gd name="connsiteX11" fmla="*/ 536 w 56441"/>
                  <a:gd name="connsiteY11" fmla="*/ 80440 h 80439"/>
                  <a:gd name="connsiteX12" fmla="*/ 536 w 56441"/>
                  <a:gd name="connsiteY12" fmla="*/ 19976 h 80439"/>
                  <a:gd name="connsiteX13" fmla="*/ 14747 w 56441"/>
                  <a:gd name="connsiteY13" fmla="*/ 33919 h 80439"/>
                  <a:gd name="connsiteX14" fmla="*/ 15150 w 56441"/>
                  <a:gd name="connsiteY14" fmla="*/ 37807 h 80439"/>
                  <a:gd name="connsiteX15" fmla="*/ 27618 w 56441"/>
                  <a:gd name="connsiteY15" fmla="*/ 47727 h 80439"/>
                  <a:gd name="connsiteX16" fmla="*/ 41963 w 56441"/>
                  <a:gd name="connsiteY16" fmla="*/ 29092 h 80439"/>
                  <a:gd name="connsiteX17" fmla="*/ 28020 w 56441"/>
                  <a:gd name="connsiteY17" fmla="*/ 11127 h 80439"/>
                  <a:gd name="connsiteX18" fmla="*/ 15284 w 56441"/>
                  <a:gd name="connsiteY18" fmla="*/ 21585 h 80439"/>
                  <a:gd name="connsiteX19" fmla="*/ 14747 w 56441"/>
                  <a:gd name="connsiteY19" fmla="*/ 25204 h 80439"/>
                  <a:gd name="connsiteX20" fmla="*/ 14747 w 56441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1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3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5"/>
                      <a:pt x="15016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50" y="37807"/>
                    </a:cubicBezTo>
                    <a:cubicBezTo>
                      <a:pt x="16490" y="43571"/>
                      <a:pt x="21585" y="47727"/>
                      <a:pt x="27618" y="47727"/>
                    </a:cubicBezTo>
                    <a:cubicBezTo>
                      <a:pt x="36600" y="47727"/>
                      <a:pt x="41963" y="40220"/>
                      <a:pt x="41963" y="29092"/>
                    </a:cubicBezTo>
                    <a:cubicBezTo>
                      <a:pt x="41963" y="19171"/>
                      <a:pt x="37136" y="11127"/>
                      <a:pt x="28020" y="11127"/>
                    </a:cubicBezTo>
                    <a:cubicBezTo>
                      <a:pt x="22121" y="11127"/>
                      <a:pt x="16758" y="15418"/>
                      <a:pt x="15284" y="21585"/>
                    </a:cubicBezTo>
                    <a:cubicBezTo>
                      <a:pt x="14881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912EB052-731B-D8F3-84AB-F14371C9CFF5}"/>
                  </a:ext>
                </a:extLst>
              </p:cNvPr>
              <p:cNvSpPr/>
              <p:nvPr/>
            </p:nvSpPr>
            <p:spPr>
              <a:xfrm>
                <a:off x="4162035" y="3271472"/>
                <a:ext cx="48397" cy="58854"/>
              </a:xfrm>
              <a:custGeom>
                <a:avLst/>
                <a:gdLst>
                  <a:gd name="connsiteX0" fmla="*/ 35661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7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1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1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7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67B1AF32-51AD-CD8D-D0C6-5C47EF2F945A}"/>
                  </a:ext>
                </a:extLst>
              </p:cNvPr>
              <p:cNvSpPr/>
              <p:nvPr/>
            </p:nvSpPr>
            <p:spPr>
              <a:xfrm>
                <a:off x="4224242" y="3271740"/>
                <a:ext cx="51481" cy="57514"/>
              </a:xfrm>
              <a:custGeom>
                <a:avLst/>
                <a:gdLst>
                  <a:gd name="connsiteX0" fmla="*/ 536 w 51481"/>
                  <a:gd name="connsiteY0" fmla="*/ 17965 h 57514"/>
                  <a:gd name="connsiteX1" fmla="*/ 0 w 51481"/>
                  <a:gd name="connsiteY1" fmla="*/ 1207 h 57514"/>
                  <a:gd name="connsiteX2" fmla="*/ 12468 w 51481"/>
                  <a:gd name="connsiteY2" fmla="*/ 1207 h 57514"/>
                  <a:gd name="connsiteX3" fmla="*/ 13138 w 51481"/>
                  <a:gd name="connsiteY3" fmla="*/ 9653 h 57514"/>
                  <a:gd name="connsiteX4" fmla="*/ 13541 w 51481"/>
                  <a:gd name="connsiteY4" fmla="*/ 9653 h 57514"/>
                  <a:gd name="connsiteX5" fmla="*/ 31505 w 51481"/>
                  <a:gd name="connsiteY5" fmla="*/ 0 h 57514"/>
                  <a:gd name="connsiteX6" fmla="*/ 51481 w 51481"/>
                  <a:gd name="connsiteY6" fmla="*/ 24132 h 57514"/>
                  <a:gd name="connsiteX7" fmla="*/ 51481 w 51481"/>
                  <a:gd name="connsiteY7" fmla="*/ 57514 h 57514"/>
                  <a:gd name="connsiteX8" fmla="*/ 37270 w 51481"/>
                  <a:gd name="connsiteY8" fmla="*/ 57514 h 57514"/>
                  <a:gd name="connsiteX9" fmla="*/ 37270 w 51481"/>
                  <a:gd name="connsiteY9" fmla="*/ 25741 h 57514"/>
                  <a:gd name="connsiteX10" fmla="*/ 26545 w 51481"/>
                  <a:gd name="connsiteY10" fmla="*/ 11530 h 57514"/>
                  <a:gd name="connsiteX11" fmla="*/ 15417 w 51481"/>
                  <a:gd name="connsiteY11" fmla="*/ 19842 h 57514"/>
                  <a:gd name="connsiteX12" fmla="*/ 14881 w 51481"/>
                  <a:gd name="connsiteY12" fmla="*/ 24400 h 57514"/>
                  <a:gd name="connsiteX13" fmla="*/ 14881 w 51481"/>
                  <a:gd name="connsiteY13" fmla="*/ 57514 h 57514"/>
                  <a:gd name="connsiteX14" fmla="*/ 536 w 51481"/>
                  <a:gd name="connsiteY14" fmla="*/ 57514 h 57514"/>
                  <a:gd name="connsiteX15" fmla="*/ 536 w 51481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1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468" y="1207"/>
                    </a:lnTo>
                    <a:lnTo>
                      <a:pt x="13138" y="9653"/>
                    </a:lnTo>
                    <a:lnTo>
                      <a:pt x="13541" y="9653"/>
                    </a:lnTo>
                    <a:cubicBezTo>
                      <a:pt x="15954" y="5229"/>
                      <a:pt x="22121" y="0"/>
                      <a:pt x="31505" y="0"/>
                    </a:cubicBezTo>
                    <a:cubicBezTo>
                      <a:pt x="41292" y="0"/>
                      <a:pt x="51481" y="6301"/>
                      <a:pt x="51481" y="24132"/>
                    </a:cubicBezTo>
                    <a:lnTo>
                      <a:pt x="51481" y="57514"/>
                    </a:lnTo>
                    <a:lnTo>
                      <a:pt x="37270" y="57514"/>
                    </a:lnTo>
                    <a:lnTo>
                      <a:pt x="37270" y="25741"/>
                    </a:lnTo>
                    <a:cubicBezTo>
                      <a:pt x="37270" y="17697"/>
                      <a:pt x="34321" y="11530"/>
                      <a:pt x="26545" y="11530"/>
                    </a:cubicBezTo>
                    <a:cubicBezTo>
                      <a:pt x="20914" y="11530"/>
                      <a:pt x="16892" y="15552"/>
                      <a:pt x="15417" y="19842"/>
                    </a:cubicBezTo>
                    <a:cubicBezTo>
                      <a:pt x="15015" y="21048"/>
                      <a:pt x="14881" y="22791"/>
                      <a:pt x="14881" y="24400"/>
                    </a:cubicBezTo>
                    <a:lnTo>
                      <a:pt x="14881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F4B61674-A727-B694-4343-C285E7B27162}"/>
                  </a:ext>
                </a:extLst>
              </p:cNvPr>
              <p:cNvSpPr/>
              <p:nvPr/>
            </p:nvSpPr>
            <p:spPr>
              <a:xfrm>
                <a:off x="4284170" y="3250022"/>
                <a:ext cx="38074" cy="83791"/>
              </a:xfrm>
              <a:custGeom>
                <a:avLst/>
                <a:gdLst>
                  <a:gd name="connsiteX0" fmla="*/ 0 w 38074"/>
                  <a:gd name="connsiteY0" fmla="*/ 83791 h 83791"/>
                  <a:gd name="connsiteX1" fmla="*/ 28154 w 38074"/>
                  <a:gd name="connsiteY1" fmla="*/ 0 h 83791"/>
                  <a:gd name="connsiteX2" fmla="*/ 38074 w 38074"/>
                  <a:gd name="connsiteY2" fmla="*/ 0 h 83791"/>
                  <a:gd name="connsiteX3" fmla="*/ 9921 w 38074"/>
                  <a:gd name="connsiteY3" fmla="*/ 83791 h 83791"/>
                  <a:gd name="connsiteX4" fmla="*/ 0 w 38074"/>
                  <a:gd name="connsiteY4" fmla="*/ 83791 h 8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074" h="83791">
                    <a:moveTo>
                      <a:pt x="0" y="83791"/>
                    </a:moveTo>
                    <a:lnTo>
                      <a:pt x="28154" y="0"/>
                    </a:lnTo>
                    <a:lnTo>
                      <a:pt x="38074" y="0"/>
                    </a:lnTo>
                    <a:lnTo>
                      <a:pt x="9921" y="83791"/>
                    </a:lnTo>
                    <a:lnTo>
                      <a:pt x="0" y="8379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8DA6DBF0-ACF0-FA62-20FA-861FF38332EC}"/>
                  </a:ext>
                </a:extLst>
              </p:cNvPr>
              <p:cNvSpPr/>
              <p:nvPr/>
            </p:nvSpPr>
            <p:spPr>
              <a:xfrm>
                <a:off x="4326397" y="3250424"/>
                <a:ext cx="66499" cy="79635"/>
              </a:xfrm>
              <a:custGeom>
                <a:avLst/>
                <a:gdLst>
                  <a:gd name="connsiteX0" fmla="*/ 66500 w 66499"/>
                  <a:gd name="connsiteY0" fmla="*/ 75211 h 79635"/>
                  <a:gd name="connsiteX1" fmla="*/ 41430 w 66499"/>
                  <a:gd name="connsiteY1" fmla="*/ 79635 h 79635"/>
                  <a:gd name="connsiteX2" fmla="*/ 10863 w 66499"/>
                  <a:gd name="connsiteY2" fmla="*/ 69178 h 79635"/>
                  <a:gd name="connsiteX3" fmla="*/ 3 w 66499"/>
                  <a:gd name="connsiteY3" fmla="*/ 40488 h 79635"/>
                  <a:gd name="connsiteX4" fmla="*/ 43306 w 66499"/>
                  <a:gd name="connsiteY4" fmla="*/ 0 h 79635"/>
                  <a:gd name="connsiteX5" fmla="*/ 63953 w 66499"/>
                  <a:gd name="connsiteY5" fmla="*/ 3754 h 79635"/>
                  <a:gd name="connsiteX6" fmla="*/ 60869 w 66499"/>
                  <a:gd name="connsiteY6" fmla="*/ 15149 h 79635"/>
                  <a:gd name="connsiteX7" fmla="*/ 43172 w 66499"/>
                  <a:gd name="connsiteY7" fmla="*/ 11798 h 79635"/>
                  <a:gd name="connsiteX8" fmla="*/ 14884 w 66499"/>
                  <a:gd name="connsiteY8" fmla="*/ 39818 h 79635"/>
                  <a:gd name="connsiteX9" fmla="*/ 41966 w 66499"/>
                  <a:gd name="connsiteY9" fmla="*/ 67971 h 79635"/>
                  <a:gd name="connsiteX10" fmla="*/ 52691 w 66499"/>
                  <a:gd name="connsiteY10" fmla="*/ 66363 h 79635"/>
                  <a:gd name="connsiteX11" fmla="*/ 52691 w 66499"/>
                  <a:gd name="connsiteY11" fmla="*/ 46923 h 79635"/>
                  <a:gd name="connsiteX12" fmla="*/ 38882 w 66499"/>
                  <a:gd name="connsiteY12" fmla="*/ 46923 h 79635"/>
                  <a:gd name="connsiteX13" fmla="*/ 38882 w 66499"/>
                  <a:gd name="connsiteY13" fmla="*/ 35661 h 79635"/>
                  <a:gd name="connsiteX14" fmla="*/ 66366 w 66499"/>
                  <a:gd name="connsiteY14" fmla="*/ 35661 h 79635"/>
                  <a:gd name="connsiteX15" fmla="*/ 66366 w 66499"/>
                  <a:gd name="connsiteY15" fmla="*/ 75077 h 7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499" h="79635">
                    <a:moveTo>
                      <a:pt x="66500" y="75211"/>
                    </a:moveTo>
                    <a:cubicBezTo>
                      <a:pt x="61539" y="77088"/>
                      <a:pt x="51887" y="79635"/>
                      <a:pt x="41430" y="79635"/>
                    </a:cubicBezTo>
                    <a:cubicBezTo>
                      <a:pt x="28291" y="79635"/>
                      <a:pt x="18370" y="76284"/>
                      <a:pt x="10863" y="69178"/>
                    </a:cubicBezTo>
                    <a:cubicBezTo>
                      <a:pt x="3891" y="62609"/>
                      <a:pt x="-131" y="52286"/>
                      <a:pt x="3" y="40488"/>
                    </a:cubicBezTo>
                    <a:cubicBezTo>
                      <a:pt x="3" y="15820"/>
                      <a:pt x="17566" y="0"/>
                      <a:pt x="43306" y="0"/>
                    </a:cubicBezTo>
                    <a:cubicBezTo>
                      <a:pt x="52959" y="0"/>
                      <a:pt x="60467" y="2011"/>
                      <a:pt x="63953" y="3754"/>
                    </a:cubicBezTo>
                    <a:lnTo>
                      <a:pt x="60869" y="15149"/>
                    </a:lnTo>
                    <a:cubicBezTo>
                      <a:pt x="56579" y="13272"/>
                      <a:pt x="51350" y="11798"/>
                      <a:pt x="43172" y="11798"/>
                    </a:cubicBezTo>
                    <a:cubicBezTo>
                      <a:pt x="26548" y="11798"/>
                      <a:pt x="14884" y="21585"/>
                      <a:pt x="14884" y="39818"/>
                    </a:cubicBezTo>
                    <a:cubicBezTo>
                      <a:pt x="14884" y="58051"/>
                      <a:pt x="25744" y="67971"/>
                      <a:pt x="41966" y="67971"/>
                    </a:cubicBezTo>
                    <a:cubicBezTo>
                      <a:pt x="47060" y="67971"/>
                      <a:pt x="50814" y="67301"/>
                      <a:pt x="52691" y="66363"/>
                    </a:cubicBezTo>
                    <a:lnTo>
                      <a:pt x="52691" y="46923"/>
                    </a:lnTo>
                    <a:lnTo>
                      <a:pt x="38882" y="46923"/>
                    </a:lnTo>
                    <a:lnTo>
                      <a:pt x="38882" y="35661"/>
                    </a:lnTo>
                    <a:lnTo>
                      <a:pt x="66366" y="35661"/>
                    </a:lnTo>
                    <a:lnTo>
                      <a:pt x="66366" y="7507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6048E8E2-F66B-0A26-AC7E-1E33668837E7}"/>
                  </a:ext>
                </a:extLst>
              </p:cNvPr>
              <p:cNvSpPr/>
              <p:nvPr/>
            </p:nvSpPr>
            <p:spPr>
              <a:xfrm>
                <a:off x="4403890" y="3271606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8B5A96AD-0515-8790-B348-897F9FA793FC}"/>
                  </a:ext>
                </a:extLst>
              </p:cNvPr>
              <p:cNvSpPr/>
              <p:nvPr/>
            </p:nvSpPr>
            <p:spPr>
              <a:xfrm>
                <a:off x="4466633" y="3271606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B04C16EE-B0EE-7ECC-6885-49F2B5D7D063}"/>
                  </a:ext>
                </a:extLst>
              </p:cNvPr>
              <p:cNvSpPr/>
              <p:nvPr/>
            </p:nvSpPr>
            <p:spPr>
              <a:xfrm>
                <a:off x="4507792" y="3271740"/>
                <a:ext cx="83389" cy="57514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8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2 w 83389"/>
                  <a:gd name="connsiteY7" fmla="*/ 10457 h 57514"/>
                  <a:gd name="connsiteX8" fmla="*/ 53224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4 w 83389"/>
                  <a:gd name="connsiteY15" fmla="*/ 19037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8 w 83389"/>
                  <a:gd name="connsiteY20" fmla="*/ 11530 h 57514"/>
                  <a:gd name="connsiteX21" fmla="*/ 15149 w 83389"/>
                  <a:gd name="connsiteY21" fmla="*/ 19574 h 57514"/>
                  <a:gd name="connsiteX22" fmla="*/ 14345 w 83389"/>
                  <a:gd name="connsiteY22" fmla="*/ 24266 h 57514"/>
                  <a:gd name="connsiteX23" fmla="*/ 14345 w 83389"/>
                  <a:gd name="connsiteY23" fmla="*/ 57514 h 57514"/>
                  <a:gd name="connsiteX24" fmla="*/ 536 w 83389"/>
                  <a:gd name="connsiteY24" fmla="*/ 57514 h 57514"/>
                  <a:gd name="connsiteX25" fmla="*/ 536 w 83389"/>
                  <a:gd name="connsiteY2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8" y="9519"/>
                    </a:lnTo>
                    <a:cubicBezTo>
                      <a:pt x="15953" y="5095"/>
                      <a:pt x="21048" y="0"/>
                      <a:pt x="30433" y="0"/>
                    </a:cubicBezTo>
                    <a:cubicBezTo>
                      <a:pt x="37806" y="0"/>
                      <a:pt x="43571" y="4156"/>
                      <a:pt x="45985" y="10457"/>
                    </a:cubicBezTo>
                    <a:lnTo>
                      <a:pt x="46252" y="10457"/>
                    </a:lnTo>
                    <a:cubicBezTo>
                      <a:pt x="48263" y="7374"/>
                      <a:pt x="50543" y="4960"/>
                      <a:pt x="53224" y="3352"/>
                    </a:cubicBezTo>
                    <a:cubicBezTo>
                      <a:pt x="56307" y="1207"/>
                      <a:pt x="59927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2" y="11530"/>
                      <a:pt x="59525" y="11530"/>
                    </a:cubicBezTo>
                    <a:cubicBezTo>
                      <a:pt x="54699" y="11530"/>
                      <a:pt x="51079" y="15015"/>
                      <a:pt x="49604" y="19037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7" y="11530"/>
                      <a:pt x="25338" y="11530"/>
                    </a:cubicBezTo>
                    <a:cubicBezTo>
                      <a:pt x="19976" y="11530"/>
                      <a:pt x="16490" y="15686"/>
                      <a:pt x="15149" y="19574"/>
                    </a:cubicBezTo>
                    <a:cubicBezTo>
                      <a:pt x="14613" y="20914"/>
                      <a:pt x="14345" y="22523"/>
                      <a:pt x="14345" y="24266"/>
                    </a:cubicBezTo>
                    <a:lnTo>
                      <a:pt x="14345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620B3571-71E1-D8C7-DDFF-1F93C783A377}"/>
                  </a:ext>
                </a:extLst>
              </p:cNvPr>
              <p:cNvSpPr/>
              <p:nvPr/>
            </p:nvSpPr>
            <p:spPr>
              <a:xfrm>
                <a:off x="4602442" y="3271472"/>
                <a:ext cx="48397" cy="58854"/>
              </a:xfrm>
              <a:custGeom>
                <a:avLst/>
                <a:gdLst>
                  <a:gd name="connsiteX0" fmla="*/ 35662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6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7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2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6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7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1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7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BED87C6C-0727-CB7B-C0B0-A8140AA9FBCA}"/>
                  </a:ext>
                </a:extLst>
              </p:cNvPr>
              <p:cNvSpPr/>
              <p:nvPr/>
            </p:nvSpPr>
            <p:spPr>
              <a:xfrm>
                <a:off x="4664648" y="3271740"/>
                <a:ext cx="51481" cy="57514"/>
              </a:xfrm>
              <a:custGeom>
                <a:avLst/>
                <a:gdLst>
                  <a:gd name="connsiteX0" fmla="*/ 536 w 51481"/>
                  <a:gd name="connsiteY0" fmla="*/ 17965 h 57514"/>
                  <a:gd name="connsiteX1" fmla="*/ 0 w 51481"/>
                  <a:gd name="connsiteY1" fmla="*/ 1207 h 57514"/>
                  <a:gd name="connsiteX2" fmla="*/ 12468 w 51481"/>
                  <a:gd name="connsiteY2" fmla="*/ 1207 h 57514"/>
                  <a:gd name="connsiteX3" fmla="*/ 13139 w 51481"/>
                  <a:gd name="connsiteY3" fmla="*/ 9653 h 57514"/>
                  <a:gd name="connsiteX4" fmla="*/ 13541 w 51481"/>
                  <a:gd name="connsiteY4" fmla="*/ 9653 h 57514"/>
                  <a:gd name="connsiteX5" fmla="*/ 31506 w 51481"/>
                  <a:gd name="connsiteY5" fmla="*/ 0 h 57514"/>
                  <a:gd name="connsiteX6" fmla="*/ 51481 w 51481"/>
                  <a:gd name="connsiteY6" fmla="*/ 24132 h 57514"/>
                  <a:gd name="connsiteX7" fmla="*/ 51481 w 51481"/>
                  <a:gd name="connsiteY7" fmla="*/ 57514 h 57514"/>
                  <a:gd name="connsiteX8" fmla="*/ 37270 w 51481"/>
                  <a:gd name="connsiteY8" fmla="*/ 57514 h 57514"/>
                  <a:gd name="connsiteX9" fmla="*/ 37270 w 51481"/>
                  <a:gd name="connsiteY9" fmla="*/ 25741 h 57514"/>
                  <a:gd name="connsiteX10" fmla="*/ 26545 w 51481"/>
                  <a:gd name="connsiteY10" fmla="*/ 11530 h 57514"/>
                  <a:gd name="connsiteX11" fmla="*/ 15417 w 51481"/>
                  <a:gd name="connsiteY11" fmla="*/ 19842 h 57514"/>
                  <a:gd name="connsiteX12" fmla="*/ 14882 w 51481"/>
                  <a:gd name="connsiteY12" fmla="*/ 24400 h 57514"/>
                  <a:gd name="connsiteX13" fmla="*/ 14882 w 51481"/>
                  <a:gd name="connsiteY13" fmla="*/ 57514 h 57514"/>
                  <a:gd name="connsiteX14" fmla="*/ 536 w 51481"/>
                  <a:gd name="connsiteY14" fmla="*/ 57514 h 57514"/>
                  <a:gd name="connsiteX15" fmla="*/ 536 w 51481"/>
                  <a:gd name="connsiteY1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481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468" y="1207"/>
                    </a:lnTo>
                    <a:lnTo>
                      <a:pt x="13139" y="9653"/>
                    </a:lnTo>
                    <a:lnTo>
                      <a:pt x="13541" y="9653"/>
                    </a:lnTo>
                    <a:cubicBezTo>
                      <a:pt x="15954" y="5229"/>
                      <a:pt x="22121" y="0"/>
                      <a:pt x="31506" y="0"/>
                    </a:cubicBezTo>
                    <a:cubicBezTo>
                      <a:pt x="41293" y="0"/>
                      <a:pt x="51481" y="6301"/>
                      <a:pt x="51481" y="24132"/>
                    </a:cubicBezTo>
                    <a:lnTo>
                      <a:pt x="51481" y="57514"/>
                    </a:lnTo>
                    <a:lnTo>
                      <a:pt x="37270" y="57514"/>
                    </a:lnTo>
                    <a:lnTo>
                      <a:pt x="37270" y="25741"/>
                    </a:lnTo>
                    <a:cubicBezTo>
                      <a:pt x="37270" y="17697"/>
                      <a:pt x="34321" y="11530"/>
                      <a:pt x="26545" y="11530"/>
                    </a:cubicBezTo>
                    <a:cubicBezTo>
                      <a:pt x="20914" y="11530"/>
                      <a:pt x="16892" y="15552"/>
                      <a:pt x="15417" y="19842"/>
                    </a:cubicBezTo>
                    <a:cubicBezTo>
                      <a:pt x="15015" y="21048"/>
                      <a:pt x="14882" y="22791"/>
                      <a:pt x="14882" y="24400"/>
                    </a:cubicBezTo>
                    <a:lnTo>
                      <a:pt x="14882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F7BB4967-56F4-F8AE-5AF6-B88A182DDCA0}"/>
                  </a:ext>
                </a:extLst>
              </p:cNvPr>
              <p:cNvSpPr/>
              <p:nvPr/>
            </p:nvSpPr>
            <p:spPr>
              <a:xfrm>
                <a:off x="4722967" y="3272947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6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1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6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3" y="64083"/>
                      <a:pt x="18367" y="60732"/>
                      <a:pt x="20378" y="56978"/>
                    </a:cubicBezTo>
                    <a:cubicBezTo>
                      <a:pt x="20914" y="55905"/>
                      <a:pt x="21316" y="55101"/>
                      <a:pt x="21316" y="54431"/>
                    </a:cubicBezTo>
                    <a:cubicBezTo>
                      <a:pt x="21316" y="53894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489" name="Graphic 2">
              <a:extLst>
                <a:ext uri="{FF2B5EF4-FFF2-40B4-BE49-F238E27FC236}">
                  <a16:creationId xmlns:a16="http://schemas.microsoft.com/office/drawing/2014/main" id="{C6E391FA-9210-631E-307B-059FDF6B389C}"/>
                </a:ext>
              </a:extLst>
            </p:cNvPr>
            <p:cNvGrpSpPr/>
            <p:nvPr/>
          </p:nvGrpSpPr>
          <p:grpSpPr>
            <a:xfrm>
              <a:off x="3726715" y="3558641"/>
              <a:ext cx="659746" cy="449522"/>
              <a:chOff x="3726715" y="3558641"/>
              <a:chExt cx="659746" cy="449522"/>
            </a:xfrm>
            <a:solidFill>
              <a:srgbClr val="FFFFFF"/>
            </a:solidFill>
          </p:grpSpPr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C1F681AD-C6B4-259B-95A8-D08CCD6F1583}"/>
                  </a:ext>
                </a:extLst>
              </p:cNvPr>
              <p:cNvSpPr/>
              <p:nvPr/>
            </p:nvSpPr>
            <p:spPr>
              <a:xfrm>
                <a:off x="3726715" y="3594437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2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1" y="0"/>
                      <a:pt x="27492" y="6033"/>
                      <a:pt x="27492" y="13809"/>
                    </a:cubicBezTo>
                    <a:cubicBezTo>
                      <a:pt x="27492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860CB9E2-38A6-E123-E38F-8F9862623668}"/>
                  </a:ext>
                </a:extLst>
              </p:cNvPr>
              <p:cNvSpPr/>
              <p:nvPr/>
            </p:nvSpPr>
            <p:spPr>
              <a:xfrm>
                <a:off x="3790673" y="3560518"/>
                <a:ext cx="14211" cy="77892"/>
              </a:xfrm>
              <a:custGeom>
                <a:avLst/>
                <a:gdLst>
                  <a:gd name="connsiteX0" fmla="*/ 14211 w 14211"/>
                  <a:gd name="connsiteY0" fmla="*/ 0 h 77892"/>
                  <a:gd name="connsiteX1" fmla="*/ 14211 w 14211"/>
                  <a:gd name="connsiteY1" fmla="*/ 77892 h 77892"/>
                  <a:gd name="connsiteX2" fmla="*/ 0 w 14211"/>
                  <a:gd name="connsiteY2" fmla="*/ 77892 h 77892"/>
                  <a:gd name="connsiteX3" fmla="*/ 0 w 14211"/>
                  <a:gd name="connsiteY3" fmla="*/ 0 h 77892"/>
                  <a:gd name="connsiteX4" fmla="*/ 14211 w 14211"/>
                  <a:gd name="connsiteY4" fmla="*/ 0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11" h="77892">
                    <a:moveTo>
                      <a:pt x="14211" y="0"/>
                    </a:moveTo>
                    <a:lnTo>
                      <a:pt x="14211" y="77892"/>
                    </a:lnTo>
                    <a:lnTo>
                      <a:pt x="0" y="77892"/>
                    </a:ln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699D68D2-C07D-D62C-4E9C-C8811323661C}"/>
                  </a:ext>
                </a:extLst>
              </p:cNvPr>
              <p:cNvSpPr/>
              <p:nvPr/>
            </p:nvSpPr>
            <p:spPr>
              <a:xfrm>
                <a:off x="3821240" y="3559982"/>
                <a:ext cx="66630" cy="79232"/>
              </a:xfrm>
              <a:custGeom>
                <a:avLst/>
                <a:gdLst>
                  <a:gd name="connsiteX0" fmla="*/ 0 w 66630"/>
                  <a:gd name="connsiteY0" fmla="*/ 1609 h 79232"/>
                  <a:gd name="connsiteX1" fmla="*/ 22657 w 66630"/>
                  <a:gd name="connsiteY1" fmla="*/ 0 h 79232"/>
                  <a:gd name="connsiteX2" fmla="*/ 54431 w 66630"/>
                  <a:gd name="connsiteY2" fmla="*/ 8982 h 79232"/>
                  <a:gd name="connsiteX3" fmla="*/ 66631 w 66630"/>
                  <a:gd name="connsiteY3" fmla="*/ 37672 h 79232"/>
                  <a:gd name="connsiteX4" fmla="*/ 54431 w 66630"/>
                  <a:gd name="connsiteY4" fmla="*/ 68642 h 79232"/>
                  <a:gd name="connsiteX5" fmla="*/ 19171 w 66630"/>
                  <a:gd name="connsiteY5" fmla="*/ 79233 h 79232"/>
                  <a:gd name="connsiteX6" fmla="*/ 0 w 66630"/>
                  <a:gd name="connsiteY6" fmla="*/ 78160 h 79232"/>
                  <a:gd name="connsiteX7" fmla="*/ 0 w 66630"/>
                  <a:gd name="connsiteY7" fmla="*/ 1475 h 79232"/>
                  <a:gd name="connsiteX8" fmla="*/ 14211 w 66630"/>
                  <a:gd name="connsiteY8" fmla="*/ 67569 h 79232"/>
                  <a:gd name="connsiteX9" fmla="*/ 22121 w 66630"/>
                  <a:gd name="connsiteY9" fmla="*/ 67971 h 79232"/>
                  <a:gd name="connsiteX10" fmla="*/ 51615 w 66630"/>
                  <a:gd name="connsiteY10" fmla="*/ 38209 h 79232"/>
                  <a:gd name="connsiteX11" fmla="*/ 23998 w 66630"/>
                  <a:gd name="connsiteY11" fmla="*/ 11127 h 79232"/>
                  <a:gd name="connsiteX12" fmla="*/ 14345 w 66630"/>
                  <a:gd name="connsiteY12" fmla="*/ 11932 h 79232"/>
                  <a:gd name="connsiteX13" fmla="*/ 14345 w 66630"/>
                  <a:gd name="connsiteY13" fmla="*/ 67703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630" h="79232">
                    <a:moveTo>
                      <a:pt x="0" y="1609"/>
                    </a:moveTo>
                    <a:cubicBezTo>
                      <a:pt x="6301" y="536"/>
                      <a:pt x="14211" y="0"/>
                      <a:pt x="22657" y="0"/>
                    </a:cubicBezTo>
                    <a:cubicBezTo>
                      <a:pt x="37270" y="0"/>
                      <a:pt x="47325" y="2949"/>
                      <a:pt x="54431" y="8982"/>
                    </a:cubicBezTo>
                    <a:cubicBezTo>
                      <a:pt x="61938" y="15149"/>
                      <a:pt x="66631" y="24400"/>
                      <a:pt x="66631" y="37672"/>
                    </a:cubicBezTo>
                    <a:cubicBezTo>
                      <a:pt x="66631" y="50945"/>
                      <a:pt x="61938" y="61938"/>
                      <a:pt x="54431" y="68642"/>
                    </a:cubicBezTo>
                    <a:cubicBezTo>
                      <a:pt x="46655" y="75747"/>
                      <a:pt x="34321" y="79233"/>
                      <a:pt x="19171" y="79233"/>
                    </a:cubicBezTo>
                    <a:cubicBezTo>
                      <a:pt x="10859" y="79233"/>
                      <a:pt x="4558" y="78697"/>
                      <a:pt x="0" y="78160"/>
                    </a:cubicBezTo>
                    <a:lnTo>
                      <a:pt x="0" y="1475"/>
                    </a:lnTo>
                    <a:close/>
                    <a:moveTo>
                      <a:pt x="14211" y="67569"/>
                    </a:moveTo>
                    <a:cubicBezTo>
                      <a:pt x="16222" y="67971"/>
                      <a:pt x="19171" y="67971"/>
                      <a:pt x="22121" y="67971"/>
                    </a:cubicBezTo>
                    <a:cubicBezTo>
                      <a:pt x="40622" y="67971"/>
                      <a:pt x="51615" y="57916"/>
                      <a:pt x="51615" y="38209"/>
                    </a:cubicBezTo>
                    <a:cubicBezTo>
                      <a:pt x="51615" y="21048"/>
                      <a:pt x="41828" y="11127"/>
                      <a:pt x="23998" y="11127"/>
                    </a:cubicBezTo>
                    <a:cubicBezTo>
                      <a:pt x="19440" y="11127"/>
                      <a:pt x="16222" y="11530"/>
                      <a:pt x="14345" y="11932"/>
                    </a:cubicBezTo>
                    <a:lnTo>
                      <a:pt x="14345" y="67703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E0050BA-C171-4828-1BFD-549E5920668E}"/>
                  </a:ext>
                </a:extLst>
              </p:cNvPr>
              <p:cNvSpPr/>
              <p:nvPr/>
            </p:nvSpPr>
            <p:spPr>
              <a:xfrm>
                <a:off x="3900205" y="3560518"/>
                <a:ext cx="47057" cy="77892"/>
              </a:xfrm>
              <a:custGeom>
                <a:avLst/>
                <a:gdLst>
                  <a:gd name="connsiteX0" fmla="*/ 43571 w 47057"/>
                  <a:gd name="connsiteY0" fmla="*/ 43303 h 77892"/>
                  <a:gd name="connsiteX1" fmla="*/ 14211 w 47057"/>
                  <a:gd name="connsiteY1" fmla="*/ 43303 h 77892"/>
                  <a:gd name="connsiteX2" fmla="*/ 14211 w 47057"/>
                  <a:gd name="connsiteY2" fmla="*/ 66229 h 77892"/>
                  <a:gd name="connsiteX3" fmla="*/ 47057 w 47057"/>
                  <a:gd name="connsiteY3" fmla="*/ 66229 h 77892"/>
                  <a:gd name="connsiteX4" fmla="*/ 47057 w 47057"/>
                  <a:gd name="connsiteY4" fmla="*/ 77892 h 77892"/>
                  <a:gd name="connsiteX5" fmla="*/ 0 w 47057"/>
                  <a:gd name="connsiteY5" fmla="*/ 77892 h 77892"/>
                  <a:gd name="connsiteX6" fmla="*/ 0 w 47057"/>
                  <a:gd name="connsiteY6" fmla="*/ 0 h 77892"/>
                  <a:gd name="connsiteX7" fmla="*/ 45314 w 47057"/>
                  <a:gd name="connsiteY7" fmla="*/ 0 h 77892"/>
                  <a:gd name="connsiteX8" fmla="*/ 45314 w 47057"/>
                  <a:gd name="connsiteY8" fmla="*/ 11664 h 77892"/>
                  <a:gd name="connsiteX9" fmla="*/ 14211 w 47057"/>
                  <a:gd name="connsiteY9" fmla="*/ 11664 h 77892"/>
                  <a:gd name="connsiteX10" fmla="*/ 14211 w 47057"/>
                  <a:gd name="connsiteY10" fmla="*/ 31774 h 77892"/>
                  <a:gd name="connsiteX11" fmla="*/ 43571 w 47057"/>
                  <a:gd name="connsiteY11" fmla="*/ 31774 h 77892"/>
                  <a:gd name="connsiteX12" fmla="*/ 43571 w 47057"/>
                  <a:gd name="connsiteY12" fmla="*/ 43303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057" h="77892">
                    <a:moveTo>
                      <a:pt x="43571" y="43303"/>
                    </a:moveTo>
                    <a:lnTo>
                      <a:pt x="14211" y="43303"/>
                    </a:lnTo>
                    <a:lnTo>
                      <a:pt x="14211" y="66229"/>
                    </a:lnTo>
                    <a:lnTo>
                      <a:pt x="47057" y="66229"/>
                    </a:lnTo>
                    <a:lnTo>
                      <a:pt x="47057" y="77892"/>
                    </a:lnTo>
                    <a:lnTo>
                      <a:pt x="0" y="77892"/>
                    </a:lnTo>
                    <a:lnTo>
                      <a:pt x="0" y="0"/>
                    </a:lnTo>
                    <a:lnTo>
                      <a:pt x="45314" y="0"/>
                    </a:lnTo>
                    <a:lnTo>
                      <a:pt x="45314" y="11664"/>
                    </a:lnTo>
                    <a:lnTo>
                      <a:pt x="14211" y="11664"/>
                    </a:lnTo>
                    <a:lnTo>
                      <a:pt x="14211" y="31774"/>
                    </a:lnTo>
                    <a:lnTo>
                      <a:pt x="43571" y="31774"/>
                    </a:lnTo>
                    <a:lnTo>
                      <a:pt x="43571" y="43303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BACF93EE-8339-AAEE-C398-536AEB2F9334}"/>
                  </a:ext>
                </a:extLst>
              </p:cNvPr>
              <p:cNvSpPr/>
              <p:nvPr/>
            </p:nvSpPr>
            <p:spPr>
              <a:xfrm>
                <a:off x="3983728" y="3559982"/>
                <a:ext cx="55101" cy="78428"/>
              </a:xfrm>
              <a:custGeom>
                <a:avLst/>
                <a:gdLst>
                  <a:gd name="connsiteX0" fmla="*/ 0 w 55101"/>
                  <a:gd name="connsiteY0" fmla="*/ 1609 h 78428"/>
                  <a:gd name="connsiteX1" fmla="*/ 21450 w 55101"/>
                  <a:gd name="connsiteY1" fmla="*/ 0 h 78428"/>
                  <a:gd name="connsiteX2" fmla="*/ 45448 w 55101"/>
                  <a:gd name="connsiteY2" fmla="*/ 6167 h 78428"/>
                  <a:gd name="connsiteX3" fmla="*/ 52152 w 55101"/>
                  <a:gd name="connsiteY3" fmla="*/ 21719 h 78428"/>
                  <a:gd name="connsiteX4" fmla="*/ 38075 w 55101"/>
                  <a:gd name="connsiteY4" fmla="*/ 41292 h 78428"/>
                  <a:gd name="connsiteX5" fmla="*/ 38075 w 55101"/>
                  <a:gd name="connsiteY5" fmla="*/ 41695 h 78428"/>
                  <a:gd name="connsiteX6" fmla="*/ 48934 w 55101"/>
                  <a:gd name="connsiteY6" fmla="*/ 56710 h 78428"/>
                  <a:gd name="connsiteX7" fmla="*/ 55101 w 55101"/>
                  <a:gd name="connsiteY7" fmla="*/ 78428 h 78428"/>
                  <a:gd name="connsiteX8" fmla="*/ 40488 w 55101"/>
                  <a:gd name="connsiteY8" fmla="*/ 78428 h 78428"/>
                  <a:gd name="connsiteX9" fmla="*/ 35259 w 55101"/>
                  <a:gd name="connsiteY9" fmla="*/ 60061 h 78428"/>
                  <a:gd name="connsiteX10" fmla="*/ 21316 w 55101"/>
                  <a:gd name="connsiteY10" fmla="*/ 46387 h 78428"/>
                  <a:gd name="connsiteX11" fmla="*/ 14211 w 55101"/>
                  <a:gd name="connsiteY11" fmla="*/ 46387 h 78428"/>
                  <a:gd name="connsiteX12" fmla="*/ 14211 w 55101"/>
                  <a:gd name="connsiteY12" fmla="*/ 78428 h 78428"/>
                  <a:gd name="connsiteX13" fmla="*/ 134 w 55101"/>
                  <a:gd name="connsiteY13" fmla="*/ 78428 h 78428"/>
                  <a:gd name="connsiteX14" fmla="*/ 134 w 55101"/>
                  <a:gd name="connsiteY14" fmla="*/ 1609 h 78428"/>
                  <a:gd name="connsiteX15" fmla="*/ 14077 w 55101"/>
                  <a:gd name="connsiteY15" fmla="*/ 36064 h 78428"/>
                  <a:gd name="connsiteX16" fmla="*/ 22523 w 55101"/>
                  <a:gd name="connsiteY16" fmla="*/ 36064 h 78428"/>
                  <a:gd name="connsiteX17" fmla="*/ 38075 w 55101"/>
                  <a:gd name="connsiteY17" fmla="*/ 23193 h 78428"/>
                  <a:gd name="connsiteX18" fmla="*/ 22791 w 55101"/>
                  <a:gd name="connsiteY18" fmla="*/ 10725 h 78428"/>
                  <a:gd name="connsiteX19" fmla="*/ 13943 w 55101"/>
                  <a:gd name="connsiteY19" fmla="*/ 11395 h 78428"/>
                  <a:gd name="connsiteX20" fmla="*/ 13943 w 55101"/>
                  <a:gd name="connsiteY20" fmla="*/ 36064 h 7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101" h="78428">
                    <a:moveTo>
                      <a:pt x="0" y="1609"/>
                    </a:moveTo>
                    <a:cubicBezTo>
                      <a:pt x="5363" y="670"/>
                      <a:pt x="13273" y="0"/>
                      <a:pt x="21450" y="0"/>
                    </a:cubicBezTo>
                    <a:cubicBezTo>
                      <a:pt x="32712" y="0"/>
                      <a:pt x="40354" y="1877"/>
                      <a:pt x="45448" y="6167"/>
                    </a:cubicBezTo>
                    <a:cubicBezTo>
                      <a:pt x="49738" y="9787"/>
                      <a:pt x="52152" y="15149"/>
                      <a:pt x="52152" y="21719"/>
                    </a:cubicBezTo>
                    <a:cubicBezTo>
                      <a:pt x="52152" y="31774"/>
                      <a:pt x="45314" y="38611"/>
                      <a:pt x="38075" y="41292"/>
                    </a:cubicBezTo>
                    <a:lnTo>
                      <a:pt x="38075" y="41695"/>
                    </a:lnTo>
                    <a:cubicBezTo>
                      <a:pt x="43571" y="43839"/>
                      <a:pt x="46923" y="49202"/>
                      <a:pt x="48934" y="56710"/>
                    </a:cubicBezTo>
                    <a:cubicBezTo>
                      <a:pt x="51347" y="66363"/>
                      <a:pt x="53492" y="75479"/>
                      <a:pt x="55101" y="78428"/>
                    </a:cubicBezTo>
                    <a:lnTo>
                      <a:pt x="40488" y="78428"/>
                    </a:lnTo>
                    <a:cubicBezTo>
                      <a:pt x="39281" y="76149"/>
                      <a:pt x="37538" y="69714"/>
                      <a:pt x="35259" y="60061"/>
                    </a:cubicBezTo>
                    <a:cubicBezTo>
                      <a:pt x="33114" y="49873"/>
                      <a:pt x="29360" y="46655"/>
                      <a:pt x="21316" y="46387"/>
                    </a:cubicBezTo>
                    <a:lnTo>
                      <a:pt x="14211" y="46387"/>
                    </a:lnTo>
                    <a:lnTo>
                      <a:pt x="14211" y="78428"/>
                    </a:lnTo>
                    <a:lnTo>
                      <a:pt x="134" y="78428"/>
                    </a:lnTo>
                    <a:lnTo>
                      <a:pt x="134" y="1609"/>
                    </a:lnTo>
                    <a:close/>
                    <a:moveTo>
                      <a:pt x="14077" y="36064"/>
                    </a:moveTo>
                    <a:lnTo>
                      <a:pt x="22523" y="36064"/>
                    </a:lnTo>
                    <a:cubicBezTo>
                      <a:pt x="32176" y="36064"/>
                      <a:pt x="38075" y="30969"/>
                      <a:pt x="38075" y="23193"/>
                    </a:cubicBezTo>
                    <a:cubicBezTo>
                      <a:pt x="38075" y="14613"/>
                      <a:pt x="32042" y="10725"/>
                      <a:pt x="22791" y="10725"/>
                    </a:cubicBezTo>
                    <a:cubicBezTo>
                      <a:pt x="18233" y="10725"/>
                      <a:pt x="15417" y="11127"/>
                      <a:pt x="13943" y="11395"/>
                    </a:cubicBezTo>
                    <a:lnTo>
                      <a:pt x="13943" y="3606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C30AA99-0CD6-8454-713F-9D434337F54F}"/>
                  </a:ext>
                </a:extLst>
              </p:cNvPr>
              <p:cNvSpPr/>
              <p:nvPr/>
            </p:nvSpPr>
            <p:spPr>
              <a:xfrm>
                <a:off x="4045666" y="3580896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67D20CCD-BFCC-584A-9C84-526A869B2111}"/>
                  </a:ext>
                </a:extLst>
              </p:cNvPr>
              <p:cNvSpPr/>
              <p:nvPr/>
            </p:nvSpPr>
            <p:spPr>
              <a:xfrm>
                <a:off x="4105325" y="3581030"/>
                <a:ext cx="55101" cy="81646"/>
              </a:xfrm>
              <a:custGeom>
                <a:avLst/>
                <a:gdLst>
                  <a:gd name="connsiteX0" fmla="*/ 54967 w 55101"/>
                  <a:gd name="connsiteY0" fmla="*/ 1073 h 81646"/>
                  <a:gd name="connsiteX1" fmla="*/ 54565 w 55101"/>
                  <a:gd name="connsiteY1" fmla="*/ 17295 h 81646"/>
                  <a:gd name="connsiteX2" fmla="*/ 54565 w 55101"/>
                  <a:gd name="connsiteY2" fmla="*/ 49202 h 81646"/>
                  <a:gd name="connsiteX3" fmla="*/ 46253 w 55101"/>
                  <a:gd name="connsiteY3" fmla="*/ 74809 h 81646"/>
                  <a:gd name="connsiteX4" fmla="*/ 24534 w 55101"/>
                  <a:gd name="connsiteY4" fmla="*/ 81646 h 81646"/>
                  <a:gd name="connsiteX5" fmla="*/ 4826 w 55101"/>
                  <a:gd name="connsiteY5" fmla="*/ 77088 h 81646"/>
                  <a:gd name="connsiteX6" fmla="*/ 7910 w 55101"/>
                  <a:gd name="connsiteY6" fmla="*/ 66363 h 81646"/>
                  <a:gd name="connsiteX7" fmla="*/ 24266 w 55101"/>
                  <a:gd name="connsiteY7" fmla="*/ 70653 h 81646"/>
                  <a:gd name="connsiteX8" fmla="*/ 40488 w 55101"/>
                  <a:gd name="connsiteY8" fmla="*/ 53626 h 81646"/>
                  <a:gd name="connsiteX9" fmla="*/ 40488 w 55101"/>
                  <a:gd name="connsiteY9" fmla="*/ 48800 h 81646"/>
                  <a:gd name="connsiteX10" fmla="*/ 40220 w 55101"/>
                  <a:gd name="connsiteY10" fmla="*/ 48800 h 81646"/>
                  <a:gd name="connsiteX11" fmla="*/ 23864 w 55101"/>
                  <a:gd name="connsiteY11" fmla="*/ 57112 h 81646"/>
                  <a:gd name="connsiteX12" fmla="*/ 0 w 55101"/>
                  <a:gd name="connsiteY12" fmla="*/ 29629 h 81646"/>
                  <a:gd name="connsiteX13" fmla="*/ 25607 w 55101"/>
                  <a:gd name="connsiteY13" fmla="*/ 0 h 81646"/>
                  <a:gd name="connsiteX14" fmla="*/ 41963 w 55101"/>
                  <a:gd name="connsiteY14" fmla="*/ 8848 h 81646"/>
                  <a:gd name="connsiteX15" fmla="*/ 42231 w 55101"/>
                  <a:gd name="connsiteY15" fmla="*/ 8848 h 81646"/>
                  <a:gd name="connsiteX16" fmla="*/ 42767 w 55101"/>
                  <a:gd name="connsiteY16" fmla="*/ 1341 h 81646"/>
                  <a:gd name="connsiteX17" fmla="*/ 55101 w 55101"/>
                  <a:gd name="connsiteY17" fmla="*/ 1341 h 81646"/>
                  <a:gd name="connsiteX18" fmla="*/ 40354 w 55101"/>
                  <a:gd name="connsiteY18" fmla="*/ 23596 h 81646"/>
                  <a:gd name="connsiteX19" fmla="*/ 39952 w 55101"/>
                  <a:gd name="connsiteY19" fmla="*/ 19842 h 81646"/>
                  <a:gd name="connsiteX20" fmla="*/ 28422 w 55101"/>
                  <a:gd name="connsiteY20" fmla="*/ 10725 h 81646"/>
                  <a:gd name="connsiteX21" fmla="*/ 14613 w 55101"/>
                  <a:gd name="connsiteY21" fmla="*/ 29092 h 81646"/>
                  <a:gd name="connsiteX22" fmla="*/ 28422 w 55101"/>
                  <a:gd name="connsiteY22" fmla="*/ 46387 h 81646"/>
                  <a:gd name="connsiteX23" fmla="*/ 39952 w 55101"/>
                  <a:gd name="connsiteY23" fmla="*/ 37807 h 81646"/>
                  <a:gd name="connsiteX24" fmla="*/ 40488 w 55101"/>
                  <a:gd name="connsiteY24" fmla="*/ 32712 h 81646"/>
                  <a:gd name="connsiteX25" fmla="*/ 40488 w 55101"/>
                  <a:gd name="connsiteY25" fmla="*/ 23596 h 8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101" h="81646">
                    <a:moveTo>
                      <a:pt x="54967" y="1073"/>
                    </a:moveTo>
                    <a:cubicBezTo>
                      <a:pt x="54699" y="4826"/>
                      <a:pt x="54565" y="9519"/>
                      <a:pt x="54565" y="17295"/>
                    </a:cubicBezTo>
                    <a:lnTo>
                      <a:pt x="54565" y="49202"/>
                    </a:lnTo>
                    <a:cubicBezTo>
                      <a:pt x="54565" y="61000"/>
                      <a:pt x="52152" y="69446"/>
                      <a:pt x="46253" y="74809"/>
                    </a:cubicBezTo>
                    <a:cubicBezTo>
                      <a:pt x="40354" y="80037"/>
                      <a:pt x="32310" y="81646"/>
                      <a:pt x="24534" y="81646"/>
                    </a:cubicBezTo>
                    <a:cubicBezTo>
                      <a:pt x="17295" y="81646"/>
                      <a:pt x="9787" y="80172"/>
                      <a:pt x="4826" y="77088"/>
                    </a:cubicBezTo>
                    <a:lnTo>
                      <a:pt x="7910" y="66363"/>
                    </a:lnTo>
                    <a:cubicBezTo>
                      <a:pt x="11530" y="68508"/>
                      <a:pt x="17563" y="70653"/>
                      <a:pt x="24266" y="70653"/>
                    </a:cubicBezTo>
                    <a:cubicBezTo>
                      <a:pt x="33516" y="70653"/>
                      <a:pt x="40488" y="65826"/>
                      <a:pt x="40488" y="53626"/>
                    </a:cubicBezTo>
                    <a:lnTo>
                      <a:pt x="40488" y="48800"/>
                    </a:lnTo>
                    <a:lnTo>
                      <a:pt x="40220" y="48800"/>
                    </a:lnTo>
                    <a:cubicBezTo>
                      <a:pt x="37002" y="53761"/>
                      <a:pt x="31237" y="57112"/>
                      <a:pt x="23864" y="57112"/>
                    </a:cubicBezTo>
                    <a:cubicBezTo>
                      <a:pt x="9921" y="57112"/>
                      <a:pt x="0" y="45583"/>
                      <a:pt x="0" y="29629"/>
                    </a:cubicBezTo>
                    <a:cubicBezTo>
                      <a:pt x="0" y="11127"/>
                      <a:pt x="12066" y="0"/>
                      <a:pt x="25607" y="0"/>
                    </a:cubicBezTo>
                    <a:cubicBezTo>
                      <a:pt x="34187" y="0"/>
                      <a:pt x="39281" y="4156"/>
                      <a:pt x="41963" y="8848"/>
                    </a:cubicBezTo>
                    <a:lnTo>
                      <a:pt x="42231" y="8848"/>
                    </a:lnTo>
                    <a:lnTo>
                      <a:pt x="42767" y="1341"/>
                    </a:lnTo>
                    <a:lnTo>
                      <a:pt x="55101" y="1341"/>
                    </a:lnTo>
                    <a:close/>
                    <a:moveTo>
                      <a:pt x="40354" y="23596"/>
                    </a:moveTo>
                    <a:cubicBezTo>
                      <a:pt x="40354" y="22389"/>
                      <a:pt x="40354" y="20914"/>
                      <a:pt x="39952" y="19842"/>
                    </a:cubicBezTo>
                    <a:cubicBezTo>
                      <a:pt x="38477" y="14613"/>
                      <a:pt x="34455" y="10725"/>
                      <a:pt x="28422" y="10725"/>
                    </a:cubicBezTo>
                    <a:cubicBezTo>
                      <a:pt x="20512" y="10725"/>
                      <a:pt x="14613" y="17697"/>
                      <a:pt x="14613" y="29092"/>
                    </a:cubicBezTo>
                    <a:cubicBezTo>
                      <a:pt x="14613" y="38745"/>
                      <a:pt x="19440" y="46387"/>
                      <a:pt x="28422" y="46387"/>
                    </a:cubicBezTo>
                    <a:cubicBezTo>
                      <a:pt x="33785" y="46387"/>
                      <a:pt x="38343" y="42901"/>
                      <a:pt x="39952" y="37807"/>
                    </a:cubicBezTo>
                    <a:cubicBezTo>
                      <a:pt x="40354" y="36332"/>
                      <a:pt x="40488" y="34321"/>
                      <a:pt x="40488" y="32712"/>
                    </a:cubicBezTo>
                    <a:lnTo>
                      <a:pt x="40488" y="2359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68C09909-CF93-5317-4F8B-91CC1E3E0BD8}"/>
                  </a:ext>
                </a:extLst>
              </p:cNvPr>
              <p:cNvSpPr/>
              <p:nvPr/>
            </p:nvSpPr>
            <p:spPr>
              <a:xfrm>
                <a:off x="4173833" y="3558641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5 w 15953"/>
                  <a:gd name="connsiteY5" fmla="*/ 79769 h 79769"/>
                  <a:gd name="connsiteX6" fmla="*/ 805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5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0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8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5" y="79769"/>
                    </a:moveTo>
                    <a:lnTo>
                      <a:pt x="805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5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9646815E-69D0-A82B-6E32-14E3267C164A}"/>
                  </a:ext>
                </a:extLst>
              </p:cNvPr>
              <p:cNvSpPr/>
              <p:nvPr/>
            </p:nvSpPr>
            <p:spPr>
              <a:xfrm>
                <a:off x="4200512" y="3581030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1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4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1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4" y="12602"/>
                      <a:pt x="15284" y="16088"/>
                    </a:cubicBezTo>
                    <a:cubicBezTo>
                      <a:pt x="15284" y="19574"/>
                      <a:pt x="17965" y="21451"/>
                      <a:pt x="25070" y="23998"/>
                    </a:cubicBezTo>
                    <a:cubicBezTo>
                      <a:pt x="35259" y="27752"/>
                      <a:pt x="39952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FD5AACCF-6D85-5B0E-274E-6CA098CA4DCA}"/>
                  </a:ext>
                </a:extLst>
              </p:cNvPr>
              <p:cNvSpPr/>
              <p:nvPr/>
            </p:nvSpPr>
            <p:spPr>
              <a:xfrm>
                <a:off x="4246765" y="3566149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8 w 35527"/>
                  <a:gd name="connsiteY2" fmla="*/ 16088 h 73468"/>
                  <a:gd name="connsiteX3" fmla="*/ 35528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9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8" y="16088"/>
                    </a:lnTo>
                    <a:lnTo>
                      <a:pt x="35528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9"/>
                      <a:pt x="29226" y="61939"/>
                    </a:cubicBezTo>
                    <a:cubicBezTo>
                      <a:pt x="31640" y="61939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C316CF17-2CF8-B0F5-4A7A-0F01C6637A73}"/>
                  </a:ext>
                </a:extLst>
              </p:cNvPr>
              <p:cNvSpPr/>
              <p:nvPr/>
            </p:nvSpPr>
            <p:spPr>
              <a:xfrm>
                <a:off x="4292481" y="3580896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3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3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9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2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8E87E0D-926E-F327-B84D-1D639345D413}"/>
                  </a:ext>
                </a:extLst>
              </p:cNvPr>
              <p:cNvSpPr/>
              <p:nvPr/>
            </p:nvSpPr>
            <p:spPr>
              <a:xfrm>
                <a:off x="4330288" y="3582103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7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0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7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8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4" y="64083"/>
                      <a:pt x="18367" y="60732"/>
                      <a:pt x="20378" y="56978"/>
                    </a:cubicBezTo>
                    <a:cubicBezTo>
                      <a:pt x="20914" y="55905"/>
                      <a:pt x="21316" y="55101"/>
                      <a:pt x="21316" y="54431"/>
                    </a:cubicBezTo>
                    <a:cubicBezTo>
                      <a:pt x="21316" y="53895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97E2FD5-A7BC-A9EF-A9DF-CBCA75E741AE}"/>
                  </a:ext>
                </a:extLst>
              </p:cNvPr>
              <p:cNvSpPr/>
              <p:nvPr/>
            </p:nvSpPr>
            <p:spPr>
              <a:xfrm>
                <a:off x="3726715" y="3767918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2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1" y="0"/>
                      <a:pt x="27492" y="6033"/>
                      <a:pt x="27492" y="13809"/>
                    </a:cubicBezTo>
                    <a:cubicBezTo>
                      <a:pt x="27492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2C77E791-A1D3-1BE1-CEA9-1AD2EABB066F}"/>
                  </a:ext>
                </a:extLst>
              </p:cNvPr>
              <p:cNvSpPr/>
              <p:nvPr/>
            </p:nvSpPr>
            <p:spPr>
              <a:xfrm>
                <a:off x="3790673" y="3733999"/>
                <a:ext cx="44912" cy="77892"/>
              </a:xfrm>
              <a:custGeom>
                <a:avLst/>
                <a:gdLst>
                  <a:gd name="connsiteX0" fmla="*/ 0 w 44912"/>
                  <a:gd name="connsiteY0" fmla="*/ 0 h 77892"/>
                  <a:gd name="connsiteX1" fmla="*/ 44912 w 44912"/>
                  <a:gd name="connsiteY1" fmla="*/ 0 h 77892"/>
                  <a:gd name="connsiteX2" fmla="*/ 44912 w 44912"/>
                  <a:gd name="connsiteY2" fmla="*/ 11664 h 77892"/>
                  <a:gd name="connsiteX3" fmla="*/ 14211 w 44912"/>
                  <a:gd name="connsiteY3" fmla="*/ 11664 h 77892"/>
                  <a:gd name="connsiteX4" fmla="*/ 14211 w 44912"/>
                  <a:gd name="connsiteY4" fmla="*/ 33114 h 77892"/>
                  <a:gd name="connsiteX5" fmla="*/ 42901 w 44912"/>
                  <a:gd name="connsiteY5" fmla="*/ 33114 h 77892"/>
                  <a:gd name="connsiteX6" fmla="*/ 42901 w 44912"/>
                  <a:gd name="connsiteY6" fmla="*/ 44778 h 77892"/>
                  <a:gd name="connsiteX7" fmla="*/ 14211 w 44912"/>
                  <a:gd name="connsiteY7" fmla="*/ 44778 h 77892"/>
                  <a:gd name="connsiteX8" fmla="*/ 14211 w 44912"/>
                  <a:gd name="connsiteY8" fmla="*/ 77892 h 77892"/>
                  <a:gd name="connsiteX9" fmla="*/ 0 w 44912"/>
                  <a:gd name="connsiteY9" fmla="*/ 77892 h 77892"/>
                  <a:gd name="connsiteX10" fmla="*/ 0 w 44912"/>
                  <a:gd name="connsiteY10" fmla="*/ 0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912" h="77892">
                    <a:moveTo>
                      <a:pt x="0" y="0"/>
                    </a:moveTo>
                    <a:lnTo>
                      <a:pt x="44912" y="0"/>
                    </a:lnTo>
                    <a:lnTo>
                      <a:pt x="44912" y="11664"/>
                    </a:lnTo>
                    <a:lnTo>
                      <a:pt x="14211" y="11664"/>
                    </a:lnTo>
                    <a:lnTo>
                      <a:pt x="14211" y="33114"/>
                    </a:lnTo>
                    <a:lnTo>
                      <a:pt x="42901" y="33114"/>
                    </a:lnTo>
                    <a:lnTo>
                      <a:pt x="42901" y="44778"/>
                    </a:lnTo>
                    <a:lnTo>
                      <a:pt x="14211" y="44778"/>
                    </a:lnTo>
                    <a:lnTo>
                      <a:pt x="14211" y="77892"/>
                    </a:lnTo>
                    <a:lnTo>
                      <a:pt x="0" y="778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736AE945-5F6F-99DD-C8AC-11055E82E0FF}"/>
                  </a:ext>
                </a:extLst>
              </p:cNvPr>
              <p:cNvSpPr/>
              <p:nvPr/>
            </p:nvSpPr>
            <p:spPr>
              <a:xfrm>
                <a:off x="3849260" y="3733999"/>
                <a:ext cx="60865" cy="79232"/>
              </a:xfrm>
              <a:custGeom>
                <a:avLst/>
                <a:gdLst>
                  <a:gd name="connsiteX0" fmla="*/ 14345 w 60865"/>
                  <a:gd name="connsiteY0" fmla="*/ 0 h 79232"/>
                  <a:gd name="connsiteX1" fmla="*/ 14345 w 60865"/>
                  <a:gd name="connsiteY1" fmla="*/ 45448 h 79232"/>
                  <a:gd name="connsiteX2" fmla="*/ 30299 w 60865"/>
                  <a:gd name="connsiteY2" fmla="*/ 67703 h 79232"/>
                  <a:gd name="connsiteX3" fmla="*/ 46655 w 60865"/>
                  <a:gd name="connsiteY3" fmla="*/ 45448 h 79232"/>
                  <a:gd name="connsiteX4" fmla="*/ 46655 w 60865"/>
                  <a:gd name="connsiteY4" fmla="*/ 0 h 79232"/>
                  <a:gd name="connsiteX5" fmla="*/ 60866 w 60865"/>
                  <a:gd name="connsiteY5" fmla="*/ 0 h 79232"/>
                  <a:gd name="connsiteX6" fmla="*/ 60866 w 60865"/>
                  <a:gd name="connsiteY6" fmla="*/ 44510 h 79232"/>
                  <a:gd name="connsiteX7" fmla="*/ 29763 w 60865"/>
                  <a:gd name="connsiteY7" fmla="*/ 79233 h 79232"/>
                  <a:gd name="connsiteX8" fmla="*/ 0 w 60865"/>
                  <a:gd name="connsiteY8" fmla="*/ 44644 h 79232"/>
                  <a:gd name="connsiteX9" fmla="*/ 0 w 60865"/>
                  <a:gd name="connsiteY9" fmla="*/ 0 h 79232"/>
                  <a:gd name="connsiteX10" fmla="*/ 14211 w 60865"/>
                  <a:gd name="connsiteY10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865" h="79232">
                    <a:moveTo>
                      <a:pt x="14345" y="0"/>
                    </a:moveTo>
                    <a:lnTo>
                      <a:pt x="14345" y="45448"/>
                    </a:lnTo>
                    <a:cubicBezTo>
                      <a:pt x="14345" y="60732"/>
                      <a:pt x="20646" y="67703"/>
                      <a:pt x="30299" y="67703"/>
                    </a:cubicBezTo>
                    <a:cubicBezTo>
                      <a:pt x="40622" y="67703"/>
                      <a:pt x="46655" y="60598"/>
                      <a:pt x="46655" y="45448"/>
                    </a:cubicBezTo>
                    <a:lnTo>
                      <a:pt x="46655" y="0"/>
                    </a:lnTo>
                    <a:lnTo>
                      <a:pt x="60866" y="0"/>
                    </a:lnTo>
                    <a:lnTo>
                      <a:pt x="60866" y="44510"/>
                    </a:lnTo>
                    <a:cubicBezTo>
                      <a:pt x="60866" y="68508"/>
                      <a:pt x="48532" y="79233"/>
                      <a:pt x="29763" y="79233"/>
                    </a:cubicBezTo>
                    <a:cubicBezTo>
                      <a:pt x="10993" y="79233"/>
                      <a:pt x="0" y="69178"/>
                      <a:pt x="0" y="44644"/>
                    </a:cubicBez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385B6F22-D708-AB3B-A0E2-27C22F205F56}"/>
                  </a:ext>
                </a:extLst>
              </p:cNvPr>
              <p:cNvSpPr/>
              <p:nvPr/>
            </p:nvSpPr>
            <p:spPr>
              <a:xfrm>
                <a:off x="3945787" y="3776096"/>
                <a:ext cx="29494" cy="9786"/>
              </a:xfrm>
              <a:custGeom>
                <a:avLst/>
                <a:gdLst>
                  <a:gd name="connsiteX0" fmla="*/ 29494 w 29494"/>
                  <a:gd name="connsiteY0" fmla="*/ 0 h 9786"/>
                  <a:gd name="connsiteX1" fmla="*/ 29494 w 29494"/>
                  <a:gd name="connsiteY1" fmla="*/ 9787 h 9786"/>
                  <a:gd name="connsiteX2" fmla="*/ 0 w 29494"/>
                  <a:gd name="connsiteY2" fmla="*/ 9787 h 9786"/>
                  <a:gd name="connsiteX3" fmla="*/ 0 w 29494"/>
                  <a:gd name="connsiteY3" fmla="*/ 0 h 9786"/>
                  <a:gd name="connsiteX4" fmla="*/ 29494 w 29494"/>
                  <a:gd name="connsiteY4" fmla="*/ 0 h 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94" h="9786">
                    <a:moveTo>
                      <a:pt x="29494" y="0"/>
                    </a:moveTo>
                    <a:lnTo>
                      <a:pt x="29494" y="9787"/>
                    </a:lnTo>
                    <a:lnTo>
                      <a:pt x="0" y="9787"/>
                    </a:lnTo>
                    <a:lnTo>
                      <a:pt x="0" y="0"/>
                    </a:lnTo>
                    <a:lnTo>
                      <a:pt x="2949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3593C76B-1664-5AD2-636C-ABC4950D9458}"/>
                  </a:ext>
                </a:extLst>
              </p:cNvPr>
              <p:cNvSpPr/>
              <p:nvPr/>
            </p:nvSpPr>
            <p:spPr>
              <a:xfrm>
                <a:off x="4007189" y="3735206"/>
                <a:ext cx="50274" cy="77758"/>
              </a:xfrm>
              <a:custGeom>
                <a:avLst/>
                <a:gdLst>
                  <a:gd name="connsiteX0" fmla="*/ 3352 w 50274"/>
                  <a:gd name="connsiteY0" fmla="*/ 61939 h 77758"/>
                  <a:gd name="connsiteX1" fmla="*/ 20512 w 50274"/>
                  <a:gd name="connsiteY1" fmla="*/ 66497 h 77758"/>
                  <a:gd name="connsiteX2" fmla="*/ 35662 w 50274"/>
                  <a:gd name="connsiteY2" fmla="*/ 54431 h 77758"/>
                  <a:gd name="connsiteX3" fmla="*/ 18635 w 50274"/>
                  <a:gd name="connsiteY3" fmla="*/ 41695 h 77758"/>
                  <a:gd name="connsiteX4" fmla="*/ 12066 w 50274"/>
                  <a:gd name="connsiteY4" fmla="*/ 41695 h 77758"/>
                  <a:gd name="connsiteX5" fmla="*/ 12066 w 50274"/>
                  <a:gd name="connsiteY5" fmla="*/ 31237 h 77758"/>
                  <a:gd name="connsiteX6" fmla="*/ 18367 w 50274"/>
                  <a:gd name="connsiteY6" fmla="*/ 31237 h 77758"/>
                  <a:gd name="connsiteX7" fmla="*/ 33248 w 50274"/>
                  <a:gd name="connsiteY7" fmla="*/ 20780 h 77758"/>
                  <a:gd name="connsiteX8" fmla="*/ 21182 w 50274"/>
                  <a:gd name="connsiteY8" fmla="*/ 11396 h 77758"/>
                  <a:gd name="connsiteX9" fmla="*/ 5765 w 50274"/>
                  <a:gd name="connsiteY9" fmla="*/ 16088 h 77758"/>
                  <a:gd name="connsiteX10" fmla="*/ 2547 w 50274"/>
                  <a:gd name="connsiteY10" fmla="*/ 5765 h 77758"/>
                  <a:gd name="connsiteX11" fmla="*/ 24132 w 50274"/>
                  <a:gd name="connsiteY11" fmla="*/ 0 h 77758"/>
                  <a:gd name="connsiteX12" fmla="*/ 47593 w 50274"/>
                  <a:gd name="connsiteY12" fmla="*/ 18367 h 77758"/>
                  <a:gd name="connsiteX13" fmla="*/ 33785 w 50274"/>
                  <a:gd name="connsiteY13" fmla="*/ 35930 h 77758"/>
                  <a:gd name="connsiteX14" fmla="*/ 33785 w 50274"/>
                  <a:gd name="connsiteY14" fmla="*/ 36198 h 77758"/>
                  <a:gd name="connsiteX15" fmla="*/ 50275 w 50274"/>
                  <a:gd name="connsiteY15" fmla="*/ 54967 h 77758"/>
                  <a:gd name="connsiteX16" fmla="*/ 21048 w 50274"/>
                  <a:gd name="connsiteY16" fmla="*/ 77758 h 77758"/>
                  <a:gd name="connsiteX17" fmla="*/ 0 w 50274"/>
                  <a:gd name="connsiteY17" fmla="*/ 72530 h 77758"/>
                  <a:gd name="connsiteX18" fmla="*/ 3218 w 50274"/>
                  <a:gd name="connsiteY18" fmla="*/ 61804 h 7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274" h="77758">
                    <a:moveTo>
                      <a:pt x="3352" y="61939"/>
                    </a:moveTo>
                    <a:cubicBezTo>
                      <a:pt x="6301" y="63681"/>
                      <a:pt x="13273" y="66497"/>
                      <a:pt x="20512" y="66497"/>
                    </a:cubicBezTo>
                    <a:cubicBezTo>
                      <a:pt x="31371" y="66497"/>
                      <a:pt x="35796" y="60330"/>
                      <a:pt x="35662" y="54431"/>
                    </a:cubicBezTo>
                    <a:cubicBezTo>
                      <a:pt x="35662" y="45583"/>
                      <a:pt x="27349" y="41695"/>
                      <a:pt x="18635" y="41695"/>
                    </a:cubicBezTo>
                    <a:lnTo>
                      <a:pt x="12066" y="41695"/>
                    </a:lnTo>
                    <a:lnTo>
                      <a:pt x="12066" y="31237"/>
                    </a:lnTo>
                    <a:lnTo>
                      <a:pt x="18367" y="31237"/>
                    </a:lnTo>
                    <a:cubicBezTo>
                      <a:pt x="24936" y="31237"/>
                      <a:pt x="33248" y="28288"/>
                      <a:pt x="33248" y="20780"/>
                    </a:cubicBezTo>
                    <a:cubicBezTo>
                      <a:pt x="33248" y="15686"/>
                      <a:pt x="29360" y="11396"/>
                      <a:pt x="21182" y="11396"/>
                    </a:cubicBezTo>
                    <a:cubicBezTo>
                      <a:pt x="15015" y="11396"/>
                      <a:pt x="8982" y="14077"/>
                      <a:pt x="5765" y="16088"/>
                    </a:cubicBezTo>
                    <a:lnTo>
                      <a:pt x="2547" y="5765"/>
                    </a:lnTo>
                    <a:cubicBezTo>
                      <a:pt x="6837" y="2815"/>
                      <a:pt x="15150" y="0"/>
                      <a:pt x="24132" y="0"/>
                    </a:cubicBezTo>
                    <a:cubicBezTo>
                      <a:pt x="39683" y="0"/>
                      <a:pt x="47593" y="8580"/>
                      <a:pt x="47593" y="18367"/>
                    </a:cubicBezTo>
                    <a:cubicBezTo>
                      <a:pt x="47593" y="26277"/>
                      <a:pt x="43035" y="32712"/>
                      <a:pt x="33785" y="35930"/>
                    </a:cubicBezTo>
                    <a:lnTo>
                      <a:pt x="33785" y="36198"/>
                    </a:lnTo>
                    <a:cubicBezTo>
                      <a:pt x="42901" y="37807"/>
                      <a:pt x="50275" y="44778"/>
                      <a:pt x="50275" y="54967"/>
                    </a:cubicBezTo>
                    <a:cubicBezTo>
                      <a:pt x="50275" y="67703"/>
                      <a:pt x="39683" y="77758"/>
                      <a:pt x="21048" y="77758"/>
                    </a:cubicBezTo>
                    <a:cubicBezTo>
                      <a:pt x="11932" y="77758"/>
                      <a:pt x="4022" y="75211"/>
                      <a:pt x="0" y="72530"/>
                    </a:cubicBezTo>
                    <a:lnTo>
                      <a:pt x="3218" y="6180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C6BBC3DD-F2FF-4A85-59E7-A2C03F16B5CC}"/>
                  </a:ext>
                </a:extLst>
              </p:cNvPr>
              <p:cNvSpPr/>
              <p:nvPr/>
            </p:nvSpPr>
            <p:spPr>
              <a:xfrm>
                <a:off x="4089640" y="3755584"/>
                <a:ext cx="56173" cy="81780"/>
              </a:xfrm>
              <a:custGeom>
                <a:avLst/>
                <a:gdLst>
                  <a:gd name="connsiteX0" fmla="*/ 15418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7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7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8" y="0"/>
                    </a:moveTo>
                    <a:lnTo>
                      <a:pt x="25607" y="30165"/>
                    </a:lnTo>
                    <a:cubicBezTo>
                      <a:pt x="26813" y="33650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7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4" y="64083"/>
                      <a:pt x="18367" y="60732"/>
                      <a:pt x="20378" y="56978"/>
                    </a:cubicBezTo>
                    <a:cubicBezTo>
                      <a:pt x="20914" y="55905"/>
                      <a:pt x="21317" y="55101"/>
                      <a:pt x="21317" y="54431"/>
                    </a:cubicBezTo>
                    <a:cubicBezTo>
                      <a:pt x="21317" y="53895"/>
                      <a:pt x="21317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AA86F402-67D8-E6D0-3B50-A28719C0C0EA}"/>
                  </a:ext>
                </a:extLst>
              </p:cNvPr>
              <p:cNvSpPr/>
              <p:nvPr/>
            </p:nvSpPr>
            <p:spPr>
              <a:xfrm>
                <a:off x="4148897" y="3754378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E3E31587-D183-D633-DA2B-F93C3F984856}"/>
                  </a:ext>
                </a:extLst>
              </p:cNvPr>
              <p:cNvSpPr/>
              <p:nvPr/>
            </p:nvSpPr>
            <p:spPr>
              <a:xfrm>
                <a:off x="4208154" y="3754243"/>
                <a:ext cx="48397" cy="58854"/>
              </a:xfrm>
              <a:custGeom>
                <a:avLst/>
                <a:gdLst>
                  <a:gd name="connsiteX0" fmla="*/ 35661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1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7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1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1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6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1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7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73BCB418-B060-F5E7-E452-D3FE5E78CF49}"/>
                  </a:ext>
                </a:extLst>
              </p:cNvPr>
              <p:cNvSpPr/>
              <p:nvPr/>
            </p:nvSpPr>
            <p:spPr>
              <a:xfrm>
                <a:off x="4270361" y="3754243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49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9" y="13407"/>
                      <a:pt x="27886" y="13407"/>
                    </a:cubicBezTo>
                    <a:cubicBezTo>
                      <a:pt x="21048" y="13407"/>
                      <a:pt x="16490" y="17831"/>
                      <a:pt x="15149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AE763CE5-FE94-C696-D3DE-46E7D802B03F}"/>
                  </a:ext>
                </a:extLst>
              </p:cNvPr>
              <p:cNvSpPr/>
              <p:nvPr/>
            </p:nvSpPr>
            <p:spPr>
              <a:xfrm>
                <a:off x="4308301" y="3754378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0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90F20F39-3CD7-B154-253F-1FEF5D8301F2}"/>
                  </a:ext>
                </a:extLst>
              </p:cNvPr>
              <p:cNvSpPr/>
              <p:nvPr/>
            </p:nvSpPr>
            <p:spPr>
              <a:xfrm>
                <a:off x="3726715" y="3941399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2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1" y="0"/>
                      <a:pt x="27492" y="6033"/>
                      <a:pt x="27492" y="13809"/>
                    </a:cubicBezTo>
                    <a:cubicBezTo>
                      <a:pt x="27492" y="21585"/>
                      <a:pt x="21459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4FED70E2-0786-8436-71A0-FA89AEE6B167}"/>
                  </a:ext>
                </a:extLst>
              </p:cNvPr>
              <p:cNvSpPr/>
              <p:nvPr/>
            </p:nvSpPr>
            <p:spPr>
              <a:xfrm>
                <a:off x="3786651" y="3906140"/>
                <a:ext cx="60463" cy="80305"/>
              </a:xfrm>
              <a:custGeom>
                <a:avLst/>
                <a:gdLst>
                  <a:gd name="connsiteX0" fmla="*/ 59927 w 60463"/>
                  <a:gd name="connsiteY0" fmla="*/ 76820 h 80305"/>
                  <a:gd name="connsiteX1" fmla="*/ 39818 w 60463"/>
                  <a:gd name="connsiteY1" fmla="*/ 80306 h 80305"/>
                  <a:gd name="connsiteX2" fmla="*/ 0 w 60463"/>
                  <a:gd name="connsiteY2" fmla="*/ 41158 h 80305"/>
                  <a:gd name="connsiteX3" fmla="*/ 41560 w 60463"/>
                  <a:gd name="connsiteY3" fmla="*/ 0 h 80305"/>
                  <a:gd name="connsiteX4" fmla="*/ 60464 w 60463"/>
                  <a:gd name="connsiteY4" fmla="*/ 3486 h 80305"/>
                  <a:gd name="connsiteX5" fmla="*/ 57380 w 60463"/>
                  <a:gd name="connsiteY5" fmla="*/ 14747 h 80305"/>
                  <a:gd name="connsiteX6" fmla="*/ 42097 w 60463"/>
                  <a:gd name="connsiteY6" fmla="*/ 11798 h 80305"/>
                  <a:gd name="connsiteX7" fmla="*/ 14881 w 60463"/>
                  <a:gd name="connsiteY7" fmla="*/ 40488 h 80305"/>
                  <a:gd name="connsiteX8" fmla="*/ 42097 w 60463"/>
                  <a:gd name="connsiteY8" fmla="*/ 68508 h 80305"/>
                  <a:gd name="connsiteX9" fmla="*/ 57648 w 60463"/>
                  <a:gd name="connsiteY9" fmla="*/ 65558 h 80305"/>
                  <a:gd name="connsiteX10" fmla="*/ 59927 w 60463"/>
                  <a:gd name="connsiteY10" fmla="*/ 76820 h 8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463" h="80305">
                    <a:moveTo>
                      <a:pt x="59927" y="76820"/>
                    </a:moveTo>
                    <a:cubicBezTo>
                      <a:pt x="56576" y="78563"/>
                      <a:pt x="49202" y="80306"/>
                      <a:pt x="39818" y="80306"/>
                    </a:cubicBezTo>
                    <a:cubicBezTo>
                      <a:pt x="15015" y="80306"/>
                      <a:pt x="0" y="64754"/>
                      <a:pt x="0" y="41158"/>
                    </a:cubicBezTo>
                    <a:cubicBezTo>
                      <a:pt x="0" y="15552"/>
                      <a:pt x="17831" y="0"/>
                      <a:pt x="41560" y="0"/>
                    </a:cubicBezTo>
                    <a:cubicBezTo>
                      <a:pt x="50945" y="0"/>
                      <a:pt x="57648" y="2011"/>
                      <a:pt x="60464" y="3486"/>
                    </a:cubicBezTo>
                    <a:lnTo>
                      <a:pt x="57380" y="14747"/>
                    </a:lnTo>
                    <a:cubicBezTo>
                      <a:pt x="53626" y="13139"/>
                      <a:pt x="48532" y="11798"/>
                      <a:pt x="42097" y="11798"/>
                    </a:cubicBezTo>
                    <a:cubicBezTo>
                      <a:pt x="26277" y="11798"/>
                      <a:pt x="14881" y="21719"/>
                      <a:pt x="14881" y="40488"/>
                    </a:cubicBezTo>
                    <a:cubicBezTo>
                      <a:pt x="14881" y="57648"/>
                      <a:pt x="24936" y="68508"/>
                      <a:pt x="42097" y="68508"/>
                    </a:cubicBezTo>
                    <a:cubicBezTo>
                      <a:pt x="47861" y="68508"/>
                      <a:pt x="53894" y="67301"/>
                      <a:pt x="57648" y="65558"/>
                    </a:cubicBezTo>
                    <a:lnTo>
                      <a:pt x="59927" y="7682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8F82AB7B-E79A-6FB1-A708-65E41E757971}"/>
                  </a:ext>
                </a:extLst>
              </p:cNvPr>
              <p:cNvSpPr/>
              <p:nvPr/>
            </p:nvSpPr>
            <p:spPr>
              <a:xfrm>
                <a:off x="3852611" y="3927859"/>
                <a:ext cx="57111" cy="58720"/>
              </a:xfrm>
              <a:custGeom>
                <a:avLst/>
                <a:gdLst>
                  <a:gd name="connsiteX0" fmla="*/ 57112 w 57111"/>
                  <a:gd name="connsiteY0" fmla="*/ 28824 h 58720"/>
                  <a:gd name="connsiteX1" fmla="*/ 28154 w 57111"/>
                  <a:gd name="connsiteY1" fmla="*/ 58721 h 58720"/>
                  <a:gd name="connsiteX2" fmla="*/ 0 w 57111"/>
                  <a:gd name="connsiteY2" fmla="*/ 29762 h 58720"/>
                  <a:gd name="connsiteX3" fmla="*/ 29092 w 57111"/>
                  <a:gd name="connsiteY3" fmla="*/ 0 h 58720"/>
                  <a:gd name="connsiteX4" fmla="*/ 57112 w 57111"/>
                  <a:gd name="connsiteY4" fmla="*/ 28958 h 58720"/>
                  <a:gd name="connsiteX5" fmla="*/ 14747 w 57111"/>
                  <a:gd name="connsiteY5" fmla="*/ 29360 h 58720"/>
                  <a:gd name="connsiteX6" fmla="*/ 28690 w 57111"/>
                  <a:gd name="connsiteY6" fmla="*/ 48398 h 58720"/>
                  <a:gd name="connsiteX7" fmla="*/ 42499 w 57111"/>
                  <a:gd name="connsiteY7" fmla="*/ 29092 h 58720"/>
                  <a:gd name="connsiteX8" fmla="*/ 28824 w 57111"/>
                  <a:gd name="connsiteY8" fmla="*/ 10189 h 58720"/>
                  <a:gd name="connsiteX9" fmla="*/ 14747 w 57111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1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7"/>
                      <a:pt x="0" y="29762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7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C262E349-59D9-2A99-162B-A3AEEBDA86DB}"/>
                  </a:ext>
                </a:extLst>
              </p:cNvPr>
              <p:cNvSpPr/>
              <p:nvPr/>
            </p:nvSpPr>
            <p:spPr>
              <a:xfrm>
                <a:off x="3920985" y="3927859"/>
                <a:ext cx="83389" cy="57514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9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3 w 83389"/>
                  <a:gd name="connsiteY7" fmla="*/ 10457 h 57514"/>
                  <a:gd name="connsiteX8" fmla="*/ 53224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5 w 83389"/>
                  <a:gd name="connsiteY15" fmla="*/ 19037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8 w 83389"/>
                  <a:gd name="connsiteY20" fmla="*/ 11530 h 57514"/>
                  <a:gd name="connsiteX21" fmla="*/ 15150 w 83389"/>
                  <a:gd name="connsiteY21" fmla="*/ 19574 h 57514"/>
                  <a:gd name="connsiteX22" fmla="*/ 14345 w 83389"/>
                  <a:gd name="connsiteY22" fmla="*/ 24266 h 57514"/>
                  <a:gd name="connsiteX23" fmla="*/ 14345 w 83389"/>
                  <a:gd name="connsiteY23" fmla="*/ 57514 h 57514"/>
                  <a:gd name="connsiteX24" fmla="*/ 536 w 83389"/>
                  <a:gd name="connsiteY24" fmla="*/ 57514 h 57514"/>
                  <a:gd name="connsiteX25" fmla="*/ 536 w 83389"/>
                  <a:gd name="connsiteY25" fmla="*/ 17965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9" y="9519"/>
                    </a:lnTo>
                    <a:cubicBezTo>
                      <a:pt x="15954" y="5094"/>
                      <a:pt x="21048" y="0"/>
                      <a:pt x="30433" y="0"/>
                    </a:cubicBezTo>
                    <a:cubicBezTo>
                      <a:pt x="37807" y="0"/>
                      <a:pt x="43571" y="4156"/>
                      <a:pt x="45985" y="10457"/>
                    </a:cubicBezTo>
                    <a:lnTo>
                      <a:pt x="46253" y="10457"/>
                    </a:lnTo>
                    <a:cubicBezTo>
                      <a:pt x="48264" y="7373"/>
                      <a:pt x="50543" y="4960"/>
                      <a:pt x="53224" y="3352"/>
                    </a:cubicBezTo>
                    <a:cubicBezTo>
                      <a:pt x="56308" y="1207"/>
                      <a:pt x="59927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3" y="11530"/>
                      <a:pt x="59525" y="11530"/>
                    </a:cubicBezTo>
                    <a:cubicBezTo>
                      <a:pt x="54699" y="11530"/>
                      <a:pt x="51079" y="15015"/>
                      <a:pt x="49605" y="19037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8" y="11530"/>
                      <a:pt x="25338" y="11530"/>
                    </a:cubicBezTo>
                    <a:cubicBezTo>
                      <a:pt x="19976" y="11530"/>
                      <a:pt x="16490" y="15686"/>
                      <a:pt x="15150" y="19574"/>
                    </a:cubicBezTo>
                    <a:cubicBezTo>
                      <a:pt x="14613" y="20914"/>
                      <a:pt x="14345" y="22523"/>
                      <a:pt x="14345" y="24266"/>
                    </a:cubicBezTo>
                    <a:lnTo>
                      <a:pt x="14345" y="57514"/>
                    </a:lnTo>
                    <a:lnTo>
                      <a:pt x="536" y="57514"/>
                    </a:lnTo>
                    <a:lnTo>
                      <a:pt x="536" y="1796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F55CB54-9480-3E8F-5228-C4AFB2133B3B}"/>
                  </a:ext>
                </a:extLst>
              </p:cNvPr>
              <p:cNvSpPr/>
              <p:nvPr/>
            </p:nvSpPr>
            <p:spPr>
              <a:xfrm>
                <a:off x="4018987" y="3927725"/>
                <a:ext cx="56441" cy="80439"/>
              </a:xfrm>
              <a:custGeom>
                <a:avLst/>
                <a:gdLst>
                  <a:gd name="connsiteX0" fmla="*/ 536 w 56441"/>
                  <a:gd name="connsiteY0" fmla="*/ 19976 h 80439"/>
                  <a:gd name="connsiteX1" fmla="*/ 0 w 56441"/>
                  <a:gd name="connsiteY1" fmla="*/ 1207 h 80439"/>
                  <a:gd name="connsiteX2" fmla="*/ 12468 w 56441"/>
                  <a:gd name="connsiteY2" fmla="*/ 1207 h 80439"/>
                  <a:gd name="connsiteX3" fmla="*/ 13138 w 56441"/>
                  <a:gd name="connsiteY3" fmla="*/ 9921 h 80439"/>
                  <a:gd name="connsiteX4" fmla="*/ 13407 w 56441"/>
                  <a:gd name="connsiteY4" fmla="*/ 9921 h 80439"/>
                  <a:gd name="connsiteX5" fmla="*/ 32712 w 56441"/>
                  <a:gd name="connsiteY5" fmla="*/ 0 h 80439"/>
                  <a:gd name="connsiteX6" fmla="*/ 56442 w 56441"/>
                  <a:gd name="connsiteY6" fmla="*/ 28690 h 80439"/>
                  <a:gd name="connsiteX7" fmla="*/ 30835 w 56441"/>
                  <a:gd name="connsiteY7" fmla="*/ 58855 h 80439"/>
                  <a:gd name="connsiteX8" fmla="*/ 15015 w 56441"/>
                  <a:gd name="connsiteY8" fmla="*/ 51347 h 80439"/>
                  <a:gd name="connsiteX9" fmla="*/ 14747 w 56441"/>
                  <a:gd name="connsiteY9" fmla="*/ 51347 h 80439"/>
                  <a:gd name="connsiteX10" fmla="*/ 14747 w 56441"/>
                  <a:gd name="connsiteY10" fmla="*/ 80440 h 80439"/>
                  <a:gd name="connsiteX11" fmla="*/ 536 w 56441"/>
                  <a:gd name="connsiteY11" fmla="*/ 80440 h 80439"/>
                  <a:gd name="connsiteX12" fmla="*/ 536 w 56441"/>
                  <a:gd name="connsiteY12" fmla="*/ 19976 h 80439"/>
                  <a:gd name="connsiteX13" fmla="*/ 14747 w 56441"/>
                  <a:gd name="connsiteY13" fmla="*/ 33919 h 80439"/>
                  <a:gd name="connsiteX14" fmla="*/ 15149 w 56441"/>
                  <a:gd name="connsiteY14" fmla="*/ 37807 h 80439"/>
                  <a:gd name="connsiteX15" fmla="*/ 27618 w 56441"/>
                  <a:gd name="connsiteY15" fmla="*/ 47727 h 80439"/>
                  <a:gd name="connsiteX16" fmla="*/ 41962 w 56441"/>
                  <a:gd name="connsiteY16" fmla="*/ 29092 h 80439"/>
                  <a:gd name="connsiteX17" fmla="*/ 28020 w 56441"/>
                  <a:gd name="connsiteY17" fmla="*/ 11127 h 80439"/>
                  <a:gd name="connsiteX18" fmla="*/ 15284 w 56441"/>
                  <a:gd name="connsiteY18" fmla="*/ 21585 h 80439"/>
                  <a:gd name="connsiteX19" fmla="*/ 14747 w 56441"/>
                  <a:gd name="connsiteY19" fmla="*/ 25204 h 80439"/>
                  <a:gd name="connsiteX20" fmla="*/ 14747 w 56441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1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8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2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5"/>
                      <a:pt x="15015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49" y="37807"/>
                    </a:cubicBezTo>
                    <a:cubicBezTo>
                      <a:pt x="16490" y="43571"/>
                      <a:pt x="21585" y="47727"/>
                      <a:pt x="27618" y="47727"/>
                    </a:cubicBezTo>
                    <a:cubicBezTo>
                      <a:pt x="36600" y="47727"/>
                      <a:pt x="41962" y="40220"/>
                      <a:pt x="41962" y="29092"/>
                    </a:cubicBezTo>
                    <a:cubicBezTo>
                      <a:pt x="41962" y="19172"/>
                      <a:pt x="37136" y="11127"/>
                      <a:pt x="28020" y="11127"/>
                    </a:cubicBezTo>
                    <a:cubicBezTo>
                      <a:pt x="22121" y="11127"/>
                      <a:pt x="16758" y="15418"/>
                      <a:pt x="15284" y="21585"/>
                    </a:cubicBezTo>
                    <a:cubicBezTo>
                      <a:pt x="14881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D745462D-4655-223B-042B-9C85D48662A8}"/>
                  </a:ext>
                </a:extLst>
              </p:cNvPr>
              <p:cNvSpPr/>
              <p:nvPr/>
            </p:nvSpPr>
            <p:spPr>
              <a:xfrm>
                <a:off x="4087092" y="3903191"/>
                <a:ext cx="14345" cy="82048"/>
              </a:xfrm>
              <a:custGeom>
                <a:avLst/>
                <a:gdLst>
                  <a:gd name="connsiteX0" fmla="*/ 0 w 14345"/>
                  <a:gd name="connsiteY0" fmla="*/ 0 h 82048"/>
                  <a:gd name="connsiteX1" fmla="*/ 14345 w 14345"/>
                  <a:gd name="connsiteY1" fmla="*/ 0 h 82048"/>
                  <a:gd name="connsiteX2" fmla="*/ 14345 w 14345"/>
                  <a:gd name="connsiteY2" fmla="*/ 82048 h 82048"/>
                  <a:gd name="connsiteX3" fmla="*/ 0 w 14345"/>
                  <a:gd name="connsiteY3" fmla="*/ 82048 h 82048"/>
                  <a:gd name="connsiteX4" fmla="*/ 0 w 14345"/>
                  <a:gd name="connsiteY4" fmla="*/ 0 h 8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5" h="82048">
                    <a:moveTo>
                      <a:pt x="0" y="0"/>
                    </a:moveTo>
                    <a:lnTo>
                      <a:pt x="14345" y="0"/>
                    </a:lnTo>
                    <a:lnTo>
                      <a:pt x="14345" y="82048"/>
                    </a:lnTo>
                    <a:lnTo>
                      <a:pt x="0" y="82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AA05F74D-D273-A46A-9A4B-000B970BABA6}"/>
                  </a:ext>
                </a:extLst>
              </p:cNvPr>
              <p:cNvSpPr/>
              <p:nvPr/>
            </p:nvSpPr>
            <p:spPr>
              <a:xfrm>
                <a:off x="4113235" y="3927725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50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6"/>
                      <a:pt x="51749" y="27350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7AFC8639-37E3-6F07-09E8-393CDE7572E6}"/>
                  </a:ext>
                </a:extLst>
              </p:cNvPr>
              <p:cNvSpPr/>
              <p:nvPr/>
            </p:nvSpPr>
            <p:spPr>
              <a:xfrm>
                <a:off x="4170884" y="3912977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8 w 35527"/>
                  <a:gd name="connsiteY2" fmla="*/ 16088 h 73468"/>
                  <a:gd name="connsiteX3" fmla="*/ 35528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7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8" y="16088"/>
                    </a:lnTo>
                    <a:lnTo>
                      <a:pt x="35528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40" y="61938"/>
                      <a:pt x="33516" y="61536"/>
                      <a:pt x="34723" y="61268"/>
                    </a:cubicBezTo>
                    <a:lnTo>
                      <a:pt x="34991" y="72127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74B3E4A1-6441-EDF7-6B79-0EAFD171DFCF}"/>
                  </a:ext>
                </a:extLst>
              </p:cNvPr>
              <p:cNvSpPr/>
              <p:nvPr/>
            </p:nvSpPr>
            <p:spPr>
              <a:xfrm>
                <a:off x="4212846" y="3927725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49 w 51749"/>
                  <a:gd name="connsiteY7" fmla="*/ 27350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8" y="0"/>
                      <a:pt x="51749" y="15016"/>
                      <a:pt x="51749" y="27350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F8A7E2E3-2222-8FD4-8956-40DCCBE6D1DB}"/>
                  </a:ext>
                </a:extLst>
              </p:cNvPr>
              <p:cNvSpPr/>
              <p:nvPr/>
            </p:nvSpPr>
            <p:spPr>
              <a:xfrm>
                <a:off x="4272640" y="3903191"/>
                <a:ext cx="55905" cy="83389"/>
              </a:xfrm>
              <a:custGeom>
                <a:avLst/>
                <a:gdLst>
                  <a:gd name="connsiteX0" fmla="*/ 55369 w 55905"/>
                  <a:gd name="connsiteY0" fmla="*/ 0 h 83389"/>
                  <a:gd name="connsiteX1" fmla="*/ 55369 w 55905"/>
                  <a:gd name="connsiteY1" fmla="*/ 66229 h 83389"/>
                  <a:gd name="connsiteX2" fmla="*/ 55905 w 55905"/>
                  <a:gd name="connsiteY2" fmla="*/ 82048 h 83389"/>
                  <a:gd name="connsiteX3" fmla="*/ 43169 w 55905"/>
                  <a:gd name="connsiteY3" fmla="*/ 82048 h 83389"/>
                  <a:gd name="connsiteX4" fmla="*/ 42633 w 55905"/>
                  <a:gd name="connsiteY4" fmla="*/ 73200 h 83389"/>
                  <a:gd name="connsiteX5" fmla="*/ 42365 w 55905"/>
                  <a:gd name="connsiteY5" fmla="*/ 73200 h 83389"/>
                  <a:gd name="connsiteX6" fmla="*/ 23998 w 55905"/>
                  <a:gd name="connsiteY6" fmla="*/ 83389 h 83389"/>
                  <a:gd name="connsiteX7" fmla="*/ 0 w 55905"/>
                  <a:gd name="connsiteY7" fmla="*/ 54565 h 83389"/>
                  <a:gd name="connsiteX8" fmla="*/ 25204 w 55905"/>
                  <a:gd name="connsiteY8" fmla="*/ 24534 h 83389"/>
                  <a:gd name="connsiteX9" fmla="*/ 41024 w 55905"/>
                  <a:gd name="connsiteY9" fmla="*/ 31908 h 83389"/>
                  <a:gd name="connsiteX10" fmla="*/ 41292 w 55905"/>
                  <a:gd name="connsiteY10" fmla="*/ 31908 h 83389"/>
                  <a:gd name="connsiteX11" fmla="*/ 41292 w 55905"/>
                  <a:gd name="connsiteY11" fmla="*/ 0 h 83389"/>
                  <a:gd name="connsiteX12" fmla="*/ 55503 w 55905"/>
                  <a:gd name="connsiteY12" fmla="*/ 0 h 83389"/>
                  <a:gd name="connsiteX13" fmla="*/ 41158 w 55905"/>
                  <a:gd name="connsiteY13" fmla="*/ 49202 h 83389"/>
                  <a:gd name="connsiteX14" fmla="*/ 40756 w 55905"/>
                  <a:gd name="connsiteY14" fmla="*/ 45448 h 83389"/>
                  <a:gd name="connsiteX15" fmla="*/ 28556 w 55905"/>
                  <a:gd name="connsiteY15" fmla="*/ 35393 h 83389"/>
                  <a:gd name="connsiteX16" fmla="*/ 14345 w 55905"/>
                  <a:gd name="connsiteY16" fmla="*/ 54029 h 83389"/>
                  <a:gd name="connsiteX17" fmla="*/ 28422 w 55905"/>
                  <a:gd name="connsiteY17" fmla="*/ 71859 h 83389"/>
                  <a:gd name="connsiteX18" fmla="*/ 40622 w 55905"/>
                  <a:gd name="connsiteY18" fmla="*/ 61804 h 83389"/>
                  <a:gd name="connsiteX19" fmla="*/ 41158 w 55905"/>
                  <a:gd name="connsiteY19" fmla="*/ 57648 h 83389"/>
                  <a:gd name="connsiteX20" fmla="*/ 41158 w 55905"/>
                  <a:gd name="connsiteY20" fmla="*/ 49202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905" h="83389">
                    <a:moveTo>
                      <a:pt x="55369" y="0"/>
                    </a:moveTo>
                    <a:lnTo>
                      <a:pt x="55369" y="66229"/>
                    </a:lnTo>
                    <a:cubicBezTo>
                      <a:pt x="55369" y="71994"/>
                      <a:pt x="55637" y="78295"/>
                      <a:pt x="55905" y="82048"/>
                    </a:cubicBezTo>
                    <a:lnTo>
                      <a:pt x="43169" y="82048"/>
                    </a:lnTo>
                    <a:lnTo>
                      <a:pt x="42633" y="73200"/>
                    </a:lnTo>
                    <a:lnTo>
                      <a:pt x="42365" y="73200"/>
                    </a:lnTo>
                    <a:cubicBezTo>
                      <a:pt x="39013" y="79501"/>
                      <a:pt x="32176" y="83389"/>
                      <a:pt x="23998" y="83389"/>
                    </a:cubicBezTo>
                    <a:cubicBezTo>
                      <a:pt x="10591" y="83389"/>
                      <a:pt x="0" y="71994"/>
                      <a:pt x="0" y="54565"/>
                    </a:cubicBezTo>
                    <a:cubicBezTo>
                      <a:pt x="0" y="35662"/>
                      <a:pt x="11664" y="24534"/>
                      <a:pt x="25204" y="24534"/>
                    </a:cubicBezTo>
                    <a:cubicBezTo>
                      <a:pt x="32980" y="24534"/>
                      <a:pt x="38477" y="27752"/>
                      <a:pt x="41024" y="31908"/>
                    </a:cubicBezTo>
                    <a:lnTo>
                      <a:pt x="41292" y="31908"/>
                    </a:lnTo>
                    <a:lnTo>
                      <a:pt x="41292" y="0"/>
                    </a:lnTo>
                    <a:lnTo>
                      <a:pt x="55503" y="0"/>
                    </a:lnTo>
                    <a:close/>
                    <a:moveTo>
                      <a:pt x="41158" y="49202"/>
                    </a:moveTo>
                    <a:cubicBezTo>
                      <a:pt x="41158" y="47996"/>
                      <a:pt x="41158" y="46655"/>
                      <a:pt x="40756" y="45448"/>
                    </a:cubicBezTo>
                    <a:cubicBezTo>
                      <a:pt x="39549" y="39952"/>
                      <a:pt x="34991" y="35393"/>
                      <a:pt x="28556" y="35393"/>
                    </a:cubicBezTo>
                    <a:cubicBezTo>
                      <a:pt x="19439" y="35393"/>
                      <a:pt x="14345" y="43437"/>
                      <a:pt x="14345" y="54029"/>
                    </a:cubicBezTo>
                    <a:cubicBezTo>
                      <a:pt x="14345" y="64620"/>
                      <a:pt x="19439" y="71859"/>
                      <a:pt x="28422" y="71859"/>
                    </a:cubicBezTo>
                    <a:cubicBezTo>
                      <a:pt x="34187" y="71859"/>
                      <a:pt x="39281" y="67972"/>
                      <a:pt x="40622" y="61804"/>
                    </a:cubicBezTo>
                    <a:cubicBezTo>
                      <a:pt x="41024" y="60598"/>
                      <a:pt x="41158" y="59123"/>
                      <a:pt x="41158" y="57648"/>
                    </a:cubicBezTo>
                    <a:lnTo>
                      <a:pt x="41158" y="4920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558" name="Title 4">
            <a:extLst>
              <a:ext uri="{FF2B5EF4-FFF2-40B4-BE49-F238E27FC236}">
                <a16:creationId xmlns:a16="http://schemas.microsoft.com/office/drawing/2014/main" id="{F27E6277-F1ED-BEBD-80EA-3A8E6D0E876A}"/>
              </a:ext>
            </a:extLst>
          </p:cNvPr>
          <p:cNvSpPr txBox="1">
            <a:spLocks/>
          </p:cNvSpPr>
          <p:nvPr/>
        </p:nvSpPr>
        <p:spPr>
          <a:xfrm>
            <a:off x="1399943" y="401454"/>
            <a:ext cx="9686100" cy="484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MIMICS-2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88064-26FC-E7E5-EBE1-EE5363F7D17C}"/>
              </a:ext>
            </a:extLst>
          </p:cNvPr>
          <p:cNvSpPr txBox="1"/>
          <p:nvPr/>
        </p:nvSpPr>
        <p:spPr>
          <a:xfrm>
            <a:off x="172184" y="6501532"/>
            <a:ext cx="3175597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374659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 Data on file at Veryan Medical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4659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98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B1708D1-6E4B-782E-57FF-C4E3D3FD8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68" y="1694856"/>
            <a:ext cx="10629463" cy="3171967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9C01D724-9ADB-59EE-48BE-C4323E05A3FF}"/>
              </a:ext>
            </a:extLst>
          </p:cNvPr>
          <p:cNvSpPr txBox="1">
            <a:spLocks/>
          </p:cNvSpPr>
          <p:nvPr/>
        </p:nvSpPr>
        <p:spPr>
          <a:xfrm>
            <a:off x="1361843" y="401454"/>
            <a:ext cx="9686100" cy="484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MIMICS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3D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A473CE6D-4170-B4CB-91C4-9520937D741E}"/>
              </a:ext>
            </a:extLst>
          </p:cNvPr>
          <p:cNvSpPr txBox="1">
            <a:spLocks/>
          </p:cNvSpPr>
          <p:nvPr/>
        </p:nvSpPr>
        <p:spPr>
          <a:xfrm>
            <a:off x="1361843" y="895464"/>
            <a:ext cx="8639875" cy="647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MIMICS-3D data contribute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real-world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 experience to the evolving database supporting the therapeutic value of swirling flow in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BioMimics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 3D® stent.</a:t>
            </a:r>
          </a:p>
        </p:txBody>
      </p:sp>
      <p:sp>
        <p:nvSpPr>
          <p:cNvPr id="471" name="Oval 470">
            <a:extLst>
              <a:ext uri="{FF2B5EF4-FFF2-40B4-BE49-F238E27FC236}">
                <a16:creationId xmlns:a16="http://schemas.microsoft.com/office/drawing/2014/main" id="{57A15446-2262-AA5F-8A1F-7266263E47F5}"/>
              </a:ext>
            </a:extLst>
          </p:cNvPr>
          <p:cNvSpPr/>
          <p:nvPr/>
        </p:nvSpPr>
        <p:spPr>
          <a:xfrm>
            <a:off x="1357755" y="4949193"/>
            <a:ext cx="1446990" cy="1446990"/>
          </a:xfrm>
          <a:prstGeom prst="ellipse">
            <a:avLst/>
          </a:prstGeom>
          <a:solidFill>
            <a:srgbClr val="286FB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id="{548F6E05-6A5A-4859-E194-37F5539898F0}"/>
              </a:ext>
            </a:extLst>
          </p:cNvPr>
          <p:cNvSpPr txBox="1"/>
          <p:nvPr/>
        </p:nvSpPr>
        <p:spPr>
          <a:xfrm>
            <a:off x="1529048" y="5312447"/>
            <a:ext cx="1104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0.4%</a:t>
            </a:r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88283DCA-ECF1-DBFD-B814-13FF0B3D5B36}"/>
              </a:ext>
            </a:extLst>
          </p:cNvPr>
          <p:cNvSpPr txBox="1"/>
          <p:nvPr/>
        </p:nvSpPr>
        <p:spPr>
          <a:xfrm>
            <a:off x="2804745" y="5448894"/>
            <a:ext cx="6582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Fracture rate at three years (investigation confirmed)</a:t>
            </a:r>
          </a:p>
        </p:txBody>
      </p:sp>
      <p:grpSp>
        <p:nvGrpSpPr>
          <p:cNvPr id="478" name="Graphic 2">
            <a:extLst>
              <a:ext uri="{FF2B5EF4-FFF2-40B4-BE49-F238E27FC236}">
                <a16:creationId xmlns:a16="http://schemas.microsoft.com/office/drawing/2014/main" id="{A08672B8-0243-833B-7AF8-63E01EBE3CC9}"/>
              </a:ext>
            </a:extLst>
          </p:cNvPr>
          <p:cNvGrpSpPr/>
          <p:nvPr/>
        </p:nvGrpSpPr>
        <p:grpSpPr>
          <a:xfrm>
            <a:off x="361406" y="197698"/>
            <a:ext cx="877824" cy="1243584"/>
            <a:chOff x="4994987" y="2367868"/>
            <a:chExt cx="1298159" cy="1853729"/>
          </a:xfrm>
        </p:grpSpPr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C2AE2A43-E1E7-B371-F498-0766CE539960}"/>
                </a:ext>
              </a:extLst>
            </p:cNvPr>
            <p:cNvSpPr/>
            <p:nvPr/>
          </p:nvSpPr>
          <p:spPr>
            <a:xfrm>
              <a:off x="4994987" y="2596048"/>
              <a:ext cx="1298025" cy="546050"/>
            </a:xfrm>
            <a:custGeom>
              <a:avLst/>
              <a:gdLst>
                <a:gd name="connsiteX0" fmla="*/ 0 w 1298025"/>
                <a:gd name="connsiteY0" fmla="*/ 0 h 546050"/>
                <a:gd name="connsiteX1" fmla="*/ 1153369 w 1298025"/>
                <a:gd name="connsiteY1" fmla="*/ 0 h 546050"/>
                <a:gd name="connsiteX2" fmla="*/ 1298026 w 1298025"/>
                <a:gd name="connsiteY2" fmla="*/ 144657 h 546050"/>
                <a:gd name="connsiteX3" fmla="*/ 1298026 w 1298025"/>
                <a:gd name="connsiteY3" fmla="*/ 546050 h 546050"/>
                <a:gd name="connsiteX4" fmla="*/ 144657 w 1298025"/>
                <a:gd name="connsiteY4" fmla="*/ 546050 h 546050"/>
                <a:gd name="connsiteX5" fmla="*/ 0 w 1298025"/>
                <a:gd name="connsiteY5" fmla="*/ 401393 h 546050"/>
                <a:gd name="connsiteX6" fmla="*/ 0 w 1298025"/>
                <a:gd name="connsiteY6" fmla="*/ 0 h 546050"/>
                <a:gd name="connsiteX7" fmla="*/ 0 w 1298025"/>
                <a:gd name="connsiteY7" fmla="*/ 0 h 5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025" h="546050">
                  <a:moveTo>
                    <a:pt x="0" y="0"/>
                  </a:moveTo>
                  <a:lnTo>
                    <a:pt x="1153369" y="0"/>
                  </a:lnTo>
                  <a:cubicBezTo>
                    <a:pt x="1233272" y="0"/>
                    <a:pt x="1298026" y="64888"/>
                    <a:pt x="1298026" y="144657"/>
                  </a:cubicBezTo>
                  <a:lnTo>
                    <a:pt x="1298026" y="546050"/>
                  </a:lnTo>
                  <a:lnTo>
                    <a:pt x="144657" y="546050"/>
                  </a:lnTo>
                  <a:cubicBezTo>
                    <a:pt x="64754" y="546050"/>
                    <a:pt x="0" y="481163"/>
                    <a:pt x="0" y="401393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1E2D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256F9D0B-4713-DED7-236A-3CDD85F30088}"/>
                </a:ext>
              </a:extLst>
            </p:cNvPr>
            <p:cNvSpPr/>
            <p:nvPr/>
          </p:nvSpPr>
          <p:spPr>
            <a:xfrm>
              <a:off x="4994987" y="3200417"/>
              <a:ext cx="1298159" cy="1021179"/>
            </a:xfrm>
            <a:custGeom>
              <a:avLst/>
              <a:gdLst>
                <a:gd name="connsiteX0" fmla="*/ 0 w 1298159"/>
                <a:gd name="connsiteY0" fmla="*/ 0 h 1021179"/>
                <a:gd name="connsiteX1" fmla="*/ 1150151 w 1298159"/>
                <a:gd name="connsiteY1" fmla="*/ 0 h 1021179"/>
                <a:gd name="connsiteX2" fmla="*/ 1298160 w 1298159"/>
                <a:gd name="connsiteY2" fmla="*/ 148009 h 1021179"/>
                <a:gd name="connsiteX3" fmla="*/ 1298160 w 1298159"/>
                <a:gd name="connsiteY3" fmla="*/ 1021180 h 1021179"/>
                <a:gd name="connsiteX4" fmla="*/ 148008 w 1298159"/>
                <a:gd name="connsiteY4" fmla="*/ 1021180 h 1021179"/>
                <a:gd name="connsiteX5" fmla="*/ 0 w 1298159"/>
                <a:gd name="connsiteY5" fmla="*/ 873171 h 1021179"/>
                <a:gd name="connsiteX6" fmla="*/ 0 w 1298159"/>
                <a:gd name="connsiteY6" fmla="*/ 0 h 1021179"/>
                <a:gd name="connsiteX7" fmla="*/ 0 w 1298159"/>
                <a:gd name="connsiteY7" fmla="*/ 0 h 10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159" h="1021179">
                  <a:moveTo>
                    <a:pt x="0" y="0"/>
                  </a:moveTo>
                  <a:lnTo>
                    <a:pt x="1150151" y="0"/>
                  </a:lnTo>
                  <a:cubicBezTo>
                    <a:pt x="1231798" y="0"/>
                    <a:pt x="1298160" y="66229"/>
                    <a:pt x="1298160" y="148009"/>
                  </a:cubicBezTo>
                  <a:lnTo>
                    <a:pt x="1298160" y="1021180"/>
                  </a:lnTo>
                  <a:lnTo>
                    <a:pt x="148008" y="1021180"/>
                  </a:lnTo>
                  <a:cubicBezTo>
                    <a:pt x="66362" y="1021180"/>
                    <a:pt x="0" y="954951"/>
                    <a:pt x="0" y="873171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6FB7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481" name="Graphic 2">
              <a:extLst>
                <a:ext uri="{FF2B5EF4-FFF2-40B4-BE49-F238E27FC236}">
                  <a16:creationId xmlns:a16="http://schemas.microsoft.com/office/drawing/2014/main" id="{F6DBF806-6346-4AD8-2AFD-8B5A2CAD7FEC}"/>
                </a:ext>
              </a:extLst>
            </p:cNvPr>
            <p:cNvGrpSpPr/>
            <p:nvPr/>
          </p:nvGrpSpPr>
          <p:grpSpPr>
            <a:xfrm>
              <a:off x="5323314" y="2367868"/>
              <a:ext cx="566964" cy="107118"/>
              <a:chOff x="5323314" y="2367868"/>
              <a:chExt cx="566964" cy="107118"/>
            </a:xfrm>
          </p:grpSpPr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BC529E07-96F0-C2E4-3B7F-FB01C6E1B0F2}"/>
                  </a:ext>
                </a:extLst>
              </p:cNvPr>
              <p:cNvSpPr/>
              <p:nvPr/>
            </p:nvSpPr>
            <p:spPr>
              <a:xfrm>
                <a:off x="5323314" y="2375644"/>
                <a:ext cx="104035" cy="97599"/>
              </a:xfrm>
              <a:custGeom>
                <a:avLst/>
                <a:gdLst>
                  <a:gd name="connsiteX0" fmla="*/ 84596 w 104035"/>
                  <a:gd name="connsiteY0" fmla="*/ 57916 h 97599"/>
                  <a:gd name="connsiteX1" fmla="*/ 83389 w 104035"/>
                  <a:gd name="connsiteY1" fmla="*/ 17026 h 97599"/>
                  <a:gd name="connsiteX2" fmla="*/ 82987 w 104035"/>
                  <a:gd name="connsiteY2" fmla="*/ 17026 h 97599"/>
                  <a:gd name="connsiteX3" fmla="*/ 71457 w 104035"/>
                  <a:gd name="connsiteY3" fmla="*/ 54297 h 97599"/>
                  <a:gd name="connsiteX4" fmla="*/ 57246 w 104035"/>
                  <a:gd name="connsiteY4" fmla="*/ 96527 h 97599"/>
                  <a:gd name="connsiteX5" fmla="*/ 43571 w 104035"/>
                  <a:gd name="connsiteY5" fmla="*/ 96527 h 97599"/>
                  <a:gd name="connsiteX6" fmla="*/ 30567 w 104035"/>
                  <a:gd name="connsiteY6" fmla="*/ 54833 h 97599"/>
                  <a:gd name="connsiteX7" fmla="*/ 20780 w 104035"/>
                  <a:gd name="connsiteY7" fmla="*/ 16892 h 97599"/>
                  <a:gd name="connsiteX8" fmla="*/ 20512 w 104035"/>
                  <a:gd name="connsiteY8" fmla="*/ 16892 h 97599"/>
                  <a:gd name="connsiteX9" fmla="*/ 18769 w 104035"/>
                  <a:gd name="connsiteY9" fmla="*/ 58453 h 97599"/>
                  <a:gd name="connsiteX10" fmla="*/ 16624 w 104035"/>
                  <a:gd name="connsiteY10" fmla="*/ 97600 h 97599"/>
                  <a:gd name="connsiteX11" fmla="*/ 0 w 104035"/>
                  <a:gd name="connsiteY11" fmla="*/ 97600 h 97599"/>
                  <a:gd name="connsiteX12" fmla="*/ 6569 w 104035"/>
                  <a:gd name="connsiteY12" fmla="*/ 134 h 97599"/>
                  <a:gd name="connsiteX13" fmla="*/ 30031 w 104035"/>
                  <a:gd name="connsiteY13" fmla="*/ 134 h 97599"/>
                  <a:gd name="connsiteX14" fmla="*/ 42767 w 104035"/>
                  <a:gd name="connsiteY14" fmla="*/ 39281 h 97599"/>
                  <a:gd name="connsiteX15" fmla="*/ 51749 w 104035"/>
                  <a:gd name="connsiteY15" fmla="*/ 73066 h 97599"/>
                  <a:gd name="connsiteX16" fmla="*/ 52152 w 104035"/>
                  <a:gd name="connsiteY16" fmla="*/ 73066 h 97599"/>
                  <a:gd name="connsiteX17" fmla="*/ 61804 w 104035"/>
                  <a:gd name="connsiteY17" fmla="*/ 39013 h 97599"/>
                  <a:gd name="connsiteX18" fmla="*/ 75211 w 104035"/>
                  <a:gd name="connsiteY18" fmla="*/ 0 h 97599"/>
                  <a:gd name="connsiteX19" fmla="*/ 98404 w 104035"/>
                  <a:gd name="connsiteY19" fmla="*/ 0 h 97599"/>
                  <a:gd name="connsiteX20" fmla="*/ 104035 w 104035"/>
                  <a:gd name="connsiteY20" fmla="*/ 97466 h 97599"/>
                  <a:gd name="connsiteX21" fmla="*/ 86741 w 104035"/>
                  <a:gd name="connsiteY21" fmla="*/ 97466 h 97599"/>
                  <a:gd name="connsiteX22" fmla="*/ 84864 w 104035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599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7"/>
                    </a:lnTo>
                    <a:lnTo>
                      <a:pt x="43571" y="96527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6" y="62341"/>
                      <a:pt x="51749" y="73066"/>
                    </a:cubicBezTo>
                    <a:lnTo>
                      <a:pt x="52152" y="73066"/>
                    </a:lnTo>
                    <a:cubicBezTo>
                      <a:pt x="54699" y="62475"/>
                      <a:pt x="58050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E0BEA75-B6BB-203F-E449-4A8FC489A488}"/>
                  </a:ext>
                </a:extLst>
              </p:cNvPr>
              <p:cNvSpPr/>
              <p:nvPr/>
            </p:nvSpPr>
            <p:spPr>
              <a:xfrm>
                <a:off x="5445046" y="2375778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4A769F9-C051-0583-7A03-02428B2E790E}"/>
                  </a:ext>
                </a:extLst>
              </p:cNvPr>
              <p:cNvSpPr/>
              <p:nvPr/>
            </p:nvSpPr>
            <p:spPr>
              <a:xfrm>
                <a:off x="5480976" y="2375644"/>
                <a:ext cx="104034" cy="97599"/>
              </a:xfrm>
              <a:custGeom>
                <a:avLst/>
                <a:gdLst>
                  <a:gd name="connsiteX0" fmla="*/ 84596 w 104034"/>
                  <a:gd name="connsiteY0" fmla="*/ 57916 h 97599"/>
                  <a:gd name="connsiteX1" fmla="*/ 83389 w 104034"/>
                  <a:gd name="connsiteY1" fmla="*/ 17026 h 97599"/>
                  <a:gd name="connsiteX2" fmla="*/ 82987 w 104034"/>
                  <a:gd name="connsiteY2" fmla="*/ 17026 h 97599"/>
                  <a:gd name="connsiteX3" fmla="*/ 71457 w 104034"/>
                  <a:gd name="connsiteY3" fmla="*/ 54297 h 97599"/>
                  <a:gd name="connsiteX4" fmla="*/ 57246 w 104034"/>
                  <a:gd name="connsiteY4" fmla="*/ 96527 h 97599"/>
                  <a:gd name="connsiteX5" fmla="*/ 43571 w 104034"/>
                  <a:gd name="connsiteY5" fmla="*/ 96527 h 97599"/>
                  <a:gd name="connsiteX6" fmla="*/ 30567 w 104034"/>
                  <a:gd name="connsiteY6" fmla="*/ 54833 h 97599"/>
                  <a:gd name="connsiteX7" fmla="*/ 20780 w 104034"/>
                  <a:gd name="connsiteY7" fmla="*/ 16892 h 97599"/>
                  <a:gd name="connsiteX8" fmla="*/ 20512 w 104034"/>
                  <a:gd name="connsiteY8" fmla="*/ 16892 h 97599"/>
                  <a:gd name="connsiteX9" fmla="*/ 18769 w 104034"/>
                  <a:gd name="connsiteY9" fmla="*/ 58453 h 97599"/>
                  <a:gd name="connsiteX10" fmla="*/ 16624 w 104034"/>
                  <a:gd name="connsiteY10" fmla="*/ 97600 h 97599"/>
                  <a:gd name="connsiteX11" fmla="*/ 0 w 104034"/>
                  <a:gd name="connsiteY11" fmla="*/ 97600 h 97599"/>
                  <a:gd name="connsiteX12" fmla="*/ 6569 w 104034"/>
                  <a:gd name="connsiteY12" fmla="*/ 134 h 97599"/>
                  <a:gd name="connsiteX13" fmla="*/ 30031 w 104034"/>
                  <a:gd name="connsiteY13" fmla="*/ 134 h 97599"/>
                  <a:gd name="connsiteX14" fmla="*/ 42767 w 104034"/>
                  <a:gd name="connsiteY14" fmla="*/ 39281 h 97599"/>
                  <a:gd name="connsiteX15" fmla="*/ 51749 w 104034"/>
                  <a:gd name="connsiteY15" fmla="*/ 73066 h 97599"/>
                  <a:gd name="connsiteX16" fmla="*/ 52151 w 104034"/>
                  <a:gd name="connsiteY16" fmla="*/ 73066 h 97599"/>
                  <a:gd name="connsiteX17" fmla="*/ 61804 w 104034"/>
                  <a:gd name="connsiteY17" fmla="*/ 39013 h 97599"/>
                  <a:gd name="connsiteX18" fmla="*/ 75211 w 104034"/>
                  <a:gd name="connsiteY18" fmla="*/ 0 h 97599"/>
                  <a:gd name="connsiteX19" fmla="*/ 98404 w 104034"/>
                  <a:gd name="connsiteY19" fmla="*/ 0 h 97599"/>
                  <a:gd name="connsiteX20" fmla="*/ 104035 w 104034"/>
                  <a:gd name="connsiteY20" fmla="*/ 97466 h 97599"/>
                  <a:gd name="connsiteX21" fmla="*/ 86741 w 104034"/>
                  <a:gd name="connsiteY21" fmla="*/ 97466 h 97599"/>
                  <a:gd name="connsiteX22" fmla="*/ 84864 w 104034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4" h="97599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7"/>
                    </a:lnTo>
                    <a:lnTo>
                      <a:pt x="43571" y="96527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39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2" y="50677"/>
                      <a:pt x="49336" y="62341"/>
                      <a:pt x="51749" y="73066"/>
                    </a:cubicBezTo>
                    <a:lnTo>
                      <a:pt x="52151" y="73066"/>
                    </a:lnTo>
                    <a:cubicBezTo>
                      <a:pt x="54699" y="62475"/>
                      <a:pt x="58050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6A91C87F-55B2-7060-599C-C91518B22B9D}"/>
                  </a:ext>
                </a:extLst>
              </p:cNvPr>
              <p:cNvSpPr/>
              <p:nvPr/>
            </p:nvSpPr>
            <p:spPr>
              <a:xfrm>
                <a:off x="5602708" y="2375778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5D85BAE7-BE91-7E8C-6A64-B3067D6E6DC4}"/>
                  </a:ext>
                </a:extLst>
              </p:cNvPr>
              <p:cNvSpPr/>
              <p:nvPr/>
            </p:nvSpPr>
            <p:spPr>
              <a:xfrm>
                <a:off x="5635822" y="2374169"/>
                <a:ext cx="75747" cy="100549"/>
              </a:xfrm>
              <a:custGeom>
                <a:avLst/>
                <a:gdLst>
                  <a:gd name="connsiteX0" fmla="*/ 74943 w 75747"/>
                  <a:gd name="connsiteY0" fmla="*/ 96259 h 100549"/>
                  <a:gd name="connsiteX1" fmla="*/ 49738 w 75747"/>
                  <a:gd name="connsiteY1" fmla="*/ 100549 h 100549"/>
                  <a:gd name="connsiteX2" fmla="*/ 0 w 75747"/>
                  <a:gd name="connsiteY2" fmla="*/ 51481 h 100549"/>
                  <a:gd name="connsiteX3" fmla="*/ 52018 w 75747"/>
                  <a:gd name="connsiteY3" fmla="*/ 0 h 100549"/>
                  <a:gd name="connsiteX4" fmla="*/ 75747 w 75747"/>
                  <a:gd name="connsiteY4" fmla="*/ 4290 h 100549"/>
                  <a:gd name="connsiteX5" fmla="*/ 71860 w 75747"/>
                  <a:gd name="connsiteY5" fmla="*/ 18501 h 100549"/>
                  <a:gd name="connsiteX6" fmla="*/ 52822 w 75747"/>
                  <a:gd name="connsiteY6" fmla="*/ 14747 h 100549"/>
                  <a:gd name="connsiteX7" fmla="*/ 18635 w 75747"/>
                  <a:gd name="connsiteY7" fmla="*/ 50543 h 100549"/>
                  <a:gd name="connsiteX8" fmla="*/ 52688 w 75747"/>
                  <a:gd name="connsiteY8" fmla="*/ 85668 h 100549"/>
                  <a:gd name="connsiteX9" fmla="*/ 72128 w 75747"/>
                  <a:gd name="connsiteY9" fmla="*/ 82048 h 100549"/>
                  <a:gd name="connsiteX10" fmla="*/ 75077 w 75747"/>
                  <a:gd name="connsiteY10" fmla="*/ 96125 h 10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47" h="100549">
                    <a:moveTo>
                      <a:pt x="74943" y="96259"/>
                    </a:moveTo>
                    <a:cubicBezTo>
                      <a:pt x="70787" y="98404"/>
                      <a:pt x="61536" y="100549"/>
                      <a:pt x="49738" y="100549"/>
                    </a:cubicBezTo>
                    <a:cubicBezTo>
                      <a:pt x="18769" y="100549"/>
                      <a:pt x="0" y="81110"/>
                      <a:pt x="0" y="51481"/>
                    </a:cubicBezTo>
                    <a:cubicBezTo>
                      <a:pt x="0" y="19305"/>
                      <a:pt x="22255" y="0"/>
                      <a:pt x="52018" y="0"/>
                    </a:cubicBezTo>
                    <a:cubicBezTo>
                      <a:pt x="63681" y="0"/>
                      <a:pt x="72128" y="2413"/>
                      <a:pt x="75747" y="4290"/>
                    </a:cubicBezTo>
                    <a:lnTo>
                      <a:pt x="71860" y="18501"/>
                    </a:lnTo>
                    <a:cubicBezTo>
                      <a:pt x="67167" y="16490"/>
                      <a:pt x="60866" y="14747"/>
                      <a:pt x="52822" y="14747"/>
                    </a:cubicBezTo>
                    <a:cubicBezTo>
                      <a:pt x="32980" y="14747"/>
                      <a:pt x="18635" y="27215"/>
                      <a:pt x="18635" y="50543"/>
                    </a:cubicBezTo>
                    <a:cubicBezTo>
                      <a:pt x="18635" y="71993"/>
                      <a:pt x="31238" y="85668"/>
                      <a:pt x="52688" y="85668"/>
                    </a:cubicBezTo>
                    <a:cubicBezTo>
                      <a:pt x="59927" y="85668"/>
                      <a:pt x="67435" y="84193"/>
                      <a:pt x="72128" y="82048"/>
                    </a:cubicBezTo>
                    <a:lnTo>
                      <a:pt x="75077" y="96125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D24A005B-9D91-E376-8102-301F2C452E10}"/>
                  </a:ext>
                </a:extLst>
              </p:cNvPr>
              <p:cNvSpPr/>
              <p:nvPr/>
            </p:nvSpPr>
            <p:spPr>
              <a:xfrm>
                <a:off x="5721892" y="2374303"/>
                <a:ext cx="63279" cy="100683"/>
              </a:xfrm>
              <a:custGeom>
                <a:avLst/>
                <a:gdLst>
                  <a:gd name="connsiteX0" fmla="*/ 3620 w 63279"/>
                  <a:gd name="connsiteY0" fmla="*/ 79635 h 100683"/>
                  <a:gd name="connsiteX1" fmla="*/ 27215 w 63279"/>
                  <a:gd name="connsiteY1" fmla="*/ 85802 h 100683"/>
                  <a:gd name="connsiteX2" fmla="*/ 45046 w 63279"/>
                  <a:gd name="connsiteY2" fmla="*/ 72530 h 100683"/>
                  <a:gd name="connsiteX3" fmla="*/ 27751 w 63279"/>
                  <a:gd name="connsiteY3" fmla="*/ 56308 h 100683"/>
                  <a:gd name="connsiteX4" fmla="*/ 1475 w 63279"/>
                  <a:gd name="connsiteY4" fmla="*/ 28020 h 100683"/>
                  <a:gd name="connsiteX5" fmla="*/ 35930 w 63279"/>
                  <a:gd name="connsiteY5" fmla="*/ 0 h 100683"/>
                  <a:gd name="connsiteX6" fmla="*/ 59391 w 63279"/>
                  <a:gd name="connsiteY6" fmla="*/ 4960 h 100683"/>
                  <a:gd name="connsiteX7" fmla="*/ 55101 w 63279"/>
                  <a:gd name="connsiteY7" fmla="*/ 19305 h 100683"/>
                  <a:gd name="connsiteX8" fmla="*/ 35662 w 63279"/>
                  <a:gd name="connsiteY8" fmla="*/ 14747 h 100683"/>
                  <a:gd name="connsiteX9" fmla="*/ 19439 w 63279"/>
                  <a:gd name="connsiteY9" fmla="*/ 26411 h 100683"/>
                  <a:gd name="connsiteX10" fmla="*/ 38075 w 63279"/>
                  <a:gd name="connsiteY10" fmla="*/ 42499 h 100683"/>
                  <a:gd name="connsiteX11" fmla="*/ 63279 w 63279"/>
                  <a:gd name="connsiteY11" fmla="*/ 71457 h 100683"/>
                  <a:gd name="connsiteX12" fmla="*/ 26277 w 63279"/>
                  <a:gd name="connsiteY12" fmla="*/ 100683 h 100683"/>
                  <a:gd name="connsiteX13" fmla="*/ 0 w 63279"/>
                  <a:gd name="connsiteY13" fmla="*/ 94650 h 100683"/>
                  <a:gd name="connsiteX14" fmla="*/ 3888 w 63279"/>
                  <a:gd name="connsiteY14" fmla="*/ 79903 h 10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279" h="100683">
                    <a:moveTo>
                      <a:pt x="3620" y="79635"/>
                    </a:moveTo>
                    <a:cubicBezTo>
                      <a:pt x="9384" y="82987"/>
                      <a:pt x="18099" y="85802"/>
                      <a:pt x="27215" y="85802"/>
                    </a:cubicBezTo>
                    <a:cubicBezTo>
                      <a:pt x="38611" y="85802"/>
                      <a:pt x="45046" y="80440"/>
                      <a:pt x="45046" y="72530"/>
                    </a:cubicBezTo>
                    <a:cubicBezTo>
                      <a:pt x="45046" y="65156"/>
                      <a:pt x="40086" y="60866"/>
                      <a:pt x="27751" y="56308"/>
                    </a:cubicBezTo>
                    <a:cubicBezTo>
                      <a:pt x="11664" y="50543"/>
                      <a:pt x="1475" y="41963"/>
                      <a:pt x="1475" y="28020"/>
                    </a:cubicBezTo>
                    <a:cubicBezTo>
                      <a:pt x="1475" y="12066"/>
                      <a:pt x="14747" y="0"/>
                      <a:pt x="35930" y="0"/>
                    </a:cubicBezTo>
                    <a:cubicBezTo>
                      <a:pt x="46521" y="0"/>
                      <a:pt x="54297" y="2279"/>
                      <a:pt x="59391" y="4960"/>
                    </a:cubicBezTo>
                    <a:lnTo>
                      <a:pt x="55101" y="19305"/>
                    </a:lnTo>
                    <a:cubicBezTo>
                      <a:pt x="51615" y="17429"/>
                      <a:pt x="44778" y="14747"/>
                      <a:pt x="35662" y="14747"/>
                    </a:cubicBezTo>
                    <a:cubicBezTo>
                      <a:pt x="24400" y="14747"/>
                      <a:pt x="19439" y="20780"/>
                      <a:pt x="19439" y="26411"/>
                    </a:cubicBezTo>
                    <a:cubicBezTo>
                      <a:pt x="19439" y="33919"/>
                      <a:pt x="25070" y="37404"/>
                      <a:pt x="38075" y="42499"/>
                    </a:cubicBezTo>
                    <a:cubicBezTo>
                      <a:pt x="54967" y="48800"/>
                      <a:pt x="63279" y="57380"/>
                      <a:pt x="63279" y="71457"/>
                    </a:cubicBezTo>
                    <a:cubicBezTo>
                      <a:pt x="63279" y="87143"/>
                      <a:pt x="51481" y="100683"/>
                      <a:pt x="26277" y="100683"/>
                    </a:cubicBezTo>
                    <a:cubicBezTo>
                      <a:pt x="15954" y="100683"/>
                      <a:pt x="5363" y="97868"/>
                      <a:pt x="0" y="94650"/>
                    </a:cubicBezTo>
                    <a:lnTo>
                      <a:pt x="3888" y="79903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1E479074-C7C0-9048-2372-117D24B1DF75}"/>
                  </a:ext>
                </a:extLst>
              </p:cNvPr>
              <p:cNvSpPr/>
              <p:nvPr/>
            </p:nvSpPr>
            <p:spPr>
              <a:xfrm>
                <a:off x="5794288" y="2369477"/>
                <a:ext cx="36599" cy="56709"/>
              </a:xfrm>
              <a:custGeom>
                <a:avLst/>
                <a:gdLst>
                  <a:gd name="connsiteX0" fmla="*/ 2145 w 36599"/>
                  <a:gd name="connsiteY0" fmla="*/ 44912 h 56709"/>
                  <a:gd name="connsiteX1" fmla="*/ 14613 w 36599"/>
                  <a:gd name="connsiteY1" fmla="*/ 48264 h 56709"/>
                  <a:gd name="connsiteX2" fmla="*/ 25607 w 36599"/>
                  <a:gd name="connsiteY2" fmla="*/ 39549 h 56709"/>
                  <a:gd name="connsiteX3" fmla="*/ 13272 w 36599"/>
                  <a:gd name="connsiteY3" fmla="*/ 30299 h 56709"/>
                  <a:gd name="connsiteX4" fmla="*/ 8446 w 36599"/>
                  <a:gd name="connsiteY4" fmla="*/ 30299 h 56709"/>
                  <a:gd name="connsiteX5" fmla="*/ 8446 w 36599"/>
                  <a:gd name="connsiteY5" fmla="*/ 22657 h 56709"/>
                  <a:gd name="connsiteX6" fmla="*/ 13138 w 36599"/>
                  <a:gd name="connsiteY6" fmla="*/ 22657 h 56709"/>
                  <a:gd name="connsiteX7" fmla="*/ 23998 w 36599"/>
                  <a:gd name="connsiteY7" fmla="*/ 15015 h 56709"/>
                  <a:gd name="connsiteX8" fmla="*/ 15283 w 36599"/>
                  <a:gd name="connsiteY8" fmla="*/ 8178 h 56709"/>
                  <a:gd name="connsiteX9" fmla="*/ 4022 w 36599"/>
                  <a:gd name="connsiteY9" fmla="*/ 11664 h 56709"/>
                  <a:gd name="connsiteX10" fmla="*/ 1609 w 36599"/>
                  <a:gd name="connsiteY10" fmla="*/ 4156 h 56709"/>
                  <a:gd name="connsiteX11" fmla="*/ 17428 w 36599"/>
                  <a:gd name="connsiteY11" fmla="*/ 0 h 56709"/>
                  <a:gd name="connsiteX12" fmla="*/ 34589 w 36599"/>
                  <a:gd name="connsiteY12" fmla="*/ 13407 h 56709"/>
                  <a:gd name="connsiteX13" fmla="*/ 24534 w 36599"/>
                  <a:gd name="connsiteY13" fmla="*/ 26277 h 56709"/>
                  <a:gd name="connsiteX14" fmla="*/ 24534 w 36599"/>
                  <a:gd name="connsiteY14" fmla="*/ 26277 h 56709"/>
                  <a:gd name="connsiteX15" fmla="*/ 36600 w 36599"/>
                  <a:gd name="connsiteY15" fmla="*/ 40086 h 56709"/>
                  <a:gd name="connsiteX16" fmla="*/ 15283 w 36599"/>
                  <a:gd name="connsiteY16" fmla="*/ 56710 h 56709"/>
                  <a:gd name="connsiteX17" fmla="*/ 0 w 36599"/>
                  <a:gd name="connsiteY17" fmla="*/ 52956 h 56709"/>
                  <a:gd name="connsiteX18" fmla="*/ 2413 w 36599"/>
                  <a:gd name="connsiteY18" fmla="*/ 45180 h 5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599" h="56709">
                    <a:moveTo>
                      <a:pt x="2145" y="44912"/>
                    </a:moveTo>
                    <a:cubicBezTo>
                      <a:pt x="4290" y="46119"/>
                      <a:pt x="9384" y="48264"/>
                      <a:pt x="14613" y="48264"/>
                    </a:cubicBezTo>
                    <a:cubicBezTo>
                      <a:pt x="22523" y="48264"/>
                      <a:pt x="25740" y="43840"/>
                      <a:pt x="25607" y="39549"/>
                    </a:cubicBezTo>
                    <a:cubicBezTo>
                      <a:pt x="25607" y="33114"/>
                      <a:pt x="19574" y="30299"/>
                      <a:pt x="13272" y="30299"/>
                    </a:cubicBezTo>
                    <a:lnTo>
                      <a:pt x="8446" y="30299"/>
                    </a:lnTo>
                    <a:lnTo>
                      <a:pt x="8446" y="22657"/>
                    </a:lnTo>
                    <a:lnTo>
                      <a:pt x="13138" y="22657"/>
                    </a:lnTo>
                    <a:cubicBezTo>
                      <a:pt x="17965" y="22657"/>
                      <a:pt x="23998" y="20512"/>
                      <a:pt x="23998" y="15015"/>
                    </a:cubicBezTo>
                    <a:cubicBezTo>
                      <a:pt x="23998" y="11262"/>
                      <a:pt x="21182" y="8178"/>
                      <a:pt x="15283" y="8178"/>
                    </a:cubicBezTo>
                    <a:cubicBezTo>
                      <a:pt x="10859" y="8178"/>
                      <a:pt x="6301" y="10055"/>
                      <a:pt x="4022" y="11664"/>
                    </a:cubicBezTo>
                    <a:lnTo>
                      <a:pt x="1609" y="4156"/>
                    </a:lnTo>
                    <a:cubicBezTo>
                      <a:pt x="4692" y="2011"/>
                      <a:pt x="10859" y="0"/>
                      <a:pt x="17428" y="0"/>
                    </a:cubicBezTo>
                    <a:cubicBezTo>
                      <a:pt x="28690" y="0"/>
                      <a:pt x="34589" y="6167"/>
                      <a:pt x="34589" y="13407"/>
                    </a:cubicBezTo>
                    <a:cubicBezTo>
                      <a:pt x="34589" y="19171"/>
                      <a:pt x="31237" y="23864"/>
                      <a:pt x="24534" y="26277"/>
                    </a:cubicBezTo>
                    <a:lnTo>
                      <a:pt x="24534" y="26277"/>
                    </a:lnTo>
                    <a:cubicBezTo>
                      <a:pt x="31237" y="27618"/>
                      <a:pt x="36600" y="32712"/>
                      <a:pt x="36600" y="40086"/>
                    </a:cubicBezTo>
                    <a:cubicBezTo>
                      <a:pt x="36600" y="49336"/>
                      <a:pt x="28824" y="56710"/>
                      <a:pt x="15283" y="56710"/>
                    </a:cubicBezTo>
                    <a:cubicBezTo>
                      <a:pt x="8580" y="56710"/>
                      <a:pt x="2949" y="54833"/>
                      <a:pt x="0" y="52956"/>
                    </a:cubicBezTo>
                    <a:lnTo>
                      <a:pt x="2413" y="45180"/>
                    </a:lnTo>
                    <a:close/>
                  </a:path>
                </a:pathLst>
              </a:custGeom>
              <a:solidFill>
                <a:srgbClr val="BE1E2D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AA7B9BB3-6431-63ED-742C-E1D6E594D459}"/>
                  </a:ext>
                </a:extLst>
              </p:cNvPr>
              <p:cNvSpPr/>
              <p:nvPr/>
            </p:nvSpPr>
            <p:spPr>
              <a:xfrm>
                <a:off x="5841747" y="2367868"/>
                <a:ext cx="48531" cy="57782"/>
              </a:xfrm>
              <a:custGeom>
                <a:avLst/>
                <a:gdLst>
                  <a:gd name="connsiteX0" fmla="*/ 0 w 48531"/>
                  <a:gd name="connsiteY0" fmla="*/ 1207 h 57782"/>
                  <a:gd name="connsiteX1" fmla="*/ 16490 w 48531"/>
                  <a:gd name="connsiteY1" fmla="*/ 0 h 57782"/>
                  <a:gd name="connsiteX2" fmla="*/ 39683 w 48531"/>
                  <a:gd name="connsiteY2" fmla="*/ 6569 h 57782"/>
                  <a:gd name="connsiteX3" fmla="*/ 48532 w 48531"/>
                  <a:gd name="connsiteY3" fmla="*/ 27484 h 57782"/>
                  <a:gd name="connsiteX4" fmla="*/ 39683 w 48531"/>
                  <a:gd name="connsiteY4" fmla="*/ 50007 h 57782"/>
                  <a:gd name="connsiteX5" fmla="*/ 13943 w 48531"/>
                  <a:gd name="connsiteY5" fmla="*/ 57782 h 57782"/>
                  <a:gd name="connsiteX6" fmla="*/ 0 w 48531"/>
                  <a:gd name="connsiteY6" fmla="*/ 56978 h 57782"/>
                  <a:gd name="connsiteX7" fmla="*/ 0 w 48531"/>
                  <a:gd name="connsiteY7" fmla="*/ 1073 h 57782"/>
                  <a:gd name="connsiteX8" fmla="*/ 10323 w 48531"/>
                  <a:gd name="connsiteY8" fmla="*/ 49336 h 57782"/>
                  <a:gd name="connsiteX9" fmla="*/ 16088 w 48531"/>
                  <a:gd name="connsiteY9" fmla="*/ 49604 h 57782"/>
                  <a:gd name="connsiteX10" fmla="*/ 37538 w 48531"/>
                  <a:gd name="connsiteY10" fmla="*/ 27886 h 57782"/>
                  <a:gd name="connsiteX11" fmla="*/ 17428 w 48531"/>
                  <a:gd name="connsiteY11" fmla="*/ 8178 h 57782"/>
                  <a:gd name="connsiteX12" fmla="*/ 10323 w 48531"/>
                  <a:gd name="connsiteY12" fmla="*/ 8714 h 57782"/>
                  <a:gd name="connsiteX13" fmla="*/ 10323 w 48531"/>
                  <a:gd name="connsiteY13" fmla="*/ 49336 h 5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531" h="57782">
                    <a:moveTo>
                      <a:pt x="0" y="1207"/>
                    </a:moveTo>
                    <a:cubicBezTo>
                      <a:pt x="4558" y="402"/>
                      <a:pt x="10323" y="0"/>
                      <a:pt x="16490" y="0"/>
                    </a:cubicBezTo>
                    <a:cubicBezTo>
                      <a:pt x="27081" y="0"/>
                      <a:pt x="34455" y="2145"/>
                      <a:pt x="39683" y="6569"/>
                    </a:cubicBezTo>
                    <a:cubicBezTo>
                      <a:pt x="45180" y="10993"/>
                      <a:pt x="48532" y="17831"/>
                      <a:pt x="48532" y="27484"/>
                    </a:cubicBezTo>
                    <a:cubicBezTo>
                      <a:pt x="48532" y="37136"/>
                      <a:pt x="45046" y="45180"/>
                      <a:pt x="39683" y="50007"/>
                    </a:cubicBezTo>
                    <a:cubicBezTo>
                      <a:pt x="34052" y="55101"/>
                      <a:pt x="25070" y="57782"/>
                      <a:pt x="13943" y="57782"/>
                    </a:cubicBezTo>
                    <a:cubicBezTo>
                      <a:pt x="7910" y="57782"/>
                      <a:pt x="3352" y="57380"/>
                      <a:pt x="0" y="56978"/>
                    </a:cubicBezTo>
                    <a:lnTo>
                      <a:pt x="0" y="1073"/>
                    </a:lnTo>
                    <a:close/>
                    <a:moveTo>
                      <a:pt x="10323" y="49336"/>
                    </a:moveTo>
                    <a:cubicBezTo>
                      <a:pt x="11797" y="49604"/>
                      <a:pt x="13943" y="49604"/>
                      <a:pt x="16088" y="49604"/>
                    </a:cubicBezTo>
                    <a:cubicBezTo>
                      <a:pt x="29628" y="49604"/>
                      <a:pt x="37538" y="42231"/>
                      <a:pt x="37538" y="27886"/>
                    </a:cubicBezTo>
                    <a:cubicBezTo>
                      <a:pt x="37538" y="15284"/>
                      <a:pt x="30433" y="8178"/>
                      <a:pt x="17428" y="8178"/>
                    </a:cubicBezTo>
                    <a:cubicBezTo>
                      <a:pt x="14077" y="8178"/>
                      <a:pt x="11797" y="8446"/>
                      <a:pt x="10323" y="8714"/>
                    </a:cubicBezTo>
                    <a:lnTo>
                      <a:pt x="10323" y="49336"/>
                    </a:lnTo>
                    <a:close/>
                  </a:path>
                </a:pathLst>
              </a:custGeom>
              <a:solidFill>
                <a:srgbClr val="BE1E2D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482" name="Graphic 2">
              <a:extLst>
                <a:ext uri="{FF2B5EF4-FFF2-40B4-BE49-F238E27FC236}">
                  <a16:creationId xmlns:a16="http://schemas.microsoft.com/office/drawing/2014/main" id="{B32B9E4C-FE2A-317B-0B8F-86B81323C352}"/>
                </a:ext>
              </a:extLst>
            </p:cNvPr>
            <p:cNvGrpSpPr/>
            <p:nvPr/>
          </p:nvGrpSpPr>
          <p:grpSpPr>
            <a:xfrm>
              <a:off x="5124092" y="2672868"/>
              <a:ext cx="765382" cy="402733"/>
              <a:chOff x="5124092" y="2672868"/>
              <a:chExt cx="765382" cy="402733"/>
            </a:xfrm>
            <a:solidFill>
              <a:srgbClr val="FFFFFF"/>
            </a:solidFill>
          </p:grpSpPr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AD0F2B0-7FE1-1555-D591-6C31E95C44B8}"/>
                  </a:ext>
                </a:extLst>
              </p:cNvPr>
              <p:cNvSpPr/>
              <p:nvPr/>
            </p:nvSpPr>
            <p:spPr>
              <a:xfrm>
                <a:off x="5127712" y="2672868"/>
                <a:ext cx="69580" cy="87813"/>
              </a:xfrm>
              <a:custGeom>
                <a:avLst/>
                <a:gdLst>
                  <a:gd name="connsiteX0" fmla="*/ 0 w 69580"/>
                  <a:gd name="connsiteY0" fmla="*/ 87813 h 87813"/>
                  <a:gd name="connsiteX1" fmla="*/ 0 w 69580"/>
                  <a:gd name="connsiteY1" fmla="*/ 134 h 87813"/>
                  <a:gd name="connsiteX2" fmla="*/ 18233 w 69580"/>
                  <a:gd name="connsiteY2" fmla="*/ 134 h 87813"/>
                  <a:gd name="connsiteX3" fmla="*/ 40890 w 69580"/>
                  <a:gd name="connsiteY3" fmla="*/ 37673 h 87813"/>
                  <a:gd name="connsiteX4" fmla="*/ 55905 w 69580"/>
                  <a:gd name="connsiteY4" fmla="*/ 67033 h 87813"/>
                  <a:gd name="connsiteX5" fmla="*/ 56174 w 69580"/>
                  <a:gd name="connsiteY5" fmla="*/ 67033 h 87813"/>
                  <a:gd name="connsiteX6" fmla="*/ 54699 w 69580"/>
                  <a:gd name="connsiteY6" fmla="*/ 30567 h 87813"/>
                  <a:gd name="connsiteX7" fmla="*/ 54699 w 69580"/>
                  <a:gd name="connsiteY7" fmla="*/ 0 h 87813"/>
                  <a:gd name="connsiteX8" fmla="*/ 69580 w 69580"/>
                  <a:gd name="connsiteY8" fmla="*/ 0 h 87813"/>
                  <a:gd name="connsiteX9" fmla="*/ 69580 w 69580"/>
                  <a:gd name="connsiteY9" fmla="*/ 87679 h 87813"/>
                  <a:gd name="connsiteX10" fmla="*/ 53090 w 69580"/>
                  <a:gd name="connsiteY10" fmla="*/ 87679 h 87813"/>
                  <a:gd name="connsiteX11" fmla="*/ 30165 w 69580"/>
                  <a:gd name="connsiteY11" fmla="*/ 49202 h 87813"/>
                  <a:gd name="connsiteX12" fmla="*/ 14479 w 69580"/>
                  <a:gd name="connsiteY12" fmla="*/ 18903 h 87813"/>
                  <a:gd name="connsiteX13" fmla="*/ 14077 w 69580"/>
                  <a:gd name="connsiteY13" fmla="*/ 18903 h 87813"/>
                  <a:gd name="connsiteX14" fmla="*/ 14881 w 69580"/>
                  <a:gd name="connsiteY14" fmla="*/ 56308 h 87813"/>
                  <a:gd name="connsiteX15" fmla="*/ 14881 w 69580"/>
                  <a:gd name="connsiteY15" fmla="*/ 87679 h 87813"/>
                  <a:gd name="connsiteX16" fmla="*/ 134 w 69580"/>
                  <a:gd name="connsiteY16" fmla="*/ 87679 h 8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80" h="87813">
                    <a:moveTo>
                      <a:pt x="0" y="87813"/>
                    </a:moveTo>
                    <a:lnTo>
                      <a:pt x="0" y="134"/>
                    </a:lnTo>
                    <a:lnTo>
                      <a:pt x="18233" y="134"/>
                    </a:lnTo>
                    <a:lnTo>
                      <a:pt x="40890" y="37673"/>
                    </a:lnTo>
                    <a:cubicBezTo>
                      <a:pt x="46789" y="47459"/>
                      <a:pt x="51883" y="57648"/>
                      <a:pt x="55905" y="67033"/>
                    </a:cubicBezTo>
                    <a:lnTo>
                      <a:pt x="56174" y="67033"/>
                    </a:lnTo>
                    <a:cubicBezTo>
                      <a:pt x="55101" y="55369"/>
                      <a:pt x="54699" y="43974"/>
                      <a:pt x="54699" y="30567"/>
                    </a:cubicBezTo>
                    <a:lnTo>
                      <a:pt x="54699" y="0"/>
                    </a:lnTo>
                    <a:lnTo>
                      <a:pt x="69580" y="0"/>
                    </a:lnTo>
                    <a:lnTo>
                      <a:pt x="69580" y="87679"/>
                    </a:lnTo>
                    <a:lnTo>
                      <a:pt x="53090" y="87679"/>
                    </a:lnTo>
                    <a:lnTo>
                      <a:pt x="30165" y="49202"/>
                    </a:lnTo>
                    <a:cubicBezTo>
                      <a:pt x="24534" y="39550"/>
                      <a:pt x="18769" y="28824"/>
                      <a:pt x="14479" y="18903"/>
                    </a:cubicBezTo>
                    <a:lnTo>
                      <a:pt x="14077" y="18903"/>
                    </a:lnTo>
                    <a:cubicBezTo>
                      <a:pt x="14747" y="30299"/>
                      <a:pt x="14881" y="41963"/>
                      <a:pt x="14881" y="56308"/>
                    </a:cubicBezTo>
                    <a:lnTo>
                      <a:pt x="14881" y="87679"/>
                    </a:lnTo>
                    <a:lnTo>
                      <a:pt x="134" y="876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F1C0631-1381-7A71-7643-766EFD7D5B63}"/>
                  </a:ext>
                </a:extLst>
              </p:cNvPr>
              <p:cNvSpPr/>
              <p:nvPr/>
            </p:nvSpPr>
            <p:spPr>
              <a:xfrm>
                <a:off x="5238584" y="2707457"/>
                <a:ext cx="67167" cy="36600"/>
              </a:xfrm>
              <a:custGeom>
                <a:avLst/>
                <a:gdLst>
                  <a:gd name="connsiteX0" fmla="*/ 0 w 67167"/>
                  <a:gd name="connsiteY0" fmla="*/ 10323 h 36600"/>
                  <a:gd name="connsiteX1" fmla="*/ 0 w 67167"/>
                  <a:gd name="connsiteY1" fmla="*/ 0 h 36600"/>
                  <a:gd name="connsiteX2" fmla="*/ 67167 w 67167"/>
                  <a:gd name="connsiteY2" fmla="*/ 0 h 36600"/>
                  <a:gd name="connsiteX3" fmla="*/ 67167 w 67167"/>
                  <a:gd name="connsiteY3" fmla="*/ 10323 h 36600"/>
                  <a:gd name="connsiteX4" fmla="*/ 0 w 67167"/>
                  <a:gd name="connsiteY4" fmla="*/ 10323 h 36600"/>
                  <a:gd name="connsiteX5" fmla="*/ 0 w 67167"/>
                  <a:gd name="connsiteY5" fmla="*/ 36600 h 36600"/>
                  <a:gd name="connsiteX6" fmla="*/ 0 w 67167"/>
                  <a:gd name="connsiteY6" fmla="*/ 26411 h 36600"/>
                  <a:gd name="connsiteX7" fmla="*/ 67167 w 67167"/>
                  <a:gd name="connsiteY7" fmla="*/ 26411 h 36600"/>
                  <a:gd name="connsiteX8" fmla="*/ 67167 w 67167"/>
                  <a:gd name="connsiteY8" fmla="*/ 36600 h 36600"/>
                  <a:gd name="connsiteX9" fmla="*/ 0 w 67167"/>
                  <a:gd name="connsiteY9" fmla="*/ 36600 h 3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67" h="36600">
                    <a:moveTo>
                      <a:pt x="0" y="10323"/>
                    </a:moveTo>
                    <a:lnTo>
                      <a:pt x="0" y="0"/>
                    </a:lnTo>
                    <a:lnTo>
                      <a:pt x="67167" y="0"/>
                    </a:lnTo>
                    <a:lnTo>
                      <a:pt x="67167" y="10323"/>
                    </a:lnTo>
                    <a:lnTo>
                      <a:pt x="0" y="10323"/>
                    </a:lnTo>
                    <a:close/>
                    <a:moveTo>
                      <a:pt x="0" y="36600"/>
                    </a:moveTo>
                    <a:lnTo>
                      <a:pt x="0" y="26411"/>
                    </a:lnTo>
                    <a:lnTo>
                      <a:pt x="67167" y="26411"/>
                    </a:lnTo>
                    <a:lnTo>
                      <a:pt x="67167" y="36600"/>
                    </a:lnTo>
                    <a:lnTo>
                      <a:pt x="0" y="366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6B99B481-5510-62F9-3539-EB7696815816}"/>
                  </a:ext>
                </a:extLst>
              </p:cNvPr>
              <p:cNvSpPr/>
              <p:nvPr/>
            </p:nvSpPr>
            <p:spPr>
              <a:xfrm>
                <a:off x="5343156" y="2676219"/>
                <a:ext cx="56575" cy="85802"/>
              </a:xfrm>
              <a:custGeom>
                <a:avLst/>
                <a:gdLst>
                  <a:gd name="connsiteX0" fmla="*/ 53894 w 56575"/>
                  <a:gd name="connsiteY0" fmla="*/ 13139 h 85802"/>
                  <a:gd name="connsiteX1" fmla="*/ 21316 w 56575"/>
                  <a:gd name="connsiteY1" fmla="*/ 13139 h 85802"/>
                  <a:gd name="connsiteX2" fmla="*/ 18903 w 56575"/>
                  <a:gd name="connsiteY2" fmla="*/ 30031 h 85802"/>
                  <a:gd name="connsiteX3" fmla="*/ 25070 w 56575"/>
                  <a:gd name="connsiteY3" fmla="*/ 29629 h 85802"/>
                  <a:gd name="connsiteX4" fmla="*/ 45582 w 56575"/>
                  <a:gd name="connsiteY4" fmla="*/ 35125 h 85802"/>
                  <a:gd name="connsiteX5" fmla="*/ 56576 w 56575"/>
                  <a:gd name="connsiteY5" fmla="*/ 56576 h 85802"/>
                  <a:gd name="connsiteX6" fmla="*/ 22389 w 56575"/>
                  <a:gd name="connsiteY6" fmla="*/ 85802 h 85802"/>
                  <a:gd name="connsiteX7" fmla="*/ 0 w 56575"/>
                  <a:gd name="connsiteY7" fmla="*/ 80842 h 85802"/>
                  <a:gd name="connsiteX8" fmla="*/ 3217 w 56575"/>
                  <a:gd name="connsiteY8" fmla="*/ 68776 h 85802"/>
                  <a:gd name="connsiteX9" fmla="*/ 21852 w 56575"/>
                  <a:gd name="connsiteY9" fmla="*/ 73200 h 85802"/>
                  <a:gd name="connsiteX10" fmla="*/ 40220 w 56575"/>
                  <a:gd name="connsiteY10" fmla="*/ 57782 h 85802"/>
                  <a:gd name="connsiteX11" fmla="*/ 16222 w 56575"/>
                  <a:gd name="connsiteY11" fmla="*/ 41829 h 85802"/>
                  <a:gd name="connsiteX12" fmla="*/ 4692 w 56575"/>
                  <a:gd name="connsiteY12" fmla="*/ 42633 h 85802"/>
                  <a:gd name="connsiteX13" fmla="*/ 10323 w 56575"/>
                  <a:gd name="connsiteY13" fmla="*/ 0 h 85802"/>
                  <a:gd name="connsiteX14" fmla="*/ 54029 w 56575"/>
                  <a:gd name="connsiteY14" fmla="*/ 0 h 85802"/>
                  <a:gd name="connsiteX15" fmla="*/ 54029 w 56575"/>
                  <a:gd name="connsiteY15" fmla="*/ 13272 h 8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75" h="85802">
                    <a:moveTo>
                      <a:pt x="53894" y="13139"/>
                    </a:moveTo>
                    <a:lnTo>
                      <a:pt x="21316" y="13139"/>
                    </a:lnTo>
                    <a:lnTo>
                      <a:pt x="18903" y="30031"/>
                    </a:lnTo>
                    <a:cubicBezTo>
                      <a:pt x="20914" y="29763"/>
                      <a:pt x="22523" y="29629"/>
                      <a:pt x="25070" y="29629"/>
                    </a:cubicBezTo>
                    <a:cubicBezTo>
                      <a:pt x="32444" y="29629"/>
                      <a:pt x="39951" y="31371"/>
                      <a:pt x="45582" y="35125"/>
                    </a:cubicBezTo>
                    <a:cubicBezTo>
                      <a:pt x="51883" y="39147"/>
                      <a:pt x="56576" y="46253"/>
                      <a:pt x="56576" y="56576"/>
                    </a:cubicBezTo>
                    <a:cubicBezTo>
                      <a:pt x="56576" y="72664"/>
                      <a:pt x="43169" y="85802"/>
                      <a:pt x="22389" y="85802"/>
                    </a:cubicBezTo>
                    <a:cubicBezTo>
                      <a:pt x="12602" y="85802"/>
                      <a:pt x="4424" y="83389"/>
                      <a:pt x="0" y="80842"/>
                    </a:cubicBezTo>
                    <a:lnTo>
                      <a:pt x="3217" y="68776"/>
                    </a:lnTo>
                    <a:cubicBezTo>
                      <a:pt x="6837" y="70787"/>
                      <a:pt x="14211" y="73200"/>
                      <a:pt x="21852" y="73200"/>
                    </a:cubicBezTo>
                    <a:cubicBezTo>
                      <a:pt x="31237" y="73200"/>
                      <a:pt x="40220" y="67837"/>
                      <a:pt x="40220" y="57782"/>
                    </a:cubicBezTo>
                    <a:cubicBezTo>
                      <a:pt x="40220" y="47728"/>
                      <a:pt x="33114" y="41829"/>
                      <a:pt x="16222" y="41829"/>
                    </a:cubicBezTo>
                    <a:cubicBezTo>
                      <a:pt x="11529" y="41829"/>
                      <a:pt x="8044" y="42097"/>
                      <a:pt x="4692" y="42633"/>
                    </a:cubicBezTo>
                    <a:lnTo>
                      <a:pt x="10323" y="0"/>
                    </a:lnTo>
                    <a:lnTo>
                      <a:pt x="54029" y="0"/>
                    </a:lnTo>
                    <a:lnTo>
                      <a:pt x="54029" y="1327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0B54A403-A292-E05C-D55F-1FAAB25911D1}"/>
                  </a:ext>
                </a:extLst>
              </p:cNvPr>
              <p:cNvSpPr/>
              <p:nvPr/>
            </p:nvSpPr>
            <p:spPr>
              <a:xfrm>
                <a:off x="5411932" y="2674745"/>
                <a:ext cx="60866" cy="87411"/>
              </a:xfrm>
              <a:custGeom>
                <a:avLst/>
                <a:gdLst>
                  <a:gd name="connsiteX0" fmla="*/ 60866 w 60866"/>
                  <a:gd name="connsiteY0" fmla="*/ 43169 h 87411"/>
                  <a:gd name="connsiteX1" fmla="*/ 30031 w 60866"/>
                  <a:gd name="connsiteY1" fmla="*/ 87411 h 87411"/>
                  <a:gd name="connsiteX2" fmla="*/ 0 w 60866"/>
                  <a:gd name="connsiteY2" fmla="*/ 43974 h 87411"/>
                  <a:gd name="connsiteX3" fmla="*/ 30970 w 60866"/>
                  <a:gd name="connsiteY3" fmla="*/ 0 h 87411"/>
                  <a:gd name="connsiteX4" fmla="*/ 60866 w 60866"/>
                  <a:gd name="connsiteY4" fmla="*/ 43169 h 87411"/>
                  <a:gd name="connsiteX5" fmla="*/ 16088 w 60866"/>
                  <a:gd name="connsiteY5" fmla="*/ 43974 h 87411"/>
                  <a:gd name="connsiteX6" fmla="*/ 30567 w 60866"/>
                  <a:gd name="connsiteY6" fmla="*/ 75211 h 87411"/>
                  <a:gd name="connsiteX7" fmla="*/ 44912 w 60866"/>
                  <a:gd name="connsiteY7" fmla="*/ 43437 h 87411"/>
                  <a:gd name="connsiteX8" fmla="*/ 30567 w 60866"/>
                  <a:gd name="connsiteY8" fmla="*/ 12200 h 87411"/>
                  <a:gd name="connsiteX9" fmla="*/ 16088 w 60866"/>
                  <a:gd name="connsiteY9" fmla="*/ 43974 h 8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66" h="87411">
                    <a:moveTo>
                      <a:pt x="60866" y="43169"/>
                    </a:moveTo>
                    <a:cubicBezTo>
                      <a:pt x="60866" y="70385"/>
                      <a:pt x="50141" y="87411"/>
                      <a:pt x="30031" y="87411"/>
                    </a:cubicBezTo>
                    <a:cubicBezTo>
                      <a:pt x="9921" y="87411"/>
                      <a:pt x="134" y="69714"/>
                      <a:pt x="0" y="43974"/>
                    </a:cubicBezTo>
                    <a:cubicBezTo>
                      <a:pt x="0" y="17697"/>
                      <a:pt x="11128" y="0"/>
                      <a:pt x="30970" y="0"/>
                    </a:cubicBezTo>
                    <a:cubicBezTo>
                      <a:pt x="50811" y="0"/>
                      <a:pt x="60866" y="18233"/>
                      <a:pt x="60866" y="43169"/>
                    </a:cubicBezTo>
                    <a:close/>
                    <a:moveTo>
                      <a:pt x="16088" y="43974"/>
                    </a:moveTo>
                    <a:cubicBezTo>
                      <a:pt x="16088" y="64486"/>
                      <a:pt x="21719" y="75211"/>
                      <a:pt x="30567" y="75211"/>
                    </a:cubicBezTo>
                    <a:cubicBezTo>
                      <a:pt x="39952" y="75211"/>
                      <a:pt x="44912" y="63815"/>
                      <a:pt x="44912" y="43437"/>
                    </a:cubicBezTo>
                    <a:cubicBezTo>
                      <a:pt x="44912" y="23059"/>
                      <a:pt x="40220" y="12200"/>
                      <a:pt x="30567" y="12200"/>
                    </a:cubicBezTo>
                    <a:cubicBezTo>
                      <a:pt x="21987" y="12200"/>
                      <a:pt x="15954" y="22791"/>
                      <a:pt x="16088" y="43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873884F2-0238-FC73-79E1-D315388A2381}"/>
                  </a:ext>
                </a:extLst>
              </p:cNvPr>
              <p:cNvSpPr/>
              <p:nvPr/>
            </p:nvSpPr>
            <p:spPr>
              <a:xfrm>
                <a:off x="5484059" y="2676085"/>
                <a:ext cx="56844" cy="84595"/>
              </a:xfrm>
              <a:custGeom>
                <a:avLst/>
                <a:gdLst>
                  <a:gd name="connsiteX0" fmla="*/ 56844 w 56844"/>
                  <a:gd name="connsiteY0" fmla="*/ 0 h 84595"/>
                  <a:gd name="connsiteX1" fmla="*/ 56844 w 56844"/>
                  <a:gd name="connsiteY1" fmla="*/ 10323 h 84595"/>
                  <a:gd name="connsiteX2" fmla="*/ 21048 w 56844"/>
                  <a:gd name="connsiteY2" fmla="*/ 84596 h 84595"/>
                  <a:gd name="connsiteX3" fmla="*/ 4156 w 56844"/>
                  <a:gd name="connsiteY3" fmla="*/ 84596 h 84595"/>
                  <a:gd name="connsiteX4" fmla="*/ 39818 w 56844"/>
                  <a:gd name="connsiteY4" fmla="*/ 13541 h 84595"/>
                  <a:gd name="connsiteX5" fmla="*/ 39818 w 56844"/>
                  <a:gd name="connsiteY5" fmla="*/ 13273 h 84595"/>
                  <a:gd name="connsiteX6" fmla="*/ 0 w 56844"/>
                  <a:gd name="connsiteY6" fmla="*/ 13273 h 84595"/>
                  <a:gd name="connsiteX7" fmla="*/ 0 w 56844"/>
                  <a:gd name="connsiteY7" fmla="*/ 0 h 84595"/>
                  <a:gd name="connsiteX8" fmla="*/ 56844 w 56844"/>
                  <a:gd name="connsiteY8" fmla="*/ 0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844" h="84595">
                    <a:moveTo>
                      <a:pt x="56844" y="0"/>
                    </a:moveTo>
                    <a:lnTo>
                      <a:pt x="56844" y="10323"/>
                    </a:lnTo>
                    <a:lnTo>
                      <a:pt x="21048" y="84596"/>
                    </a:lnTo>
                    <a:lnTo>
                      <a:pt x="4156" y="84596"/>
                    </a:lnTo>
                    <a:lnTo>
                      <a:pt x="39818" y="13541"/>
                    </a:lnTo>
                    <a:lnTo>
                      <a:pt x="39818" y="13273"/>
                    </a:lnTo>
                    <a:lnTo>
                      <a:pt x="0" y="13273"/>
                    </a:lnTo>
                    <a:lnTo>
                      <a:pt x="0" y="0"/>
                    </a:lnTo>
                    <a:lnTo>
                      <a:pt x="568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1D84D4D5-E179-D911-1488-C4C72F3F2A53}"/>
                  </a:ext>
                </a:extLst>
              </p:cNvPr>
              <p:cNvSpPr/>
              <p:nvPr/>
            </p:nvSpPr>
            <p:spPr>
              <a:xfrm>
                <a:off x="5124092" y="2819134"/>
                <a:ext cx="57513" cy="86070"/>
              </a:xfrm>
              <a:custGeom>
                <a:avLst/>
                <a:gdLst>
                  <a:gd name="connsiteX0" fmla="*/ 0 w 57513"/>
                  <a:gd name="connsiteY0" fmla="*/ 86070 h 86070"/>
                  <a:gd name="connsiteX1" fmla="*/ 0 w 57513"/>
                  <a:gd name="connsiteY1" fmla="*/ 76283 h 86070"/>
                  <a:gd name="connsiteX2" fmla="*/ 10055 w 57513"/>
                  <a:gd name="connsiteY2" fmla="*/ 67033 h 86070"/>
                  <a:gd name="connsiteX3" fmla="*/ 39415 w 57513"/>
                  <a:gd name="connsiteY3" fmla="*/ 27215 h 86070"/>
                  <a:gd name="connsiteX4" fmla="*/ 24400 w 57513"/>
                  <a:gd name="connsiteY4" fmla="*/ 13004 h 86070"/>
                  <a:gd name="connsiteX5" fmla="*/ 6301 w 57513"/>
                  <a:gd name="connsiteY5" fmla="*/ 19976 h 86070"/>
                  <a:gd name="connsiteX6" fmla="*/ 1609 w 57513"/>
                  <a:gd name="connsiteY6" fmla="*/ 8714 h 86070"/>
                  <a:gd name="connsiteX7" fmla="*/ 27618 w 57513"/>
                  <a:gd name="connsiteY7" fmla="*/ 0 h 86070"/>
                  <a:gd name="connsiteX8" fmla="*/ 55503 w 57513"/>
                  <a:gd name="connsiteY8" fmla="*/ 25607 h 86070"/>
                  <a:gd name="connsiteX9" fmla="*/ 30165 w 57513"/>
                  <a:gd name="connsiteY9" fmla="*/ 66094 h 86070"/>
                  <a:gd name="connsiteX10" fmla="*/ 22791 w 57513"/>
                  <a:gd name="connsiteY10" fmla="*/ 72396 h 86070"/>
                  <a:gd name="connsiteX11" fmla="*/ 22791 w 57513"/>
                  <a:gd name="connsiteY11" fmla="*/ 72664 h 86070"/>
                  <a:gd name="connsiteX12" fmla="*/ 57514 w 57513"/>
                  <a:gd name="connsiteY12" fmla="*/ 72664 h 86070"/>
                  <a:gd name="connsiteX13" fmla="*/ 57514 w 57513"/>
                  <a:gd name="connsiteY13" fmla="*/ 85936 h 86070"/>
                  <a:gd name="connsiteX14" fmla="*/ 134 w 57513"/>
                  <a:gd name="connsiteY14" fmla="*/ 85936 h 8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513" h="86070">
                    <a:moveTo>
                      <a:pt x="0" y="86070"/>
                    </a:moveTo>
                    <a:lnTo>
                      <a:pt x="0" y="76283"/>
                    </a:lnTo>
                    <a:lnTo>
                      <a:pt x="10055" y="67033"/>
                    </a:lnTo>
                    <a:cubicBezTo>
                      <a:pt x="30031" y="48532"/>
                      <a:pt x="39281" y="38477"/>
                      <a:pt x="39415" y="27215"/>
                    </a:cubicBezTo>
                    <a:cubicBezTo>
                      <a:pt x="39415" y="19708"/>
                      <a:pt x="35393" y="13004"/>
                      <a:pt x="24400" y="13004"/>
                    </a:cubicBezTo>
                    <a:cubicBezTo>
                      <a:pt x="17026" y="13004"/>
                      <a:pt x="10591" y="16758"/>
                      <a:pt x="6301" y="19976"/>
                    </a:cubicBezTo>
                    <a:lnTo>
                      <a:pt x="1609" y="8714"/>
                    </a:lnTo>
                    <a:cubicBezTo>
                      <a:pt x="7776" y="3754"/>
                      <a:pt x="16892" y="0"/>
                      <a:pt x="27618" y="0"/>
                    </a:cubicBezTo>
                    <a:cubicBezTo>
                      <a:pt x="46387" y="0"/>
                      <a:pt x="55503" y="11798"/>
                      <a:pt x="55503" y="25607"/>
                    </a:cubicBezTo>
                    <a:cubicBezTo>
                      <a:pt x="55503" y="40488"/>
                      <a:pt x="44778" y="52420"/>
                      <a:pt x="30165" y="66094"/>
                    </a:cubicBezTo>
                    <a:lnTo>
                      <a:pt x="22791" y="72396"/>
                    </a:lnTo>
                    <a:lnTo>
                      <a:pt x="22791" y="72664"/>
                    </a:lnTo>
                    <a:lnTo>
                      <a:pt x="57514" y="72664"/>
                    </a:lnTo>
                    <a:lnTo>
                      <a:pt x="57514" y="85936"/>
                    </a:lnTo>
                    <a:lnTo>
                      <a:pt x="134" y="8593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E3FD7F4B-3315-1B42-AD53-14578DED3899}"/>
                  </a:ext>
                </a:extLst>
              </p:cNvPr>
              <p:cNvSpPr/>
              <p:nvPr/>
            </p:nvSpPr>
            <p:spPr>
              <a:xfrm>
                <a:off x="5193136" y="2819268"/>
                <a:ext cx="56709" cy="87411"/>
              </a:xfrm>
              <a:custGeom>
                <a:avLst/>
                <a:gdLst>
                  <a:gd name="connsiteX0" fmla="*/ 3888 w 56709"/>
                  <a:gd name="connsiteY0" fmla="*/ 69446 h 87411"/>
                  <a:gd name="connsiteX1" fmla="*/ 23193 w 56709"/>
                  <a:gd name="connsiteY1" fmla="*/ 74675 h 87411"/>
                  <a:gd name="connsiteX2" fmla="*/ 40220 w 56709"/>
                  <a:gd name="connsiteY2" fmla="*/ 61134 h 87411"/>
                  <a:gd name="connsiteX3" fmla="*/ 21048 w 56709"/>
                  <a:gd name="connsiteY3" fmla="*/ 46789 h 87411"/>
                  <a:gd name="connsiteX4" fmla="*/ 13675 w 56709"/>
                  <a:gd name="connsiteY4" fmla="*/ 46789 h 87411"/>
                  <a:gd name="connsiteX5" fmla="*/ 13675 w 56709"/>
                  <a:gd name="connsiteY5" fmla="*/ 35125 h 87411"/>
                  <a:gd name="connsiteX6" fmla="*/ 20780 w 56709"/>
                  <a:gd name="connsiteY6" fmla="*/ 35125 h 87411"/>
                  <a:gd name="connsiteX7" fmla="*/ 37538 w 56709"/>
                  <a:gd name="connsiteY7" fmla="*/ 23328 h 87411"/>
                  <a:gd name="connsiteX8" fmla="*/ 23998 w 56709"/>
                  <a:gd name="connsiteY8" fmla="*/ 12736 h 87411"/>
                  <a:gd name="connsiteX9" fmla="*/ 6703 w 56709"/>
                  <a:gd name="connsiteY9" fmla="*/ 18099 h 87411"/>
                  <a:gd name="connsiteX10" fmla="*/ 3083 w 56709"/>
                  <a:gd name="connsiteY10" fmla="*/ 6569 h 87411"/>
                  <a:gd name="connsiteX11" fmla="*/ 27349 w 56709"/>
                  <a:gd name="connsiteY11" fmla="*/ 0 h 87411"/>
                  <a:gd name="connsiteX12" fmla="*/ 53760 w 56709"/>
                  <a:gd name="connsiteY12" fmla="*/ 20646 h 87411"/>
                  <a:gd name="connsiteX13" fmla="*/ 38075 w 56709"/>
                  <a:gd name="connsiteY13" fmla="*/ 40488 h 87411"/>
                  <a:gd name="connsiteX14" fmla="*/ 38075 w 56709"/>
                  <a:gd name="connsiteY14" fmla="*/ 40756 h 87411"/>
                  <a:gd name="connsiteX15" fmla="*/ 56710 w 56709"/>
                  <a:gd name="connsiteY15" fmla="*/ 61804 h 87411"/>
                  <a:gd name="connsiteX16" fmla="*/ 23730 w 56709"/>
                  <a:gd name="connsiteY16" fmla="*/ 87411 h 87411"/>
                  <a:gd name="connsiteX17" fmla="*/ 0 w 56709"/>
                  <a:gd name="connsiteY17" fmla="*/ 81512 h 87411"/>
                  <a:gd name="connsiteX18" fmla="*/ 3620 w 56709"/>
                  <a:gd name="connsiteY18" fmla="*/ 69446 h 8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6709" h="87411">
                    <a:moveTo>
                      <a:pt x="3888" y="69446"/>
                    </a:moveTo>
                    <a:cubicBezTo>
                      <a:pt x="7105" y="71457"/>
                      <a:pt x="15015" y="74675"/>
                      <a:pt x="23193" y="74675"/>
                    </a:cubicBezTo>
                    <a:cubicBezTo>
                      <a:pt x="35393" y="74675"/>
                      <a:pt x="40354" y="67837"/>
                      <a:pt x="40220" y="61134"/>
                    </a:cubicBezTo>
                    <a:cubicBezTo>
                      <a:pt x="40220" y="51079"/>
                      <a:pt x="30835" y="46789"/>
                      <a:pt x="21048" y="46789"/>
                    </a:cubicBezTo>
                    <a:lnTo>
                      <a:pt x="13675" y="46789"/>
                    </a:lnTo>
                    <a:lnTo>
                      <a:pt x="13675" y="35125"/>
                    </a:lnTo>
                    <a:lnTo>
                      <a:pt x="20780" y="35125"/>
                    </a:lnTo>
                    <a:cubicBezTo>
                      <a:pt x="28154" y="35125"/>
                      <a:pt x="37538" y="31774"/>
                      <a:pt x="37538" y="23328"/>
                    </a:cubicBezTo>
                    <a:cubicBezTo>
                      <a:pt x="37538" y="17563"/>
                      <a:pt x="33248" y="12736"/>
                      <a:pt x="23998" y="12736"/>
                    </a:cubicBezTo>
                    <a:cubicBezTo>
                      <a:pt x="17160" y="12736"/>
                      <a:pt x="10189" y="15686"/>
                      <a:pt x="6703" y="18099"/>
                    </a:cubicBezTo>
                    <a:lnTo>
                      <a:pt x="3083" y="6569"/>
                    </a:lnTo>
                    <a:cubicBezTo>
                      <a:pt x="7910" y="3218"/>
                      <a:pt x="17294" y="0"/>
                      <a:pt x="27349" y="0"/>
                    </a:cubicBezTo>
                    <a:cubicBezTo>
                      <a:pt x="44778" y="0"/>
                      <a:pt x="53760" y="9653"/>
                      <a:pt x="53760" y="20646"/>
                    </a:cubicBezTo>
                    <a:cubicBezTo>
                      <a:pt x="53760" y="29495"/>
                      <a:pt x="48532" y="36734"/>
                      <a:pt x="38075" y="40488"/>
                    </a:cubicBezTo>
                    <a:lnTo>
                      <a:pt x="38075" y="40756"/>
                    </a:lnTo>
                    <a:cubicBezTo>
                      <a:pt x="48398" y="42633"/>
                      <a:pt x="56710" y="50409"/>
                      <a:pt x="56710" y="61804"/>
                    </a:cubicBezTo>
                    <a:cubicBezTo>
                      <a:pt x="56710" y="76149"/>
                      <a:pt x="44778" y="87411"/>
                      <a:pt x="23730" y="87411"/>
                    </a:cubicBezTo>
                    <a:cubicBezTo>
                      <a:pt x="13407" y="87411"/>
                      <a:pt x="4558" y="84596"/>
                      <a:pt x="0" y="81512"/>
                    </a:cubicBezTo>
                    <a:lnTo>
                      <a:pt x="3620" y="6944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FDA6EE26-B06D-AE66-7D4F-EF5749991591}"/>
                  </a:ext>
                </a:extLst>
              </p:cNvPr>
              <p:cNvSpPr/>
              <p:nvPr/>
            </p:nvSpPr>
            <p:spPr>
              <a:xfrm>
                <a:off x="5289396" y="2840316"/>
                <a:ext cx="45045" cy="65960"/>
              </a:xfrm>
              <a:custGeom>
                <a:avLst/>
                <a:gdLst>
                  <a:gd name="connsiteX0" fmla="*/ 3217 w 45045"/>
                  <a:gd name="connsiteY0" fmla="*/ 50141 h 65960"/>
                  <a:gd name="connsiteX1" fmla="*/ 19440 w 45045"/>
                  <a:gd name="connsiteY1" fmla="*/ 54699 h 65960"/>
                  <a:gd name="connsiteX2" fmla="*/ 29628 w 45045"/>
                  <a:gd name="connsiteY2" fmla="*/ 47728 h 65960"/>
                  <a:gd name="connsiteX3" fmla="*/ 19171 w 45045"/>
                  <a:gd name="connsiteY3" fmla="*/ 38477 h 65960"/>
                  <a:gd name="connsiteX4" fmla="*/ 1743 w 45045"/>
                  <a:gd name="connsiteY4" fmla="*/ 19976 h 65960"/>
                  <a:gd name="connsiteX5" fmla="*/ 25741 w 45045"/>
                  <a:gd name="connsiteY5" fmla="*/ 0 h 65960"/>
                  <a:gd name="connsiteX6" fmla="*/ 42499 w 45045"/>
                  <a:gd name="connsiteY6" fmla="*/ 3754 h 65960"/>
                  <a:gd name="connsiteX7" fmla="*/ 39415 w 45045"/>
                  <a:gd name="connsiteY7" fmla="*/ 15015 h 65960"/>
                  <a:gd name="connsiteX8" fmla="*/ 26009 w 45045"/>
                  <a:gd name="connsiteY8" fmla="*/ 11396 h 65960"/>
                  <a:gd name="connsiteX9" fmla="*/ 17160 w 45045"/>
                  <a:gd name="connsiteY9" fmla="*/ 17965 h 65960"/>
                  <a:gd name="connsiteX10" fmla="*/ 28154 w 45045"/>
                  <a:gd name="connsiteY10" fmla="*/ 26813 h 65960"/>
                  <a:gd name="connsiteX11" fmla="*/ 45046 w 45045"/>
                  <a:gd name="connsiteY11" fmla="*/ 46253 h 65960"/>
                  <a:gd name="connsiteX12" fmla="*/ 19306 w 45045"/>
                  <a:gd name="connsiteY12" fmla="*/ 65961 h 65960"/>
                  <a:gd name="connsiteX13" fmla="*/ 0 w 45045"/>
                  <a:gd name="connsiteY13" fmla="*/ 61536 h 65960"/>
                  <a:gd name="connsiteX14" fmla="*/ 3084 w 45045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5" h="65960">
                    <a:moveTo>
                      <a:pt x="3217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8" y="51884"/>
                      <a:pt x="29628" y="47728"/>
                    </a:cubicBezTo>
                    <a:cubicBezTo>
                      <a:pt x="29628" y="43571"/>
                      <a:pt x="27081" y="41158"/>
                      <a:pt x="19171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4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39" y="11396"/>
                      <a:pt x="26009" y="11396"/>
                    </a:cubicBezTo>
                    <a:cubicBezTo>
                      <a:pt x="20378" y="11396"/>
                      <a:pt x="17160" y="14077"/>
                      <a:pt x="17160" y="17965"/>
                    </a:cubicBezTo>
                    <a:cubicBezTo>
                      <a:pt x="17160" y="21853"/>
                      <a:pt x="20110" y="23998"/>
                      <a:pt x="28154" y="26813"/>
                    </a:cubicBezTo>
                    <a:cubicBezTo>
                      <a:pt x="39550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1"/>
                      <a:pt x="19306" y="65961"/>
                    </a:cubicBezTo>
                    <a:cubicBezTo>
                      <a:pt x="11664" y="65961"/>
                      <a:pt x="4692" y="64084"/>
                      <a:pt x="0" y="61536"/>
                    </a:cubicBezTo>
                    <a:lnTo>
                      <a:pt x="3084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FD990302-CB44-F3AD-B3AB-3175712D7E21}"/>
                  </a:ext>
                </a:extLst>
              </p:cNvPr>
              <p:cNvSpPr/>
              <p:nvPr/>
            </p:nvSpPr>
            <p:spPr>
              <a:xfrm>
                <a:off x="5346776" y="2815380"/>
                <a:ext cx="17964" cy="89824"/>
              </a:xfrm>
              <a:custGeom>
                <a:avLst/>
                <a:gdLst>
                  <a:gd name="connsiteX0" fmla="*/ 17965 w 17964"/>
                  <a:gd name="connsiteY0" fmla="*/ 8714 h 89824"/>
                  <a:gd name="connsiteX1" fmla="*/ 8848 w 17964"/>
                  <a:gd name="connsiteY1" fmla="*/ 17294 h 89824"/>
                  <a:gd name="connsiteX2" fmla="*/ 0 w 17964"/>
                  <a:gd name="connsiteY2" fmla="*/ 8714 h 89824"/>
                  <a:gd name="connsiteX3" fmla="*/ 8983 w 17964"/>
                  <a:gd name="connsiteY3" fmla="*/ 0 h 89824"/>
                  <a:gd name="connsiteX4" fmla="*/ 17965 w 17964"/>
                  <a:gd name="connsiteY4" fmla="*/ 8714 h 89824"/>
                  <a:gd name="connsiteX5" fmla="*/ 939 w 17964"/>
                  <a:gd name="connsiteY5" fmla="*/ 89824 h 89824"/>
                  <a:gd name="connsiteX6" fmla="*/ 939 w 17964"/>
                  <a:gd name="connsiteY6" fmla="*/ 26411 h 89824"/>
                  <a:gd name="connsiteX7" fmla="*/ 17026 w 17964"/>
                  <a:gd name="connsiteY7" fmla="*/ 26411 h 89824"/>
                  <a:gd name="connsiteX8" fmla="*/ 17026 w 17964"/>
                  <a:gd name="connsiteY8" fmla="*/ 89824 h 89824"/>
                  <a:gd name="connsiteX9" fmla="*/ 939 w 17964"/>
                  <a:gd name="connsiteY9" fmla="*/ 89824 h 8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64" h="89824">
                    <a:moveTo>
                      <a:pt x="17965" y="8714"/>
                    </a:moveTo>
                    <a:cubicBezTo>
                      <a:pt x="17965" y="13541"/>
                      <a:pt x="14479" y="17294"/>
                      <a:pt x="8848" y="17294"/>
                    </a:cubicBezTo>
                    <a:cubicBezTo>
                      <a:pt x="3217" y="17294"/>
                      <a:pt x="0" y="13541"/>
                      <a:pt x="0" y="8714"/>
                    </a:cubicBezTo>
                    <a:cubicBezTo>
                      <a:pt x="0" y="3888"/>
                      <a:pt x="3620" y="0"/>
                      <a:pt x="8983" y="0"/>
                    </a:cubicBezTo>
                    <a:cubicBezTo>
                      <a:pt x="14345" y="0"/>
                      <a:pt x="17831" y="3754"/>
                      <a:pt x="17965" y="8714"/>
                    </a:cubicBezTo>
                    <a:close/>
                    <a:moveTo>
                      <a:pt x="939" y="89824"/>
                    </a:moveTo>
                    <a:lnTo>
                      <a:pt x="939" y="26411"/>
                    </a:lnTo>
                    <a:lnTo>
                      <a:pt x="17026" y="26411"/>
                    </a:lnTo>
                    <a:lnTo>
                      <a:pt x="17026" y="89824"/>
                    </a:lnTo>
                    <a:lnTo>
                      <a:pt x="939" y="8982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79BF0C02-E91B-906D-3C7A-33B88D78A12B}"/>
                  </a:ext>
                </a:extLst>
              </p:cNvPr>
              <p:cNvSpPr/>
              <p:nvPr/>
            </p:nvSpPr>
            <p:spPr>
              <a:xfrm>
                <a:off x="5374661" y="2823692"/>
                <a:ext cx="39951" cy="82718"/>
              </a:xfrm>
              <a:custGeom>
                <a:avLst/>
                <a:gdLst>
                  <a:gd name="connsiteX0" fmla="*/ 24668 w 39951"/>
                  <a:gd name="connsiteY0" fmla="*/ 0 h 82718"/>
                  <a:gd name="connsiteX1" fmla="*/ 24668 w 39951"/>
                  <a:gd name="connsiteY1" fmla="*/ 18099 h 82718"/>
                  <a:gd name="connsiteX2" fmla="*/ 39952 w 39951"/>
                  <a:gd name="connsiteY2" fmla="*/ 18099 h 82718"/>
                  <a:gd name="connsiteX3" fmla="*/ 39952 w 39951"/>
                  <a:gd name="connsiteY3" fmla="*/ 30031 h 82718"/>
                  <a:gd name="connsiteX4" fmla="*/ 24668 w 39951"/>
                  <a:gd name="connsiteY4" fmla="*/ 30031 h 82718"/>
                  <a:gd name="connsiteX5" fmla="*/ 24668 w 39951"/>
                  <a:gd name="connsiteY5" fmla="*/ 58051 h 82718"/>
                  <a:gd name="connsiteX6" fmla="*/ 32846 w 39951"/>
                  <a:gd name="connsiteY6" fmla="*/ 69714 h 82718"/>
                  <a:gd name="connsiteX7" fmla="*/ 39147 w 39951"/>
                  <a:gd name="connsiteY7" fmla="*/ 68910 h 82718"/>
                  <a:gd name="connsiteX8" fmla="*/ 39415 w 39951"/>
                  <a:gd name="connsiteY8" fmla="*/ 81110 h 82718"/>
                  <a:gd name="connsiteX9" fmla="*/ 27886 w 39951"/>
                  <a:gd name="connsiteY9" fmla="*/ 82719 h 82718"/>
                  <a:gd name="connsiteX10" fmla="*/ 14077 w 39951"/>
                  <a:gd name="connsiteY10" fmla="*/ 77490 h 82718"/>
                  <a:gd name="connsiteX11" fmla="*/ 9117 w 39951"/>
                  <a:gd name="connsiteY11" fmla="*/ 59793 h 82718"/>
                  <a:gd name="connsiteX12" fmla="*/ 9117 w 39951"/>
                  <a:gd name="connsiteY12" fmla="*/ 30031 h 82718"/>
                  <a:gd name="connsiteX13" fmla="*/ 0 w 39951"/>
                  <a:gd name="connsiteY13" fmla="*/ 30031 h 82718"/>
                  <a:gd name="connsiteX14" fmla="*/ 0 w 39951"/>
                  <a:gd name="connsiteY14" fmla="*/ 18099 h 82718"/>
                  <a:gd name="connsiteX15" fmla="*/ 9117 w 39951"/>
                  <a:gd name="connsiteY15" fmla="*/ 18099 h 82718"/>
                  <a:gd name="connsiteX16" fmla="*/ 9117 w 39951"/>
                  <a:gd name="connsiteY16" fmla="*/ 3754 h 82718"/>
                  <a:gd name="connsiteX17" fmla="*/ 24668 w 39951"/>
                  <a:gd name="connsiteY17" fmla="*/ 0 h 8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951" h="82718">
                    <a:moveTo>
                      <a:pt x="24668" y="0"/>
                    </a:moveTo>
                    <a:lnTo>
                      <a:pt x="24668" y="18099"/>
                    </a:lnTo>
                    <a:lnTo>
                      <a:pt x="39952" y="18099"/>
                    </a:lnTo>
                    <a:lnTo>
                      <a:pt x="39952" y="30031"/>
                    </a:lnTo>
                    <a:lnTo>
                      <a:pt x="24668" y="30031"/>
                    </a:lnTo>
                    <a:lnTo>
                      <a:pt x="24668" y="58051"/>
                    </a:lnTo>
                    <a:cubicBezTo>
                      <a:pt x="24668" y="65692"/>
                      <a:pt x="26813" y="69714"/>
                      <a:pt x="32846" y="69714"/>
                    </a:cubicBezTo>
                    <a:cubicBezTo>
                      <a:pt x="35528" y="69714"/>
                      <a:pt x="37673" y="69312"/>
                      <a:pt x="39147" y="68910"/>
                    </a:cubicBezTo>
                    <a:lnTo>
                      <a:pt x="39415" y="81110"/>
                    </a:lnTo>
                    <a:cubicBezTo>
                      <a:pt x="37137" y="82048"/>
                      <a:pt x="32846" y="82719"/>
                      <a:pt x="27886" y="82719"/>
                    </a:cubicBezTo>
                    <a:cubicBezTo>
                      <a:pt x="21987" y="82719"/>
                      <a:pt x="17027" y="80708"/>
                      <a:pt x="14077" y="77490"/>
                    </a:cubicBezTo>
                    <a:cubicBezTo>
                      <a:pt x="10726" y="73870"/>
                      <a:pt x="9117" y="68106"/>
                      <a:pt x="9117" y="59793"/>
                    </a:cubicBezTo>
                    <a:lnTo>
                      <a:pt x="9117" y="30031"/>
                    </a:lnTo>
                    <a:lnTo>
                      <a:pt x="0" y="30031"/>
                    </a:lnTo>
                    <a:lnTo>
                      <a:pt x="0" y="18099"/>
                    </a:lnTo>
                    <a:lnTo>
                      <a:pt x="9117" y="18099"/>
                    </a:lnTo>
                    <a:lnTo>
                      <a:pt x="9117" y="3754"/>
                    </a:lnTo>
                    <a:lnTo>
                      <a:pt x="246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B5CE3F84-F1CB-F676-E457-B719BEE85418}"/>
                  </a:ext>
                </a:extLst>
              </p:cNvPr>
              <p:cNvSpPr/>
              <p:nvPr/>
            </p:nvSpPr>
            <p:spPr>
              <a:xfrm>
                <a:off x="5421719" y="2840316"/>
                <a:ext cx="58318" cy="66094"/>
              </a:xfrm>
              <a:custGeom>
                <a:avLst/>
                <a:gdLst>
                  <a:gd name="connsiteX0" fmla="*/ 15417 w 58318"/>
                  <a:gd name="connsiteY0" fmla="*/ 37673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7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7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7" y="37673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6" y="64486"/>
                      <a:pt x="41828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6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7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7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6FAD694C-BE94-D628-2C6E-5D21C0837FC6}"/>
                  </a:ext>
                </a:extLst>
              </p:cNvPr>
              <p:cNvSpPr/>
              <p:nvPr/>
            </p:nvSpPr>
            <p:spPr>
              <a:xfrm>
                <a:off x="5489019" y="2840316"/>
                <a:ext cx="45046" cy="65960"/>
              </a:xfrm>
              <a:custGeom>
                <a:avLst/>
                <a:gdLst>
                  <a:gd name="connsiteX0" fmla="*/ 3218 w 45046"/>
                  <a:gd name="connsiteY0" fmla="*/ 50141 h 65960"/>
                  <a:gd name="connsiteX1" fmla="*/ 19440 w 45046"/>
                  <a:gd name="connsiteY1" fmla="*/ 54699 h 65960"/>
                  <a:gd name="connsiteX2" fmla="*/ 29629 w 45046"/>
                  <a:gd name="connsiteY2" fmla="*/ 47728 h 65960"/>
                  <a:gd name="connsiteX3" fmla="*/ 19172 w 45046"/>
                  <a:gd name="connsiteY3" fmla="*/ 38477 h 65960"/>
                  <a:gd name="connsiteX4" fmla="*/ 1743 w 45046"/>
                  <a:gd name="connsiteY4" fmla="*/ 19976 h 65960"/>
                  <a:gd name="connsiteX5" fmla="*/ 25741 w 45046"/>
                  <a:gd name="connsiteY5" fmla="*/ 0 h 65960"/>
                  <a:gd name="connsiteX6" fmla="*/ 42499 w 45046"/>
                  <a:gd name="connsiteY6" fmla="*/ 3754 h 65960"/>
                  <a:gd name="connsiteX7" fmla="*/ 39415 w 45046"/>
                  <a:gd name="connsiteY7" fmla="*/ 15015 h 65960"/>
                  <a:gd name="connsiteX8" fmla="*/ 26009 w 45046"/>
                  <a:gd name="connsiteY8" fmla="*/ 11396 h 65960"/>
                  <a:gd name="connsiteX9" fmla="*/ 17161 w 45046"/>
                  <a:gd name="connsiteY9" fmla="*/ 17965 h 65960"/>
                  <a:gd name="connsiteX10" fmla="*/ 28154 w 45046"/>
                  <a:gd name="connsiteY10" fmla="*/ 26813 h 65960"/>
                  <a:gd name="connsiteX11" fmla="*/ 45046 w 45046"/>
                  <a:gd name="connsiteY11" fmla="*/ 46253 h 65960"/>
                  <a:gd name="connsiteX12" fmla="*/ 19306 w 45046"/>
                  <a:gd name="connsiteY12" fmla="*/ 65961 h 65960"/>
                  <a:gd name="connsiteX13" fmla="*/ 0 w 45046"/>
                  <a:gd name="connsiteY13" fmla="*/ 61536 h 65960"/>
                  <a:gd name="connsiteX14" fmla="*/ 3084 w 45046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6" h="65960">
                    <a:moveTo>
                      <a:pt x="3218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9" y="51884"/>
                      <a:pt x="29629" y="47728"/>
                    </a:cubicBezTo>
                    <a:cubicBezTo>
                      <a:pt x="29629" y="43571"/>
                      <a:pt x="27082" y="41158"/>
                      <a:pt x="19172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4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40" y="11396"/>
                      <a:pt x="26009" y="11396"/>
                    </a:cubicBezTo>
                    <a:cubicBezTo>
                      <a:pt x="20378" y="11396"/>
                      <a:pt x="17161" y="14077"/>
                      <a:pt x="17161" y="17965"/>
                    </a:cubicBezTo>
                    <a:cubicBezTo>
                      <a:pt x="17161" y="21853"/>
                      <a:pt x="20110" y="23998"/>
                      <a:pt x="28154" y="26813"/>
                    </a:cubicBezTo>
                    <a:cubicBezTo>
                      <a:pt x="39550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1"/>
                      <a:pt x="19306" y="65961"/>
                    </a:cubicBezTo>
                    <a:cubicBezTo>
                      <a:pt x="11664" y="65961"/>
                      <a:pt x="4692" y="64084"/>
                      <a:pt x="0" y="61536"/>
                    </a:cubicBezTo>
                    <a:lnTo>
                      <a:pt x="3084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697C7A0C-7DA6-0AE3-B700-DCF68261108A}"/>
                  </a:ext>
                </a:extLst>
              </p:cNvPr>
              <p:cNvSpPr/>
              <p:nvPr/>
            </p:nvSpPr>
            <p:spPr>
              <a:xfrm>
                <a:off x="5127712" y="2961378"/>
                <a:ext cx="58854" cy="88215"/>
              </a:xfrm>
              <a:custGeom>
                <a:avLst/>
                <a:gdLst>
                  <a:gd name="connsiteX0" fmla="*/ 0 w 58854"/>
                  <a:gd name="connsiteY0" fmla="*/ 1877 h 88215"/>
                  <a:gd name="connsiteX1" fmla="*/ 24400 w 58854"/>
                  <a:gd name="connsiteY1" fmla="*/ 0 h 88215"/>
                  <a:gd name="connsiteX2" fmla="*/ 50275 w 58854"/>
                  <a:gd name="connsiteY2" fmla="*/ 7105 h 88215"/>
                  <a:gd name="connsiteX3" fmla="*/ 58855 w 58854"/>
                  <a:gd name="connsiteY3" fmla="*/ 26545 h 88215"/>
                  <a:gd name="connsiteX4" fmla="*/ 51347 w 58854"/>
                  <a:gd name="connsiteY4" fmla="*/ 46387 h 88215"/>
                  <a:gd name="connsiteX5" fmla="*/ 23596 w 58854"/>
                  <a:gd name="connsiteY5" fmla="*/ 55771 h 88215"/>
                  <a:gd name="connsiteX6" fmla="*/ 15820 w 58854"/>
                  <a:gd name="connsiteY6" fmla="*/ 55235 h 88215"/>
                  <a:gd name="connsiteX7" fmla="*/ 15820 w 58854"/>
                  <a:gd name="connsiteY7" fmla="*/ 88215 h 88215"/>
                  <a:gd name="connsiteX8" fmla="*/ 0 w 58854"/>
                  <a:gd name="connsiteY8" fmla="*/ 88215 h 88215"/>
                  <a:gd name="connsiteX9" fmla="*/ 0 w 58854"/>
                  <a:gd name="connsiteY9" fmla="*/ 1743 h 88215"/>
                  <a:gd name="connsiteX10" fmla="*/ 15820 w 58854"/>
                  <a:gd name="connsiteY10" fmla="*/ 42767 h 88215"/>
                  <a:gd name="connsiteX11" fmla="*/ 23596 w 58854"/>
                  <a:gd name="connsiteY11" fmla="*/ 43437 h 88215"/>
                  <a:gd name="connsiteX12" fmla="*/ 42901 w 58854"/>
                  <a:gd name="connsiteY12" fmla="*/ 27349 h 88215"/>
                  <a:gd name="connsiteX13" fmla="*/ 25070 w 58854"/>
                  <a:gd name="connsiteY13" fmla="*/ 12334 h 88215"/>
                  <a:gd name="connsiteX14" fmla="*/ 15820 w 58854"/>
                  <a:gd name="connsiteY14" fmla="*/ 13138 h 88215"/>
                  <a:gd name="connsiteX15" fmla="*/ 15820 w 58854"/>
                  <a:gd name="connsiteY15" fmla="*/ 42767 h 8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854" h="88215">
                    <a:moveTo>
                      <a:pt x="0" y="1877"/>
                    </a:moveTo>
                    <a:cubicBezTo>
                      <a:pt x="5765" y="804"/>
                      <a:pt x="13675" y="0"/>
                      <a:pt x="24400" y="0"/>
                    </a:cubicBezTo>
                    <a:cubicBezTo>
                      <a:pt x="36064" y="0"/>
                      <a:pt x="44644" y="2413"/>
                      <a:pt x="50275" y="7105"/>
                    </a:cubicBezTo>
                    <a:cubicBezTo>
                      <a:pt x="55503" y="11396"/>
                      <a:pt x="58855" y="18233"/>
                      <a:pt x="58855" y="26545"/>
                    </a:cubicBezTo>
                    <a:cubicBezTo>
                      <a:pt x="58855" y="34857"/>
                      <a:pt x="56307" y="41695"/>
                      <a:pt x="51347" y="46387"/>
                    </a:cubicBezTo>
                    <a:cubicBezTo>
                      <a:pt x="44912" y="52822"/>
                      <a:pt x="34991" y="55771"/>
                      <a:pt x="23596" y="55771"/>
                    </a:cubicBezTo>
                    <a:cubicBezTo>
                      <a:pt x="20646" y="55771"/>
                      <a:pt x="17831" y="55771"/>
                      <a:pt x="15820" y="55235"/>
                    </a:cubicBezTo>
                    <a:lnTo>
                      <a:pt x="15820" y="88215"/>
                    </a:lnTo>
                    <a:lnTo>
                      <a:pt x="0" y="88215"/>
                    </a:lnTo>
                    <a:lnTo>
                      <a:pt x="0" y="1743"/>
                    </a:lnTo>
                    <a:close/>
                    <a:moveTo>
                      <a:pt x="15820" y="42767"/>
                    </a:moveTo>
                    <a:cubicBezTo>
                      <a:pt x="17831" y="43303"/>
                      <a:pt x="20378" y="43437"/>
                      <a:pt x="23596" y="43437"/>
                    </a:cubicBezTo>
                    <a:cubicBezTo>
                      <a:pt x="35527" y="43437"/>
                      <a:pt x="42901" y="37538"/>
                      <a:pt x="42901" y="27349"/>
                    </a:cubicBezTo>
                    <a:cubicBezTo>
                      <a:pt x="42901" y="17160"/>
                      <a:pt x="36198" y="12334"/>
                      <a:pt x="25070" y="12334"/>
                    </a:cubicBezTo>
                    <a:cubicBezTo>
                      <a:pt x="20646" y="12334"/>
                      <a:pt x="17563" y="12736"/>
                      <a:pt x="15820" y="13138"/>
                    </a:cubicBezTo>
                    <a:lnTo>
                      <a:pt x="15820" y="4276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174A202A-2832-D054-FFBF-1A5E926192EA}"/>
                  </a:ext>
                </a:extLst>
              </p:cNvPr>
              <p:cNvSpPr/>
              <p:nvPr/>
            </p:nvSpPr>
            <p:spPr>
              <a:xfrm>
                <a:off x="5192600" y="2984839"/>
                <a:ext cx="54564" cy="66362"/>
              </a:xfrm>
              <a:custGeom>
                <a:avLst/>
                <a:gdLst>
                  <a:gd name="connsiteX0" fmla="*/ 40086 w 54564"/>
                  <a:gd name="connsiteY0" fmla="*/ 64888 h 66362"/>
                  <a:gd name="connsiteX1" fmla="*/ 39013 w 54564"/>
                  <a:gd name="connsiteY1" fmla="*/ 57916 h 66362"/>
                  <a:gd name="connsiteX2" fmla="*/ 38611 w 54564"/>
                  <a:gd name="connsiteY2" fmla="*/ 57916 h 66362"/>
                  <a:gd name="connsiteX3" fmla="*/ 19842 w 54564"/>
                  <a:gd name="connsiteY3" fmla="*/ 66363 h 66362"/>
                  <a:gd name="connsiteX4" fmla="*/ 0 w 54564"/>
                  <a:gd name="connsiteY4" fmla="*/ 47459 h 66362"/>
                  <a:gd name="connsiteX5" fmla="*/ 37538 w 54564"/>
                  <a:gd name="connsiteY5" fmla="*/ 23462 h 66362"/>
                  <a:gd name="connsiteX6" fmla="*/ 37538 w 54564"/>
                  <a:gd name="connsiteY6" fmla="*/ 22389 h 66362"/>
                  <a:gd name="connsiteX7" fmla="*/ 24668 w 54564"/>
                  <a:gd name="connsiteY7" fmla="*/ 11396 h 66362"/>
                  <a:gd name="connsiteX8" fmla="*/ 7642 w 54564"/>
                  <a:gd name="connsiteY8" fmla="*/ 16088 h 66362"/>
                  <a:gd name="connsiteX9" fmla="*/ 4558 w 54564"/>
                  <a:gd name="connsiteY9" fmla="*/ 5631 h 66362"/>
                  <a:gd name="connsiteX10" fmla="*/ 27483 w 54564"/>
                  <a:gd name="connsiteY10" fmla="*/ 0 h 66362"/>
                  <a:gd name="connsiteX11" fmla="*/ 53626 w 54564"/>
                  <a:gd name="connsiteY11" fmla="*/ 26679 h 66362"/>
                  <a:gd name="connsiteX12" fmla="*/ 53626 w 54564"/>
                  <a:gd name="connsiteY12" fmla="*/ 49604 h 66362"/>
                  <a:gd name="connsiteX13" fmla="*/ 54565 w 54564"/>
                  <a:gd name="connsiteY13" fmla="*/ 64888 h 66362"/>
                  <a:gd name="connsiteX14" fmla="*/ 40086 w 54564"/>
                  <a:gd name="connsiteY14" fmla="*/ 64888 h 66362"/>
                  <a:gd name="connsiteX15" fmla="*/ 37940 w 54564"/>
                  <a:gd name="connsiteY15" fmla="*/ 33919 h 66362"/>
                  <a:gd name="connsiteX16" fmla="*/ 15820 w 54564"/>
                  <a:gd name="connsiteY16" fmla="*/ 45716 h 66362"/>
                  <a:gd name="connsiteX17" fmla="*/ 24936 w 54564"/>
                  <a:gd name="connsiteY17" fmla="*/ 54833 h 66362"/>
                  <a:gd name="connsiteX18" fmla="*/ 37405 w 54564"/>
                  <a:gd name="connsiteY18" fmla="*/ 46119 h 66362"/>
                  <a:gd name="connsiteX19" fmla="*/ 37940 w 54564"/>
                  <a:gd name="connsiteY19" fmla="*/ 42633 h 66362"/>
                  <a:gd name="connsiteX20" fmla="*/ 37940 w 54564"/>
                  <a:gd name="connsiteY20" fmla="*/ 33919 h 6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4564" h="66362">
                    <a:moveTo>
                      <a:pt x="40086" y="64888"/>
                    </a:moveTo>
                    <a:lnTo>
                      <a:pt x="39013" y="57916"/>
                    </a:lnTo>
                    <a:lnTo>
                      <a:pt x="38611" y="57916"/>
                    </a:lnTo>
                    <a:cubicBezTo>
                      <a:pt x="34723" y="62877"/>
                      <a:pt x="28020" y="66363"/>
                      <a:pt x="19842" y="66363"/>
                    </a:cubicBezTo>
                    <a:cubicBezTo>
                      <a:pt x="7105" y="66363"/>
                      <a:pt x="0" y="57112"/>
                      <a:pt x="0" y="47459"/>
                    </a:cubicBezTo>
                    <a:cubicBezTo>
                      <a:pt x="0" y="31505"/>
                      <a:pt x="14211" y="23462"/>
                      <a:pt x="37538" y="23462"/>
                    </a:cubicBezTo>
                    <a:lnTo>
                      <a:pt x="37538" y="22389"/>
                    </a:lnTo>
                    <a:cubicBezTo>
                      <a:pt x="37538" y="18233"/>
                      <a:pt x="35796" y="11396"/>
                      <a:pt x="24668" y="11396"/>
                    </a:cubicBezTo>
                    <a:cubicBezTo>
                      <a:pt x="18367" y="11396"/>
                      <a:pt x="11932" y="13407"/>
                      <a:pt x="7642" y="16088"/>
                    </a:cubicBezTo>
                    <a:lnTo>
                      <a:pt x="4558" y="5631"/>
                    </a:lnTo>
                    <a:cubicBezTo>
                      <a:pt x="9251" y="2815"/>
                      <a:pt x="17428" y="0"/>
                      <a:pt x="27483" y="0"/>
                    </a:cubicBezTo>
                    <a:cubicBezTo>
                      <a:pt x="47727" y="0"/>
                      <a:pt x="53626" y="12870"/>
                      <a:pt x="53626" y="26679"/>
                    </a:cubicBezTo>
                    <a:lnTo>
                      <a:pt x="53626" y="49604"/>
                    </a:lnTo>
                    <a:cubicBezTo>
                      <a:pt x="53626" y="55369"/>
                      <a:pt x="53894" y="60866"/>
                      <a:pt x="54565" y="64888"/>
                    </a:cubicBezTo>
                    <a:lnTo>
                      <a:pt x="40086" y="64888"/>
                    </a:lnTo>
                    <a:close/>
                    <a:moveTo>
                      <a:pt x="37940" y="33919"/>
                    </a:moveTo>
                    <a:cubicBezTo>
                      <a:pt x="26679" y="33650"/>
                      <a:pt x="15820" y="36198"/>
                      <a:pt x="15820" y="45716"/>
                    </a:cubicBezTo>
                    <a:cubicBezTo>
                      <a:pt x="15820" y="52018"/>
                      <a:pt x="19842" y="54833"/>
                      <a:pt x="24936" y="54833"/>
                    </a:cubicBezTo>
                    <a:cubicBezTo>
                      <a:pt x="31371" y="54833"/>
                      <a:pt x="36064" y="50677"/>
                      <a:pt x="37405" y="46119"/>
                    </a:cubicBezTo>
                    <a:cubicBezTo>
                      <a:pt x="37807" y="44912"/>
                      <a:pt x="37940" y="43705"/>
                      <a:pt x="37940" y="42633"/>
                    </a:cubicBezTo>
                    <a:lnTo>
                      <a:pt x="37940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1FFEAE1A-3636-D5AB-9CDD-477B7D7C5836}"/>
                  </a:ext>
                </a:extLst>
              </p:cNvPr>
              <p:cNvSpPr/>
              <p:nvPr/>
            </p:nvSpPr>
            <p:spPr>
              <a:xfrm>
                <a:off x="5262582" y="2984839"/>
                <a:ext cx="57916" cy="64887"/>
              </a:xfrm>
              <a:custGeom>
                <a:avLst/>
                <a:gdLst>
                  <a:gd name="connsiteX0" fmla="*/ 536 w 57916"/>
                  <a:gd name="connsiteY0" fmla="*/ 20378 h 64887"/>
                  <a:gd name="connsiteX1" fmla="*/ 0 w 57916"/>
                  <a:gd name="connsiteY1" fmla="*/ 1475 h 64887"/>
                  <a:gd name="connsiteX2" fmla="*/ 14077 w 57916"/>
                  <a:gd name="connsiteY2" fmla="*/ 1475 h 64887"/>
                  <a:gd name="connsiteX3" fmla="*/ 14881 w 57916"/>
                  <a:gd name="connsiteY3" fmla="*/ 10993 h 64887"/>
                  <a:gd name="connsiteX4" fmla="*/ 15283 w 57916"/>
                  <a:gd name="connsiteY4" fmla="*/ 10993 h 64887"/>
                  <a:gd name="connsiteX5" fmla="*/ 35393 w 57916"/>
                  <a:gd name="connsiteY5" fmla="*/ 0 h 64887"/>
                  <a:gd name="connsiteX6" fmla="*/ 57917 w 57916"/>
                  <a:gd name="connsiteY6" fmla="*/ 27215 h 64887"/>
                  <a:gd name="connsiteX7" fmla="*/ 57917 w 57916"/>
                  <a:gd name="connsiteY7" fmla="*/ 64754 h 64887"/>
                  <a:gd name="connsiteX8" fmla="*/ 41963 w 57916"/>
                  <a:gd name="connsiteY8" fmla="*/ 64754 h 64887"/>
                  <a:gd name="connsiteX9" fmla="*/ 41963 w 57916"/>
                  <a:gd name="connsiteY9" fmla="*/ 28958 h 64887"/>
                  <a:gd name="connsiteX10" fmla="*/ 29897 w 57916"/>
                  <a:gd name="connsiteY10" fmla="*/ 13004 h 64887"/>
                  <a:gd name="connsiteX11" fmla="*/ 17428 w 57916"/>
                  <a:gd name="connsiteY11" fmla="*/ 22389 h 64887"/>
                  <a:gd name="connsiteX12" fmla="*/ 16758 w 57916"/>
                  <a:gd name="connsiteY12" fmla="*/ 27618 h 64887"/>
                  <a:gd name="connsiteX13" fmla="*/ 16758 w 57916"/>
                  <a:gd name="connsiteY13" fmla="*/ 64888 h 64887"/>
                  <a:gd name="connsiteX14" fmla="*/ 670 w 57916"/>
                  <a:gd name="connsiteY14" fmla="*/ 64888 h 64887"/>
                  <a:gd name="connsiteX15" fmla="*/ 670 w 57916"/>
                  <a:gd name="connsiteY15" fmla="*/ 20378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916" h="64887">
                    <a:moveTo>
                      <a:pt x="536" y="20378"/>
                    </a:moveTo>
                    <a:cubicBezTo>
                      <a:pt x="536" y="13138"/>
                      <a:pt x="536" y="6971"/>
                      <a:pt x="0" y="1475"/>
                    </a:cubicBezTo>
                    <a:lnTo>
                      <a:pt x="14077" y="1475"/>
                    </a:lnTo>
                    <a:lnTo>
                      <a:pt x="14881" y="10993"/>
                    </a:lnTo>
                    <a:lnTo>
                      <a:pt x="15283" y="10993"/>
                    </a:lnTo>
                    <a:cubicBezTo>
                      <a:pt x="17965" y="6033"/>
                      <a:pt x="24936" y="0"/>
                      <a:pt x="35393" y="0"/>
                    </a:cubicBezTo>
                    <a:cubicBezTo>
                      <a:pt x="46521" y="0"/>
                      <a:pt x="57917" y="7105"/>
                      <a:pt x="57917" y="27215"/>
                    </a:cubicBezTo>
                    <a:lnTo>
                      <a:pt x="57917" y="64754"/>
                    </a:lnTo>
                    <a:lnTo>
                      <a:pt x="41963" y="64754"/>
                    </a:lnTo>
                    <a:lnTo>
                      <a:pt x="41963" y="28958"/>
                    </a:lnTo>
                    <a:cubicBezTo>
                      <a:pt x="41963" y="19842"/>
                      <a:pt x="38611" y="13004"/>
                      <a:pt x="29897" y="13004"/>
                    </a:cubicBezTo>
                    <a:cubicBezTo>
                      <a:pt x="23462" y="13004"/>
                      <a:pt x="19038" y="17563"/>
                      <a:pt x="17428" y="22389"/>
                    </a:cubicBezTo>
                    <a:cubicBezTo>
                      <a:pt x="16892" y="23864"/>
                      <a:pt x="16758" y="25741"/>
                      <a:pt x="16758" y="27618"/>
                    </a:cubicBezTo>
                    <a:lnTo>
                      <a:pt x="16758" y="64888"/>
                    </a:lnTo>
                    <a:lnTo>
                      <a:pt x="670" y="64888"/>
                    </a:lnTo>
                    <a:lnTo>
                      <a:pt x="670" y="20378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6B21C742-C927-0A3A-F2F7-B65EACAA91E1}"/>
                  </a:ext>
                </a:extLst>
              </p:cNvPr>
              <p:cNvSpPr/>
              <p:nvPr/>
            </p:nvSpPr>
            <p:spPr>
              <a:xfrm>
                <a:off x="5365277" y="2962048"/>
                <a:ext cx="52955" cy="87679"/>
              </a:xfrm>
              <a:custGeom>
                <a:avLst/>
                <a:gdLst>
                  <a:gd name="connsiteX0" fmla="*/ 48934 w 52955"/>
                  <a:gd name="connsiteY0" fmla="*/ 48800 h 87679"/>
                  <a:gd name="connsiteX1" fmla="*/ 15954 w 52955"/>
                  <a:gd name="connsiteY1" fmla="*/ 48800 h 87679"/>
                  <a:gd name="connsiteX2" fmla="*/ 15954 w 52955"/>
                  <a:gd name="connsiteY2" fmla="*/ 74541 h 87679"/>
                  <a:gd name="connsiteX3" fmla="*/ 52956 w 52955"/>
                  <a:gd name="connsiteY3" fmla="*/ 74541 h 87679"/>
                  <a:gd name="connsiteX4" fmla="*/ 52956 w 52955"/>
                  <a:gd name="connsiteY4" fmla="*/ 87679 h 87679"/>
                  <a:gd name="connsiteX5" fmla="*/ 0 w 52955"/>
                  <a:gd name="connsiteY5" fmla="*/ 87679 h 87679"/>
                  <a:gd name="connsiteX6" fmla="*/ 0 w 52955"/>
                  <a:gd name="connsiteY6" fmla="*/ 0 h 87679"/>
                  <a:gd name="connsiteX7" fmla="*/ 50945 w 52955"/>
                  <a:gd name="connsiteY7" fmla="*/ 0 h 87679"/>
                  <a:gd name="connsiteX8" fmla="*/ 50945 w 52955"/>
                  <a:gd name="connsiteY8" fmla="*/ 13139 h 87679"/>
                  <a:gd name="connsiteX9" fmla="*/ 15954 w 52955"/>
                  <a:gd name="connsiteY9" fmla="*/ 13139 h 87679"/>
                  <a:gd name="connsiteX10" fmla="*/ 15954 w 52955"/>
                  <a:gd name="connsiteY10" fmla="*/ 35796 h 87679"/>
                  <a:gd name="connsiteX11" fmla="*/ 48934 w 52955"/>
                  <a:gd name="connsiteY11" fmla="*/ 35796 h 87679"/>
                  <a:gd name="connsiteX12" fmla="*/ 48934 w 52955"/>
                  <a:gd name="connsiteY12" fmla="*/ 48800 h 8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955" h="87679">
                    <a:moveTo>
                      <a:pt x="48934" y="48800"/>
                    </a:moveTo>
                    <a:lnTo>
                      <a:pt x="15954" y="48800"/>
                    </a:lnTo>
                    <a:lnTo>
                      <a:pt x="15954" y="74541"/>
                    </a:lnTo>
                    <a:lnTo>
                      <a:pt x="52956" y="74541"/>
                    </a:lnTo>
                    <a:lnTo>
                      <a:pt x="52956" y="87679"/>
                    </a:lnTo>
                    <a:lnTo>
                      <a:pt x="0" y="87679"/>
                    </a:lnTo>
                    <a:lnTo>
                      <a:pt x="0" y="0"/>
                    </a:lnTo>
                    <a:lnTo>
                      <a:pt x="50945" y="0"/>
                    </a:lnTo>
                    <a:lnTo>
                      <a:pt x="50945" y="13139"/>
                    </a:lnTo>
                    <a:lnTo>
                      <a:pt x="15954" y="13139"/>
                    </a:lnTo>
                    <a:lnTo>
                      <a:pt x="15954" y="35796"/>
                    </a:lnTo>
                    <a:lnTo>
                      <a:pt x="48934" y="35796"/>
                    </a:lnTo>
                    <a:lnTo>
                      <a:pt x="48934" y="488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F6F5A7FD-FE4A-10DB-5E5D-C4E8A8868FA0}"/>
                  </a:ext>
                </a:extLst>
              </p:cNvPr>
              <p:cNvSpPr/>
              <p:nvPr/>
            </p:nvSpPr>
            <p:spPr>
              <a:xfrm>
                <a:off x="5430031" y="2986180"/>
                <a:ext cx="57514" cy="64887"/>
              </a:xfrm>
              <a:custGeom>
                <a:avLst/>
                <a:gdLst>
                  <a:gd name="connsiteX0" fmla="*/ 56978 w 57514"/>
                  <a:gd name="connsiteY0" fmla="*/ 44510 h 64887"/>
                  <a:gd name="connsiteX1" fmla="*/ 57514 w 57514"/>
                  <a:gd name="connsiteY1" fmla="*/ 63547 h 64887"/>
                  <a:gd name="connsiteX2" fmla="*/ 43438 w 57514"/>
                  <a:gd name="connsiteY2" fmla="*/ 63547 h 64887"/>
                  <a:gd name="connsiteX3" fmla="*/ 42633 w 57514"/>
                  <a:gd name="connsiteY3" fmla="*/ 53894 h 64887"/>
                  <a:gd name="connsiteX4" fmla="*/ 42365 w 57514"/>
                  <a:gd name="connsiteY4" fmla="*/ 53894 h 64887"/>
                  <a:gd name="connsiteX5" fmla="*/ 22121 w 57514"/>
                  <a:gd name="connsiteY5" fmla="*/ 64888 h 64887"/>
                  <a:gd name="connsiteX6" fmla="*/ 0 w 57514"/>
                  <a:gd name="connsiteY6" fmla="*/ 37270 h 64887"/>
                  <a:gd name="connsiteX7" fmla="*/ 0 w 57514"/>
                  <a:gd name="connsiteY7" fmla="*/ 0 h 64887"/>
                  <a:gd name="connsiteX8" fmla="*/ 15954 w 57514"/>
                  <a:gd name="connsiteY8" fmla="*/ 0 h 64887"/>
                  <a:gd name="connsiteX9" fmla="*/ 15954 w 57514"/>
                  <a:gd name="connsiteY9" fmla="*/ 34455 h 64887"/>
                  <a:gd name="connsiteX10" fmla="*/ 27752 w 57514"/>
                  <a:gd name="connsiteY10" fmla="*/ 51749 h 64887"/>
                  <a:gd name="connsiteX11" fmla="*/ 39952 w 57514"/>
                  <a:gd name="connsiteY11" fmla="*/ 43169 h 64887"/>
                  <a:gd name="connsiteX12" fmla="*/ 40890 w 57514"/>
                  <a:gd name="connsiteY12" fmla="*/ 38209 h 64887"/>
                  <a:gd name="connsiteX13" fmla="*/ 40890 w 57514"/>
                  <a:gd name="connsiteY13" fmla="*/ 0 h 64887"/>
                  <a:gd name="connsiteX14" fmla="*/ 56844 w 57514"/>
                  <a:gd name="connsiteY14" fmla="*/ 0 h 64887"/>
                  <a:gd name="connsiteX15" fmla="*/ 56844 w 57514"/>
                  <a:gd name="connsiteY15" fmla="*/ 44376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514" h="64887">
                    <a:moveTo>
                      <a:pt x="56978" y="44510"/>
                    </a:moveTo>
                    <a:cubicBezTo>
                      <a:pt x="56978" y="52018"/>
                      <a:pt x="57246" y="58319"/>
                      <a:pt x="57514" y="63547"/>
                    </a:cubicBezTo>
                    <a:lnTo>
                      <a:pt x="43438" y="63547"/>
                    </a:lnTo>
                    <a:lnTo>
                      <a:pt x="42633" y="53894"/>
                    </a:lnTo>
                    <a:lnTo>
                      <a:pt x="42365" y="53894"/>
                    </a:lnTo>
                    <a:cubicBezTo>
                      <a:pt x="39684" y="58453"/>
                      <a:pt x="33383" y="64888"/>
                      <a:pt x="22121" y="64888"/>
                    </a:cubicBezTo>
                    <a:cubicBezTo>
                      <a:pt x="10859" y="64888"/>
                      <a:pt x="0" y="58051"/>
                      <a:pt x="0" y="37270"/>
                    </a:cubicBezTo>
                    <a:lnTo>
                      <a:pt x="0" y="0"/>
                    </a:lnTo>
                    <a:lnTo>
                      <a:pt x="15954" y="0"/>
                    </a:lnTo>
                    <a:lnTo>
                      <a:pt x="15954" y="34455"/>
                    </a:lnTo>
                    <a:cubicBezTo>
                      <a:pt x="15954" y="45046"/>
                      <a:pt x="19306" y="51749"/>
                      <a:pt x="27752" y="51749"/>
                    </a:cubicBezTo>
                    <a:cubicBezTo>
                      <a:pt x="34187" y="51749"/>
                      <a:pt x="38343" y="47191"/>
                      <a:pt x="39952" y="43169"/>
                    </a:cubicBezTo>
                    <a:cubicBezTo>
                      <a:pt x="40488" y="41695"/>
                      <a:pt x="40890" y="40086"/>
                      <a:pt x="40890" y="38209"/>
                    </a:cubicBezTo>
                    <a:lnTo>
                      <a:pt x="40890" y="0"/>
                    </a:lnTo>
                    <a:lnTo>
                      <a:pt x="56844" y="0"/>
                    </a:lnTo>
                    <a:lnTo>
                      <a:pt x="56844" y="4437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57A7A9-6DDA-7765-BF7B-4E30A44BE278}"/>
                  </a:ext>
                </a:extLst>
              </p:cNvPr>
              <p:cNvSpPr/>
              <p:nvPr/>
            </p:nvSpPr>
            <p:spPr>
              <a:xfrm>
                <a:off x="5503767" y="2984973"/>
                <a:ext cx="36063" cy="64887"/>
              </a:xfrm>
              <a:custGeom>
                <a:avLst/>
                <a:gdLst>
                  <a:gd name="connsiteX0" fmla="*/ 536 w 36063"/>
                  <a:gd name="connsiteY0" fmla="*/ 21853 h 64887"/>
                  <a:gd name="connsiteX1" fmla="*/ 0 w 36063"/>
                  <a:gd name="connsiteY1" fmla="*/ 1475 h 64887"/>
                  <a:gd name="connsiteX2" fmla="*/ 13943 w 36063"/>
                  <a:gd name="connsiteY2" fmla="*/ 1475 h 64887"/>
                  <a:gd name="connsiteX3" fmla="*/ 14479 w 36063"/>
                  <a:gd name="connsiteY3" fmla="*/ 13541 h 64887"/>
                  <a:gd name="connsiteX4" fmla="*/ 15015 w 36063"/>
                  <a:gd name="connsiteY4" fmla="*/ 13541 h 64887"/>
                  <a:gd name="connsiteX5" fmla="*/ 32310 w 36063"/>
                  <a:gd name="connsiteY5" fmla="*/ 0 h 64887"/>
                  <a:gd name="connsiteX6" fmla="*/ 36064 w 36063"/>
                  <a:gd name="connsiteY6" fmla="*/ 402 h 64887"/>
                  <a:gd name="connsiteX7" fmla="*/ 36064 w 36063"/>
                  <a:gd name="connsiteY7" fmla="*/ 15552 h 64887"/>
                  <a:gd name="connsiteX8" fmla="*/ 31371 w 36063"/>
                  <a:gd name="connsiteY8" fmla="*/ 15015 h 64887"/>
                  <a:gd name="connsiteX9" fmla="*/ 17027 w 36063"/>
                  <a:gd name="connsiteY9" fmla="*/ 27081 h 64887"/>
                  <a:gd name="connsiteX10" fmla="*/ 16490 w 36063"/>
                  <a:gd name="connsiteY10" fmla="*/ 32042 h 64887"/>
                  <a:gd name="connsiteX11" fmla="*/ 16490 w 36063"/>
                  <a:gd name="connsiteY11" fmla="*/ 64888 h 64887"/>
                  <a:gd name="connsiteX12" fmla="*/ 536 w 36063"/>
                  <a:gd name="connsiteY12" fmla="*/ 64888 h 64887"/>
                  <a:gd name="connsiteX13" fmla="*/ 536 w 36063"/>
                  <a:gd name="connsiteY13" fmla="*/ 21987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063" h="64887">
                    <a:moveTo>
                      <a:pt x="536" y="21853"/>
                    </a:moveTo>
                    <a:cubicBezTo>
                      <a:pt x="536" y="13273"/>
                      <a:pt x="536" y="7106"/>
                      <a:pt x="0" y="1475"/>
                    </a:cubicBezTo>
                    <a:lnTo>
                      <a:pt x="13943" y="1475"/>
                    </a:lnTo>
                    <a:lnTo>
                      <a:pt x="14479" y="13541"/>
                    </a:lnTo>
                    <a:lnTo>
                      <a:pt x="15015" y="13541"/>
                    </a:lnTo>
                    <a:cubicBezTo>
                      <a:pt x="18099" y="4558"/>
                      <a:pt x="25607" y="0"/>
                      <a:pt x="32310" y="0"/>
                    </a:cubicBezTo>
                    <a:cubicBezTo>
                      <a:pt x="33919" y="0"/>
                      <a:pt x="34723" y="0"/>
                      <a:pt x="36064" y="402"/>
                    </a:cubicBezTo>
                    <a:lnTo>
                      <a:pt x="36064" y="15552"/>
                    </a:lnTo>
                    <a:cubicBezTo>
                      <a:pt x="34723" y="15284"/>
                      <a:pt x="33383" y="15015"/>
                      <a:pt x="31371" y="15015"/>
                    </a:cubicBezTo>
                    <a:cubicBezTo>
                      <a:pt x="23730" y="15015"/>
                      <a:pt x="18501" y="19976"/>
                      <a:pt x="17027" y="27081"/>
                    </a:cubicBezTo>
                    <a:cubicBezTo>
                      <a:pt x="16758" y="28556"/>
                      <a:pt x="16490" y="30165"/>
                      <a:pt x="16490" y="32042"/>
                    </a:cubicBezTo>
                    <a:lnTo>
                      <a:pt x="16490" y="64888"/>
                    </a:lnTo>
                    <a:lnTo>
                      <a:pt x="536" y="64888"/>
                    </a:lnTo>
                    <a:lnTo>
                      <a:pt x="536" y="2198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7AFFE950-FA30-0C2E-1159-FD8E2FE900DC}"/>
                  </a:ext>
                </a:extLst>
              </p:cNvPr>
              <p:cNvSpPr/>
              <p:nvPr/>
            </p:nvSpPr>
            <p:spPr>
              <a:xfrm>
                <a:off x="5545327" y="2984839"/>
                <a:ext cx="64351" cy="66228"/>
              </a:xfrm>
              <a:custGeom>
                <a:avLst/>
                <a:gdLst>
                  <a:gd name="connsiteX0" fmla="*/ 64351 w 64351"/>
                  <a:gd name="connsiteY0" fmla="*/ 32578 h 66228"/>
                  <a:gd name="connsiteX1" fmla="*/ 31774 w 64351"/>
                  <a:gd name="connsiteY1" fmla="*/ 66228 h 66228"/>
                  <a:gd name="connsiteX2" fmla="*/ 0 w 64351"/>
                  <a:gd name="connsiteY2" fmla="*/ 33516 h 66228"/>
                  <a:gd name="connsiteX3" fmla="*/ 32846 w 64351"/>
                  <a:gd name="connsiteY3" fmla="*/ 0 h 66228"/>
                  <a:gd name="connsiteX4" fmla="*/ 64351 w 64351"/>
                  <a:gd name="connsiteY4" fmla="*/ 32578 h 66228"/>
                  <a:gd name="connsiteX5" fmla="*/ 16624 w 64351"/>
                  <a:gd name="connsiteY5" fmla="*/ 33248 h 66228"/>
                  <a:gd name="connsiteX6" fmla="*/ 32310 w 64351"/>
                  <a:gd name="connsiteY6" fmla="*/ 54699 h 66228"/>
                  <a:gd name="connsiteX7" fmla="*/ 47862 w 64351"/>
                  <a:gd name="connsiteY7" fmla="*/ 32980 h 66228"/>
                  <a:gd name="connsiteX8" fmla="*/ 32444 w 64351"/>
                  <a:gd name="connsiteY8" fmla="*/ 11798 h 66228"/>
                  <a:gd name="connsiteX9" fmla="*/ 16624 w 64351"/>
                  <a:gd name="connsiteY9" fmla="*/ 33248 h 66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51" h="66228">
                    <a:moveTo>
                      <a:pt x="64351" y="32578"/>
                    </a:moveTo>
                    <a:cubicBezTo>
                      <a:pt x="64351" y="55905"/>
                      <a:pt x="47996" y="66228"/>
                      <a:pt x="31774" y="66228"/>
                    </a:cubicBezTo>
                    <a:cubicBezTo>
                      <a:pt x="13809" y="66228"/>
                      <a:pt x="0" y="53894"/>
                      <a:pt x="0" y="33516"/>
                    </a:cubicBezTo>
                    <a:cubicBezTo>
                      <a:pt x="0" y="13138"/>
                      <a:pt x="13675" y="0"/>
                      <a:pt x="32846" y="0"/>
                    </a:cubicBezTo>
                    <a:cubicBezTo>
                      <a:pt x="52018" y="0"/>
                      <a:pt x="64351" y="13272"/>
                      <a:pt x="64351" y="32578"/>
                    </a:cubicBezTo>
                    <a:close/>
                    <a:moveTo>
                      <a:pt x="16624" y="33248"/>
                    </a:moveTo>
                    <a:cubicBezTo>
                      <a:pt x="16624" y="45448"/>
                      <a:pt x="22657" y="54699"/>
                      <a:pt x="32310" y="54699"/>
                    </a:cubicBezTo>
                    <a:cubicBezTo>
                      <a:pt x="41426" y="54699"/>
                      <a:pt x="47862" y="45716"/>
                      <a:pt x="47862" y="32980"/>
                    </a:cubicBezTo>
                    <a:cubicBezTo>
                      <a:pt x="47862" y="23059"/>
                      <a:pt x="43437" y="11798"/>
                      <a:pt x="32444" y="11798"/>
                    </a:cubicBezTo>
                    <a:cubicBezTo>
                      <a:pt x="21451" y="11798"/>
                      <a:pt x="16624" y="22791"/>
                      <a:pt x="16624" y="332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9664C294-1C62-BEA8-9FB6-56425F10B31B}"/>
                  </a:ext>
                </a:extLst>
              </p:cNvPr>
              <p:cNvSpPr/>
              <p:nvPr/>
            </p:nvSpPr>
            <p:spPr>
              <a:xfrm>
                <a:off x="5622281" y="2984973"/>
                <a:ext cx="63547" cy="90628"/>
              </a:xfrm>
              <a:custGeom>
                <a:avLst/>
                <a:gdLst>
                  <a:gd name="connsiteX0" fmla="*/ 536 w 63547"/>
                  <a:gd name="connsiteY0" fmla="*/ 22389 h 90628"/>
                  <a:gd name="connsiteX1" fmla="*/ 0 w 63547"/>
                  <a:gd name="connsiteY1" fmla="*/ 1341 h 90628"/>
                  <a:gd name="connsiteX2" fmla="*/ 14077 w 63547"/>
                  <a:gd name="connsiteY2" fmla="*/ 1341 h 90628"/>
                  <a:gd name="connsiteX3" fmla="*/ 14882 w 63547"/>
                  <a:gd name="connsiteY3" fmla="*/ 11127 h 90628"/>
                  <a:gd name="connsiteX4" fmla="*/ 15150 w 63547"/>
                  <a:gd name="connsiteY4" fmla="*/ 11127 h 90628"/>
                  <a:gd name="connsiteX5" fmla="*/ 36868 w 63547"/>
                  <a:gd name="connsiteY5" fmla="*/ 0 h 90628"/>
                  <a:gd name="connsiteX6" fmla="*/ 63548 w 63547"/>
                  <a:gd name="connsiteY6" fmla="*/ 32310 h 90628"/>
                  <a:gd name="connsiteX7" fmla="*/ 34589 w 63547"/>
                  <a:gd name="connsiteY7" fmla="*/ 66229 h 90628"/>
                  <a:gd name="connsiteX8" fmla="*/ 16758 w 63547"/>
                  <a:gd name="connsiteY8" fmla="*/ 57782 h 90628"/>
                  <a:gd name="connsiteX9" fmla="*/ 16490 w 63547"/>
                  <a:gd name="connsiteY9" fmla="*/ 57782 h 90628"/>
                  <a:gd name="connsiteX10" fmla="*/ 16490 w 63547"/>
                  <a:gd name="connsiteY10" fmla="*/ 90629 h 90628"/>
                  <a:gd name="connsiteX11" fmla="*/ 536 w 63547"/>
                  <a:gd name="connsiteY11" fmla="*/ 90629 h 90628"/>
                  <a:gd name="connsiteX12" fmla="*/ 536 w 63547"/>
                  <a:gd name="connsiteY12" fmla="*/ 22523 h 90628"/>
                  <a:gd name="connsiteX13" fmla="*/ 16490 w 63547"/>
                  <a:gd name="connsiteY13" fmla="*/ 38075 h 90628"/>
                  <a:gd name="connsiteX14" fmla="*/ 17027 w 63547"/>
                  <a:gd name="connsiteY14" fmla="*/ 42499 h 90628"/>
                  <a:gd name="connsiteX15" fmla="*/ 31103 w 63547"/>
                  <a:gd name="connsiteY15" fmla="*/ 53626 h 90628"/>
                  <a:gd name="connsiteX16" fmla="*/ 47191 w 63547"/>
                  <a:gd name="connsiteY16" fmla="*/ 32712 h 90628"/>
                  <a:gd name="connsiteX17" fmla="*/ 31506 w 63547"/>
                  <a:gd name="connsiteY17" fmla="*/ 12468 h 90628"/>
                  <a:gd name="connsiteX18" fmla="*/ 17160 w 63547"/>
                  <a:gd name="connsiteY18" fmla="*/ 24266 h 90628"/>
                  <a:gd name="connsiteX19" fmla="*/ 16490 w 63547"/>
                  <a:gd name="connsiteY19" fmla="*/ 28288 h 90628"/>
                  <a:gd name="connsiteX20" fmla="*/ 16490 w 63547"/>
                  <a:gd name="connsiteY20" fmla="*/ 38075 h 9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547" h="90628">
                    <a:moveTo>
                      <a:pt x="536" y="22389"/>
                    </a:moveTo>
                    <a:cubicBezTo>
                      <a:pt x="536" y="14077"/>
                      <a:pt x="268" y="7374"/>
                      <a:pt x="0" y="1341"/>
                    </a:cubicBezTo>
                    <a:lnTo>
                      <a:pt x="14077" y="1341"/>
                    </a:lnTo>
                    <a:lnTo>
                      <a:pt x="14882" y="11127"/>
                    </a:lnTo>
                    <a:lnTo>
                      <a:pt x="15150" y="11127"/>
                    </a:lnTo>
                    <a:cubicBezTo>
                      <a:pt x="19842" y="4022"/>
                      <a:pt x="27215" y="0"/>
                      <a:pt x="36868" y="0"/>
                    </a:cubicBezTo>
                    <a:cubicBezTo>
                      <a:pt x="51482" y="0"/>
                      <a:pt x="63548" y="12468"/>
                      <a:pt x="63548" y="32310"/>
                    </a:cubicBezTo>
                    <a:cubicBezTo>
                      <a:pt x="63548" y="55235"/>
                      <a:pt x="49068" y="66229"/>
                      <a:pt x="34589" y="66229"/>
                    </a:cubicBezTo>
                    <a:cubicBezTo>
                      <a:pt x="26679" y="66229"/>
                      <a:pt x="19976" y="62877"/>
                      <a:pt x="16758" y="57782"/>
                    </a:cubicBezTo>
                    <a:lnTo>
                      <a:pt x="16490" y="57782"/>
                    </a:lnTo>
                    <a:lnTo>
                      <a:pt x="16490" y="90629"/>
                    </a:lnTo>
                    <a:lnTo>
                      <a:pt x="536" y="90629"/>
                    </a:lnTo>
                    <a:lnTo>
                      <a:pt x="536" y="22523"/>
                    </a:lnTo>
                    <a:close/>
                    <a:moveTo>
                      <a:pt x="16490" y="38075"/>
                    </a:moveTo>
                    <a:cubicBezTo>
                      <a:pt x="16490" y="39683"/>
                      <a:pt x="16490" y="41024"/>
                      <a:pt x="17027" y="42499"/>
                    </a:cubicBezTo>
                    <a:cubicBezTo>
                      <a:pt x="18635" y="48934"/>
                      <a:pt x="24266" y="53626"/>
                      <a:pt x="31103" y="53626"/>
                    </a:cubicBezTo>
                    <a:cubicBezTo>
                      <a:pt x="41293" y="53626"/>
                      <a:pt x="47191" y="45180"/>
                      <a:pt x="47191" y="32712"/>
                    </a:cubicBezTo>
                    <a:cubicBezTo>
                      <a:pt x="47191" y="21585"/>
                      <a:pt x="41695" y="12468"/>
                      <a:pt x="31506" y="12468"/>
                    </a:cubicBezTo>
                    <a:cubicBezTo>
                      <a:pt x="24802" y="12468"/>
                      <a:pt x="18770" y="17295"/>
                      <a:pt x="17160" y="24266"/>
                    </a:cubicBezTo>
                    <a:cubicBezTo>
                      <a:pt x="16758" y="25607"/>
                      <a:pt x="16490" y="26947"/>
                      <a:pt x="16490" y="28288"/>
                    </a:cubicBezTo>
                    <a:lnTo>
                      <a:pt x="16490" y="3807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8B17AA51-BF7F-5501-8771-15E86807724E}"/>
                  </a:ext>
                </a:extLst>
              </p:cNvPr>
              <p:cNvSpPr/>
              <p:nvPr/>
            </p:nvSpPr>
            <p:spPr>
              <a:xfrm>
                <a:off x="5694811" y="2984839"/>
                <a:ext cx="58318" cy="66094"/>
              </a:xfrm>
              <a:custGeom>
                <a:avLst/>
                <a:gdLst>
                  <a:gd name="connsiteX0" fmla="*/ 15417 w 58318"/>
                  <a:gd name="connsiteY0" fmla="*/ 37672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7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7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7" y="37672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7" y="64486"/>
                      <a:pt x="41828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6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7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7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026E6B77-1FEF-C869-4641-B562854C2976}"/>
                  </a:ext>
                </a:extLst>
              </p:cNvPr>
              <p:cNvSpPr/>
              <p:nvPr/>
            </p:nvSpPr>
            <p:spPr>
              <a:xfrm>
                <a:off x="5761576" y="2984839"/>
                <a:ext cx="54564" cy="66362"/>
              </a:xfrm>
              <a:custGeom>
                <a:avLst/>
                <a:gdLst>
                  <a:gd name="connsiteX0" fmla="*/ 40086 w 54564"/>
                  <a:gd name="connsiteY0" fmla="*/ 64888 h 66362"/>
                  <a:gd name="connsiteX1" fmla="*/ 39013 w 54564"/>
                  <a:gd name="connsiteY1" fmla="*/ 57916 h 66362"/>
                  <a:gd name="connsiteX2" fmla="*/ 38611 w 54564"/>
                  <a:gd name="connsiteY2" fmla="*/ 57916 h 66362"/>
                  <a:gd name="connsiteX3" fmla="*/ 19842 w 54564"/>
                  <a:gd name="connsiteY3" fmla="*/ 66363 h 66362"/>
                  <a:gd name="connsiteX4" fmla="*/ 0 w 54564"/>
                  <a:gd name="connsiteY4" fmla="*/ 47459 h 66362"/>
                  <a:gd name="connsiteX5" fmla="*/ 37538 w 54564"/>
                  <a:gd name="connsiteY5" fmla="*/ 23462 h 66362"/>
                  <a:gd name="connsiteX6" fmla="*/ 37538 w 54564"/>
                  <a:gd name="connsiteY6" fmla="*/ 22389 h 66362"/>
                  <a:gd name="connsiteX7" fmla="*/ 24668 w 54564"/>
                  <a:gd name="connsiteY7" fmla="*/ 11396 h 66362"/>
                  <a:gd name="connsiteX8" fmla="*/ 7642 w 54564"/>
                  <a:gd name="connsiteY8" fmla="*/ 16088 h 66362"/>
                  <a:gd name="connsiteX9" fmla="*/ 4558 w 54564"/>
                  <a:gd name="connsiteY9" fmla="*/ 5631 h 66362"/>
                  <a:gd name="connsiteX10" fmla="*/ 27483 w 54564"/>
                  <a:gd name="connsiteY10" fmla="*/ 0 h 66362"/>
                  <a:gd name="connsiteX11" fmla="*/ 53626 w 54564"/>
                  <a:gd name="connsiteY11" fmla="*/ 26679 h 66362"/>
                  <a:gd name="connsiteX12" fmla="*/ 53626 w 54564"/>
                  <a:gd name="connsiteY12" fmla="*/ 49604 h 66362"/>
                  <a:gd name="connsiteX13" fmla="*/ 54565 w 54564"/>
                  <a:gd name="connsiteY13" fmla="*/ 64888 h 66362"/>
                  <a:gd name="connsiteX14" fmla="*/ 40086 w 54564"/>
                  <a:gd name="connsiteY14" fmla="*/ 64888 h 66362"/>
                  <a:gd name="connsiteX15" fmla="*/ 37940 w 54564"/>
                  <a:gd name="connsiteY15" fmla="*/ 33919 h 66362"/>
                  <a:gd name="connsiteX16" fmla="*/ 15820 w 54564"/>
                  <a:gd name="connsiteY16" fmla="*/ 45716 h 66362"/>
                  <a:gd name="connsiteX17" fmla="*/ 24936 w 54564"/>
                  <a:gd name="connsiteY17" fmla="*/ 54833 h 66362"/>
                  <a:gd name="connsiteX18" fmla="*/ 37405 w 54564"/>
                  <a:gd name="connsiteY18" fmla="*/ 46119 h 66362"/>
                  <a:gd name="connsiteX19" fmla="*/ 37940 w 54564"/>
                  <a:gd name="connsiteY19" fmla="*/ 42633 h 66362"/>
                  <a:gd name="connsiteX20" fmla="*/ 37940 w 54564"/>
                  <a:gd name="connsiteY20" fmla="*/ 33919 h 6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4564" h="66362">
                    <a:moveTo>
                      <a:pt x="40086" y="64888"/>
                    </a:moveTo>
                    <a:lnTo>
                      <a:pt x="39013" y="57916"/>
                    </a:lnTo>
                    <a:lnTo>
                      <a:pt x="38611" y="57916"/>
                    </a:lnTo>
                    <a:cubicBezTo>
                      <a:pt x="34723" y="62877"/>
                      <a:pt x="28020" y="66363"/>
                      <a:pt x="19842" y="66363"/>
                    </a:cubicBezTo>
                    <a:cubicBezTo>
                      <a:pt x="7105" y="66363"/>
                      <a:pt x="0" y="57112"/>
                      <a:pt x="0" y="47459"/>
                    </a:cubicBezTo>
                    <a:cubicBezTo>
                      <a:pt x="0" y="31505"/>
                      <a:pt x="14211" y="23462"/>
                      <a:pt x="37538" y="23462"/>
                    </a:cubicBezTo>
                    <a:lnTo>
                      <a:pt x="37538" y="22389"/>
                    </a:lnTo>
                    <a:cubicBezTo>
                      <a:pt x="37538" y="18233"/>
                      <a:pt x="35795" y="11396"/>
                      <a:pt x="24668" y="11396"/>
                    </a:cubicBezTo>
                    <a:cubicBezTo>
                      <a:pt x="18367" y="11396"/>
                      <a:pt x="11932" y="13407"/>
                      <a:pt x="7642" y="16088"/>
                    </a:cubicBezTo>
                    <a:lnTo>
                      <a:pt x="4558" y="5631"/>
                    </a:lnTo>
                    <a:cubicBezTo>
                      <a:pt x="9251" y="2815"/>
                      <a:pt x="17428" y="0"/>
                      <a:pt x="27483" y="0"/>
                    </a:cubicBezTo>
                    <a:cubicBezTo>
                      <a:pt x="47727" y="0"/>
                      <a:pt x="53626" y="12870"/>
                      <a:pt x="53626" y="26679"/>
                    </a:cubicBezTo>
                    <a:lnTo>
                      <a:pt x="53626" y="49604"/>
                    </a:lnTo>
                    <a:cubicBezTo>
                      <a:pt x="53626" y="55369"/>
                      <a:pt x="53894" y="60866"/>
                      <a:pt x="54565" y="64888"/>
                    </a:cubicBezTo>
                    <a:lnTo>
                      <a:pt x="40086" y="64888"/>
                    </a:lnTo>
                    <a:close/>
                    <a:moveTo>
                      <a:pt x="37940" y="33919"/>
                    </a:moveTo>
                    <a:cubicBezTo>
                      <a:pt x="26679" y="33650"/>
                      <a:pt x="15820" y="36198"/>
                      <a:pt x="15820" y="45716"/>
                    </a:cubicBezTo>
                    <a:cubicBezTo>
                      <a:pt x="15820" y="52018"/>
                      <a:pt x="19842" y="54833"/>
                      <a:pt x="24936" y="54833"/>
                    </a:cubicBezTo>
                    <a:cubicBezTo>
                      <a:pt x="31371" y="54833"/>
                      <a:pt x="36064" y="50677"/>
                      <a:pt x="37405" y="46119"/>
                    </a:cubicBezTo>
                    <a:cubicBezTo>
                      <a:pt x="37807" y="44912"/>
                      <a:pt x="37940" y="43705"/>
                      <a:pt x="37940" y="42633"/>
                    </a:cubicBezTo>
                    <a:lnTo>
                      <a:pt x="37940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1DF9097D-F885-CD4B-79CB-6AA9830B4710}"/>
                  </a:ext>
                </a:extLst>
              </p:cNvPr>
              <p:cNvSpPr/>
              <p:nvPr/>
            </p:nvSpPr>
            <p:spPr>
              <a:xfrm>
                <a:off x="5831558" y="2984839"/>
                <a:ext cx="57916" cy="64887"/>
              </a:xfrm>
              <a:custGeom>
                <a:avLst/>
                <a:gdLst>
                  <a:gd name="connsiteX0" fmla="*/ 536 w 57916"/>
                  <a:gd name="connsiteY0" fmla="*/ 20378 h 64887"/>
                  <a:gd name="connsiteX1" fmla="*/ 0 w 57916"/>
                  <a:gd name="connsiteY1" fmla="*/ 1475 h 64887"/>
                  <a:gd name="connsiteX2" fmla="*/ 14077 w 57916"/>
                  <a:gd name="connsiteY2" fmla="*/ 1475 h 64887"/>
                  <a:gd name="connsiteX3" fmla="*/ 14881 w 57916"/>
                  <a:gd name="connsiteY3" fmla="*/ 10993 h 64887"/>
                  <a:gd name="connsiteX4" fmla="*/ 15283 w 57916"/>
                  <a:gd name="connsiteY4" fmla="*/ 10993 h 64887"/>
                  <a:gd name="connsiteX5" fmla="*/ 35393 w 57916"/>
                  <a:gd name="connsiteY5" fmla="*/ 0 h 64887"/>
                  <a:gd name="connsiteX6" fmla="*/ 57917 w 57916"/>
                  <a:gd name="connsiteY6" fmla="*/ 27215 h 64887"/>
                  <a:gd name="connsiteX7" fmla="*/ 57917 w 57916"/>
                  <a:gd name="connsiteY7" fmla="*/ 64754 h 64887"/>
                  <a:gd name="connsiteX8" fmla="*/ 41963 w 57916"/>
                  <a:gd name="connsiteY8" fmla="*/ 64754 h 64887"/>
                  <a:gd name="connsiteX9" fmla="*/ 41963 w 57916"/>
                  <a:gd name="connsiteY9" fmla="*/ 28958 h 64887"/>
                  <a:gd name="connsiteX10" fmla="*/ 29897 w 57916"/>
                  <a:gd name="connsiteY10" fmla="*/ 13004 h 64887"/>
                  <a:gd name="connsiteX11" fmla="*/ 17428 w 57916"/>
                  <a:gd name="connsiteY11" fmla="*/ 22389 h 64887"/>
                  <a:gd name="connsiteX12" fmla="*/ 16758 w 57916"/>
                  <a:gd name="connsiteY12" fmla="*/ 27618 h 64887"/>
                  <a:gd name="connsiteX13" fmla="*/ 16758 w 57916"/>
                  <a:gd name="connsiteY13" fmla="*/ 64888 h 64887"/>
                  <a:gd name="connsiteX14" fmla="*/ 670 w 57916"/>
                  <a:gd name="connsiteY14" fmla="*/ 64888 h 64887"/>
                  <a:gd name="connsiteX15" fmla="*/ 670 w 57916"/>
                  <a:gd name="connsiteY15" fmla="*/ 20378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916" h="64887">
                    <a:moveTo>
                      <a:pt x="536" y="20378"/>
                    </a:moveTo>
                    <a:cubicBezTo>
                      <a:pt x="536" y="13138"/>
                      <a:pt x="536" y="6971"/>
                      <a:pt x="0" y="1475"/>
                    </a:cubicBezTo>
                    <a:lnTo>
                      <a:pt x="14077" y="1475"/>
                    </a:lnTo>
                    <a:lnTo>
                      <a:pt x="14881" y="10993"/>
                    </a:lnTo>
                    <a:lnTo>
                      <a:pt x="15283" y="10993"/>
                    </a:lnTo>
                    <a:cubicBezTo>
                      <a:pt x="17965" y="6033"/>
                      <a:pt x="24936" y="0"/>
                      <a:pt x="35393" y="0"/>
                    </a:cubicBezTo>
                    <a:cubicBezTo>
                      <a:pt x="46521" y="0"/>
                      <a:pt x="57917" y="7105"/>
                      <a:pt x="57917" y="27215"/>
                    </a:cubicBezTo>
                    <a:lnTo>
                      <a:pt x="57917" y="64754"/>
                    </a:lnTo>
                    <a:lnTo>
                      <a:pt x="41963" y="64754"/>
                    </a:lnTo>
                    <a:lnTo>
                      <a:pt x="41963" y="28958"/>
                    </a:lnTo>
                    <a:cubicBezTo>
                      <a:pt x="41963" y="19842"/>
                      <a:pt x="38611" y="13004"/>
                      <a:pt x="29897" y="13004"/>
                    </a:cubicBezTo>
                    <a:cubicBezTo>
                      <a:pt x="23462" y="13004"/>
                      <a:pt x="19037" y="17563"/>
                      <a:pt x="17428" y="22389"/>
                    </a:cubicBezTo>
                    <a:cubicBezTo>
                      <a:pt x="16892" y="23864"/>
                      <a:pt x="16758" y="25741"/>
                      <a:pt x="16758" y="27618"/>
                    </a:cubicBezTo>
                    <a:lnTo>
                      <a:pt x="16758" y="64888"/>
                    </a:lnTo>
                    <a:lnTo>
                      <a:pt x="670" y="64888"/>
                    </a:lnTo>
                    <a:lnTo>
                      <a:pt x="670" y="20378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483" name="Graphic 2">
              <a:extLst>
                <a:ext uri="{FF2B5EF4-FFF2-40B4-BE49-F238E27FC236}">
                  <a16:creationId xmlns:a16="http://schemas.microsoft.com/office/drawing/2014/main" id="{2DD30247-FA36-0C91-0DCA-E22B9D4080A2}"/>
                </a:ext>
              </a:extLst>
            </p:cNvPr>
            <p:cNvGrpSpPr/>
            <p:nvPr/>
          </p:nvGrpSpPr>
          <p:grpSpPr>
            <a:xfrm>
              <a:off x="5107728" y="3279248"/>
              <a:ext cx="636552" cy="623004"/>
              <a:chOff x="5107728" y="3279248"/>
              <a:chExt cx="636552" cy="623004"/>
            </a:xfrm>
            <a:solidFill>
              <a:srgbClr val="FFFFFF"/>
            </a:solidFill>
          </p:grpSpPr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4B461E0-9981-C010-9E0F-27A19E91B67F}"/>
                  </a:ext>
                </a:extLst>
              </p:cNvPr>
              <p:cNvSpPr/>
              <p:nvPr/>
            </p:nvSpPr>
            <p:spPr>
              <a:xfrm>
                <a:off x="5107728" y="3315043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6AC55CCC-426D-3832-D6F0-A81EB072266D}"/>
                  </a:ext>
                </a:extLst>
              </p:cNvPr>
              <p:cNvSpPr/>
              <p:nvPr/>
            </p:nvSpPr>
            <p:spPr>
              <a:xfrm>
                <a:off x="5171686" y="3280454"/>
                <a:ext cx="52419" cy="78562"/>
              </a:xfrm>
              <a:custGeom>
                <a:avLst/>
                <a:gdLst>
                  <a:gd name="connsiteX0" fmla="*/ 0 w 52419"/>
                  <a:gd name="connsiteY0" fmla="*/ 1609 h 78562"/>
                  <a:gd name="connsiteX1" fmla="*/ 21719 w 52419"/>
                  <a:gd name="connsiteY1" fmla="*/ 0 h 78562"/>
                  <a:gd name="connsiteX2" fmla="*/ 44778 w 52419"/>
                  <a:gd name="connsiteY2" fmla="*/ 6301 h 78562"/>
                  <a:gd name="connsiteX3" fmla="*/ 52420 w 52419"/>
                  <a:gd name="connsiteY3" fmla="*/ 23596 h 78562"/>
                  <a:gd name="connsiteX4" fmla="*/ 45717 w 52419"/>
                  <a:gd name="connsiteY4" fmla="*/ 41292 h 78562"/>
                  <a:gd name="connsiteX5" fmla="*/ 21048 w 52419"/>
                  <a:gd name="connsiteY5" fmla="*/ 49604 h 78562"/>
                  <a:gd name="connsiteX6" fmla="*/ 14077 w 52419"/>
                  <a:gd name="connsiteY6" fmla="*/ 49202 h 78562"/>
                  <a:gd name="connsiteX7" fmla="*/ 14077 w 52419"/>
                  <a:gd name="connsiteY7" fmla="*/ 78563 h 78562"/>
                  <a:gd name="connsiteX8" fmla="*/ 0 w 52419"/>
                  <a:gd name="connsiteY8" fmla="*/ 78563 h 78562"/>
                  <a:gd name="connsiteX9" fmla="*/ 0 w 52419"/>
                  <a:gd name="connsiteY9" fmla="*/ 1743 h 78562"/>
                  <a:gd name="connsiteX10" fmla="*/ 14077 w 52419"/>
                  <a:gd name="connsiteY10" fmla="*/ 37941 h 78562"/>
                  <a:gd name="connsiteX11" fmla="*/ 21048 w 52419"/>
                  <a:gd name="connsiteY11" fmla="*/ 38477 h 78562"/>
                  <a:gd name="connsiteX12" fmla="*/ 38209 w 52419"/>
                  <a:gd name="connsiteY12" fmla="*/ 24132 h 78562"/>
                  <a:gd name="connsiteX13" fmla="*/ 22389 w 52419"/>
                  <a:gd name="connsiteY13" fmla="*/ 10859 h 78562"/>
                  <a:gd name="connsiteX14" fmla="*/ 14211 w 52419"/>
                  <a:gd name="connsiteY14" fmla="*/ 11530 h 78562"/>
                  <a:gd name="connsiteX15" fmla="*/ 14211 w 52419"/>
                  <a:gd name="connsiteY15" fmla="*/ 37807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419" h="78562">
                    <a:moveTo>
                      <a:pt x="0" y="1609"/>
                    </a:moveTo>
                    <a:cubicBezTo>
                      <a:pt x="5095" y="670"/>
                      <a:pt x="12200" y="0"/>
                      <a:pt x="21719" y="0"/>
                    </a:cubicBezTo>
                    <a:cubicBezTo>
                      <a:pt x="32176" y="0"/>
                      <a:pt x="39818" y="2145"/>
                      <a:pt x="44778" y="6301"/>
                    </a:cubicBezTo>
                    <a:cubicBezTo>
                      <a:pt x="49336" y="10189"/>
                      <a:pt x="52420" y="16222"/>
                      <a:pt x="52420" y="23596"/>
                    </a:cubicBezTo>
                    <a:cubicBezTo>
                      <a:pt x="52420" y="30969"/>
                      <a:pt x="50141" y="37136"/>
                      <a:pt x="45717" y="41292"/>
                    </a:cubicBezTo>
                    <a:cubicBezTo>
                      <a:pt x="40086" y="46923"/>
                      <a:pt x="31103" y="49604"/>
                      <a:pt x="21048" y="49604"/>
                    </a:cubicBezTo>
                    <a:cubicBezTo>
                      <a:pt x="18367" y="49604"/>
                      <a:pt x="15954" y="49604"/>
                      <a:pt x="14077" y="49202"/>
                    </a:cubicBezTo>
                    <a:lnTo>
                      <a:pt x="14077" y="78563"/>
                    </a:lnTo>
                    <a:lnTo>
                      <a:pt x="0" y="78563"/>
                    </a:lnTo>
                    <a:lnTo>
                      <a:pt x="0" y="1743"/>
                    </a:lnTo>
                    <a:close/>
                    <a:moveTo>
                      <a:pt x="14077" y="37941"/>
                    </a:moveTo>
                    <a:cubicBezTo>
                      <a:pt x="15820" y="38477"/>
                      <a:pt x="18099" y="38477"/>
                      <a:pt x="21048" y="38477"/>
                    </a:cubicBezTo>
                    <a:cubicBezTo>
                      <a:pt x="31639" y="38477"/>
                      <a:pt x="38209" y="33248"/>
                      <a:pt x="38209" y="24132"/>
                    </a:cubicBezTo>
                    <a:cubicBezTo>
                      <a:pt x="38209" y="15015"/>
                      <a:pt x="32176" y="10859"/>
                      <a:pt x="22389" y="10859"/>
                    </a:cubicBezTo>
                    <a:cubicBezTo>
                      <a:pt x="18501" y="10859"/>
                      <a:pt x="15685" y="11262"/>
                      <a:pt x="14211" y="11530"/>
                    </a:cubicBezTo>
                    <a:lnTo>
                      <a:pt x="14211" y="378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24EF94A9-A75E-5A83-95D2-A0497347FED1}"/>
                  </a:ext>
                </a:extLst>
              </p:cNvPr>
              <p:cNvSpPr/>
              <p:nvPr/>
            </p:nvSpPr>
            <p:spPr>
              <a:xfrm>
                <a:off x="5233758" y="3301369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F8B86780-842D-8EE4-C040-5FA5B5722D5F}"/>
                  </a:ext>
                </a:extLst>
              </p:cNvPr>
              <p:cNvSpPr/>
              <p:nvPr/>
            </p:nvSpPr>
            <p:spPr>
              <a:xfrm>
                <a:off x="5270760" y="3301503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2 w 57112"/>
                  <a:gd name="connsiteY3" fmla="*/ 0 h 58720"/>
                  <a:gd name="connsiteX4" fmla="*/ 57112 w 57112"/>
                  <a:gd name="connsiteY4" fmla="*/ 28958 h 58720"/>
                  <a:gd name="connsiteX5" fmla="*/ 14747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7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8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8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4E83914D-98DD-288E-E6D7-5A2C220862F6}"/>
                  </a:ext>
                </a:extLst>
              </p:cNvPr>
              <p:cNvSpPr/>
              <p:nvPr/>
            </p:nvSpPr>
            <p:spPr>
              <a:xfrm>
                <a:off x="5335916" y="3301503"/>
                <a:ext cx="40085" cy="58720"/>
              </a:xfrm>
              <a:custGeom>
                <a:avLst/>
                <a:gdLst>
                  <a:gd name="connsiteX0" fmla="*/ 3084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5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4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4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5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4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2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2AFEF2D2-E5FB-5E5A-D46A-682E130A40C1}"/>
                  </a:ext>
                </a:extLst>
              </p:cNvPr>
              <p:cNvSpPr/>
              <p:nvPr/>
            </p:nvSpPr>
            <p:spPr>
              <a:xfrm>
                <a:off x="5387264" y="3301503"/>
                <a:ext cx="56442" cy="80439"/>
              </a:xfrm>
              <a:custGeom>
                <a:avLst/>
                <a:gdLst>
                  <a:gd name="connsiteX0" fmla="*/ 536 w 56442"/>
                  <a:gd name="connsiteY0" fmla="*/ 19976 h 80439"/>
                  <a:gd name="connsiteX1" fmla="*/ 0 w 56442"/>
                  <a:gd name="connsiteY1" fmla="*/ 1207 h 80439"/>
                  <a:gd name="connsiteX2" fmla="*/ 12468 w 56442"/>
                  <a:gd name="connsiteY2" fmla="*/ 1207 h 80439"/>
                  <a:gd name="connsiteX3" fmla="*/ 13139 w 56442"/>
                  <a:gd name="connsiteY3" fmla="*/ 9921 h 80439"/>
                  <a:gd name="connsiteX4" fmla="*/ 13407 w 56442"/>
                  <a:gd name="connsiteY4" fmla="*/ 9921 h 80439"/>
                  <a:gd name="connsiteX5" fmla="*/ 32712 w 56442"/>
                  <a:gd name="connsiteY5" fmla="*/ 0 h 80439"/>
                  <a:gd name="connsiteX6" fmla="*/ 56442 w 56442"/>
                  <a:gd name="connsiteY6" fmla="*/ 28690 h 80439"/>
                  <a:gd name="connsiteX7" fmla="*/ 30835 w 56442"/>
                  <a:gd name="connsiteY7" fmla="*/ 58855 h 80439"/>
                  <a:gd name="connsiteX8" fmla="*/ 15016 w 56442"/>
                  <a:gd name="connsiteY8" fmla="*/ 51347 h 80439"/>
                  <a:gd name="connsiteX9" fmla="*/ 14747 w 56442"/>
                  <a:gd name="connsiteY9" fmla="*/ 51347 h 80439"/>
                  <a:gd name="connsiteX10" fmla="*/ 14747 w 56442"/>
                  <a:gd name="connsiteY10" fmla="*/ 80440 h 80439"/>
                  <a:gd name="connsiteX11" fmla="*/ 536 w 56442"/>
                  <a:gd name="connsiteY11" fmla="*/ 80440 h 80439"/>
                  <a:gd name="connsiteX12" fmla="*/ 536 w 56442"/>
                  <a:gd name="connsiteY12" fmla="*/ 19976 h 80439"/>
                  <a:gd name="connsiteX13" fmla="*/ 14747 w 56442"/>
                  <a:gd name="connsiteY13" fmla="*/ 33919 h 80439"/>
                  <a:gd name="connsiteX14" fmla="*/ 15150 w 56442"/>
                  <a:gd name="connsiteY14" fmla="*/ 37807 h 80439"/>
                  <a:gd name="connsiteX15" fmla="*/ 27618 w 56442"/>
                  <a:gd name="connsiteY15" fmla="*/ 47728 h 80439"/>
                  <a:gd name="connsiteX16" fmla="*/ 41963 w 56442"/>
                  <a:gd name="connsiteY16" fmla="*/ 29092 h 80439"/>
                  <a:gd name="connsiteX17" fmla="*/ 28020 w 56442"/>
                  <a:gd name="connsiteY17" fmla="*/ 11127 h 80439"/>
                  <a:gd name="connsiteX18" fmla="*/ 15284 w 56442"/>
                  <a:gd name="connsiteY18" fmla="*/ 21585 h 80439"/>
                  <a:gd name="connsiteX19" fmla="*/ 14747 w 56442"/>
                  <a:gd name="connsiteY19" fmla="*/ 25204 h 80439"/>
                  <a:gd name="connsiteX20" fmla="*/ 14747 w 56442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2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3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6"/>
                      <a:pt x="15016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50" y="37807"/>
                    </a:cubicBezTo>
                    <a:cubicBezTo>
                      <a:pt x="16490" y="43571"/>
                      <a:pt x="21585" y="47728"/>
                      <a:pt x="27618" y="47728"/>
                    </a:cubicBezTo>
                    <a:cubicBezTo>
                      <a:pt x="36600" y="47728"/>
                      <a:pt x="41963" y="40220"/>
                      <a:pt x="41963" y="29092"/>
                    </a:cubicBezTo>
                    <a:cubicBezTo>
                      <a:pt x="41963" y="19171"/>
                      <a:pt x="37137" y="11127"/>
                      <a:pt x="28020" y="11127"/>
                    </a:cubicBezTo>
                    <a:cubicBezTo>
                      <a:pt x="22121" y="11127"/>
                      <a:pt x="16758" y="15418"/>
                      <a:pt x="15284" y="21585"/>
                    </a:cubicBezTo>
                    <a:cubicBezTo>
                      <a:pt x="14882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03078B9-CFE8-F6C3-460B-A6D72A722B89}"/>
                  </a:ext>
                </a:extLst>
              </p:cNvPr>
              <p:cNvSpPr/>
              <p:nvPr/>
            </p:nvSpPr>
            <p:spPr>
              <a:xfrm>
                <a:off x="5451883" y="330150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6458ECF4-3AB0-B29E-1635-BEBE0C78145B}"/>
                  </a:ext>
                </a:extLst>
              </p:cNvPr>
              <p:cNvSpPr/>
              <p:nvPr/>
            </p:nvSpPr>
            <p:spPr>
              <a:xfrm>
                <a:off x="5511543" y="3301369"/>
                <a:ext cx="45180" cy="58720"/>
              </a:xfrm>
              <a:custGeom>
                <a:avLst/>
                <a:gdLst>
                  <a:gd name="connsiteX0" fmla="*/ 44912 w 45180"/>
                  <a:gd name="connsiteY0" fmla="*/ 55905 h 58720"/>
                  <a:gd name="connsiteX1" fmla="*/ 28958 w 45180"/>
                  <a:gd name="connsiteY1" fmla="*/ 58721 h 58720"/>
                  <a:gd name="connsiteX2" fmla="*/ 0 w 45180"/>
                  <a:gd name="connsiteY2" fmla="*/ 30031 h 58720"/>
                  <a:gd name="connsiteX3" fmla="*/ 31371 w 45180"/>
                  <a:gd name="connsiteY3" fmla="*/ 0 h 58720"/>
                  <a:gd name="connsiteX4" fmla="*/ 45180 w 45180"/>
                  <a:gd name="connsiteY4" fmla="*/ 2681 h 58720"/>
                  <a:gd name="connsiteX5" fmla="*/ 42633 w 45180"/>
                  <a:gd name="connsiteY5" fmla="*/ 13272 h 58720"/>
                  <a:gd name="connsiteX6" fmla="*/ 31908 w 45180"/>
                  <a:gd name="connsiteY6" fmla="*/ 11127 h 58720"/>
                  <a:gd name="connsiteX7" fmla="*/ 14613 w 45180"/>
                  <a:gd name="connsiteY7" fmla="*/ 29360 h 58720"/>
                  <a:gd name="connsiteX8" fmla="*/ 31908 w 45180"/>
                  <a:gd name="connsiteY8" fmla="*/ 47459 h 58720"/>
                  <a:gd name="connsiteX9" fmla="*/ 43169 w 45180"/>
                  <a:gd name="connsiteY9" fmla="*/ 45314 h 58720"/>
                  <a:gd name="connsiteX10" fmla="*/ 45180 w 45180"/>
                  <a:gd name="connsiteY10" fmla="*/ 55905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180" h="58720">
                    <a:moveTo>
                      <a:pt x="44912" y="55905"/>
                    </a:moveTo>
                    <a:cubicBezTo>
                      <a:pt x="41963" y="57246"/>
                      <a:pt x="36064" y="58721"/>
                      <a:pt x="28958" y="58721"/>
                    </a:cubicBezTo>
                    <a:cubicBezTo>
                      <a:pt x="11396" y="58721"/>
                      <a:pt x="0" y="47459"/>
                      <a:pt x="0" y="30031"/>
                    </a:cubicBezTo>
                    <a:cubicBezTo>
                      <a:pt x="0" y="12602"/>
                      <a:pt x="11529" y="0"/>
                      <a:pt x="31371" y="0"/>
                    </a:cubicBezTo>
                    <a:cubicBezTo>
                      <a:pt x="36600" y="0"/>
                      <a:pt x="41963" y="1207"/>
                      <a:pt x="45180" y="2681"/>
                    </a:cubicBezTo>
                    <a:lnTo>
                      <a:pt x="42633" y="13272"/>
                    </a:lnTo>
                    <a:cubicBezTo>
                      <a:pt x="40354" y="12200"/>
                      <a:pt x="37002" y="11127"/>
                      <a:pt x="31908" y="11127"/>
                    </a:cubicBezTo>
                    <a:cubicBezTo>
                      <a:pt x="21048" y="11127"/>
                      <a:pt x="14613" y="19037"/>
                      <a:pt x="14613" y="29360"/>
                    </a:cubicBezTo>
                    <a:cubicBezTo>
                      <a:pt x="14613" y="40890"/>
                      <a:pt x="22121" y="47459"/>
                      <a:pt x="31908" y="47459"/>
                    </a:cubicBezTo>
                    <a:cubicBezTo>
                      <a:pt x="36868" y="47459"/>
                      <a:pt x="40354" y="46387"/>
                      <a:pt x="43169" y="45314"/>
                    </a:cubicBezTo>
                    <a:lnTo>
                      <a:pt x="45180" y="5590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D978E1D3-283D-6EF6-808F-424A47E1D8EB}"/>
                  </a:ext>
                </a:extLst>
              </p:cNvPr>
              <p:cNvSpPr/>
              <p:nvPr/>
            </p:nvSpPr>
            <p:spPr>
              <a:xfrm>
                <a:off x="5563158" y="3286621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2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39" y="61938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39" y="73468"/>
                      <a:pt x="15149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2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C5831969-4D93-7F82-EA10-B02F63715B6F}"/>
                  </a:ext>
                </a:extLst>
              </p:cNvPr>
              <p:cNvSpPr/>
              <p:nvPr/>
            </p:nvSpPr>
            <p:spPr>
              <a:xfrm>
                <a:off x="5608606" y="3279248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0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7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4B1237B7-B376-F726-8997-3A1985ECF1D6}"/>
                  </a:ext>
                </a:extLst>
              </p:cNvPr>
              <p:cNvSpPr/>
              <p:nvPr/>
            </p:nvSpPr>
            <p:spPr>
              <a:xfrm>
                <a:off x="5632738" y="3302709"/>
                <a:ext cx="56307" cy="56307"/>
              </a:xfrm>
              <a:custGeom>
                <a:avLst/>
                <a:gdLst>
                  <a:gd name="connsiteX0" fmla="*/ 15284 w 56307"/>
                  <a:gd name="connsiteY0" fmla="*/ 0 h 56307"/>
                  <a:gd name="connsiteX1" fmla="*/ 24400 w 56307"/>
                  <a:gd name="connsiteY1" fmla="*/ 28556 h 56307"/>
                  <a:gd name="connsiteX2" fmla="*/ 28154 w 56307"/>
                  <a:gd name="connsiteY2" fmla="*/ 42633 h 56307"/>
                  <a:gd name="connsiteX3" fmla="*/ 28556 w 56307"/>
                  <a:gd name="connsiteY3" fmla="*/ 42633 h 56307"/>
                  <a:gd name="connsiteX4" fmla="*/ 32444 w 56307"/>
                  <a:gd name="connsiteY4" fmla="*/ 28556 h 56307"/>
                  <a:gd name="connsiteX5" fmla="*/ 41293 w 56307"/>
                  <a:gd name="connsiteY5" fmla="*/ 0 h 56307"/>
                  <a:gd name="connsiteX6" fmla="*/ 56308 w 56307"/>
                  <a:gd name="connsiteY6" fmla="*/ 0 h 56307"/>
                  <a:gd name="connsiteX7" fmla="*/ 34857 w 56307"/>
                  <a:gd name="connsiteY7" fmla="*/ 56308 h 56307"/>
                  <a:gd name="connsiteX8" fmla="*/ 20915 w 56307"/>
                  <a:gd name="connsiteY8" fmla="*/ 56308 h 56307"/>
                  <a:gd name="connsiteX9" fmla="*/ 0 w 56307"/>
                  <a:gd name="connsiteY9" fmla="*/ 0 h 56307"/>
                  <a:gd name="connsiteX10" fmla="*/ 15418 w 56307"/>
                  <a:gd name="connsiteY10" fmla="*/ 0 h 5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307" h="56307">
                    <a:moveTo>
                      <a:pt x="15284" y="0"/>
                    </a:moveTo>
                    <a:lnTo>
                      <a:pt x="24400" y="28556"/>
                    </a:lnTo>
                    <a:cubicBezTo>
                      <a:pt x="26009" y="33516"/>
                      <a:pt x="27215" y="38075"/>
                      <a:pt x="28154" y="42633"/>
                    </a:cubicBezTo>
                    <a:lnTo>
                      <a:pt x="28556" y="42633"/>
                    </a:lnTo>
                    <a:cubicBezTo>
                      <a:pt x="29629" y="38075"/>
                      <a:pt x="30835" y="33650"/>
                      <a:pt x="32444" y="28556"/>
                    </a:cubicBezTo>
                    <a:lnTo>
                      <a:pt x="41293" y="0"/>
                    </a:lnTo>
                    <a:lnTo>
                      <a:pt x="56308" y="0"/>
                    </a:lnTo>
                    <a:lnTo>
                      <a:pt x="34857" y="56308"/>
                    </a:lnTo>
                    <a:lnTo>
                      <a:pt x="20915" y="56308"/>
                    </a:lnTo>
                    <a:lnTo>
                      <a:pt x="0" y="0"/>
                    </a:lnTo>
                    <a:lnTo>
                      <a:pt x="154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92CBF851-0FAA-6493-811D-56CA91F5804D}"/>
                  </a:ext>
                </a:extLst>
              </p:cNvPr>
              <p:cNvSpPr/>
              <p:nvPr/>
            </p:nvSpPr>
            <p:spPr>
              <a:xfrm>
                <a:off x="5692532" y="330150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ABA41B-F5F4-CEB3-845C-458DEEA98AA0}"/>
                  </a:ext>
                </a:extLst>
              </p:cNvPr>
              <p:cNvSpPr/>
              <p:nvPr/>
            </p:nvSpPr>
            <p:spPr>
              <a:xfrm>
                <a:off x="5183349" y="3453936"/>
                <a:ext cx="55101" cy="78428"/>
              </a:xfrm>
              <a:custGeom>
                <a:avLst/>
                <a:gdLst>
                  <a:gd name="connsiteX0" fmla="*/ 0 w 55101"/>
                  <a:gd name="connsiteY0" fmla="*/ 1609 h 78428"/>
                  <a:gd name="connsiteX1" fmla="*/ 21451 w 55101"/>
                  <a:gd name="connsiteY1" fmla="*/ 0 h 78428"/>
                  <a:gd name="connsiteX2" fmla="*/ 45449 w 55101"/>
                  <a:gd name="connsiteY2" fmla="*/ 6167 h 78428"/>
                  <a:gd name="connsiteX3" fmla="*/ 52152 w 55101"/>
                  <a:gd name="connsiteY3" fmla="*/ 21719 h 78428"/>
                  <a:gd name="connsiteX4" fmla="*/ 38075 w 55101"/>
                  <a:gd name="connsiteY4" fmla="*/ 41292 h 78428"/>
                  <a:gd name="connsiteX5" fmla="*/ 38075 w 55101"/>
                  <a:gd name="connsiteY5" fmla="*/ 41695 h 78428"/>
                  <a:gd name="connsiteX6" fmla="*/ 48934 w 55101"/>
                  <a:gd name="connsiteY6" fmla="*/ 56710 h 78428"/>
                  <a:gd name="connsiteX7" fmla="*/ 55101 w 55101"/>
                  <a:gd name="connsiteY7" fmla="*/ 78429 h 78428"/>
                  <a:gd name="connsiteX8" fmla="*/ 40488 w 55101"/>
                  <a:gd name="connsiteY8" fmla="*/ 78429 h 78428"/>
                  <a:gd name="connsiteX9" fmla="*/ 35259 w 55101"/>
                  <a:gd name="connsiteY9" fmla="*/ 60061 h 78428"/>
                  <a:gd name="connsiteX10" fmla="*/ 21316 w 55101"/>
                  <a:gd name="connsiteY10" fmla="*/ 46387 h 78428"/>
                  <a:gd name="connsiteX11" fmla="*/ 14211 w 55101"/>
                  <a:gd name="connsiteY11" fmla="*/ 46387 h 78428"/>
                  <a:gd name="connsiteX12" fmla="*/ 14211 w 55101"/>
                  <a:gd name="connsiteY12" fmla="*/ 78429 h 78428"/>
                  <a:gd name="connsiteX13" fmla="*/ 134 w 55101"/>
                  <a:gd name="connsiteY13" fmla="*/ 78429 h 78428"/>
                  <a:gd name="connsiteX14" fmla="*/ 134 w 55101"/>
                  <a:gd name="connsiteY14" fmla="*/ 1609 h 78428"/>
                  <a:gd name="connsiteX15" fmla="*/ 14077 w 55101"/>
                  <a:gd name="connsiteY15" fmla="*/ 36064 h 78428"/>
                  <a:gd name="connsiteX16" fmla="*/ 22523 w 55101"/>
                  <a:gd name="connsiteY16" fmla="*/ 36064 h 78428"/>
                  <a:gd name="connsiteX17" fmla="*/ 38075 w 55101"/>
                  <a:gd name="connsiteY17" fmla="*/ 23193 h 78428"/>
                  <a:gd name="connsiteX18" fmla="*/ 22791 w 55101"/>
                  <a:gd name="connsiteY18" fmla="*/ 10725 h 78428"/>
                  <a:gd name="connsiteX19" fmla="*/ 13943 w 55101"/>
                  <a:gd name="connsiteY19" fmla="*/ 11396 h 78428"/>
                  <a:gd name="connsiteX20" fmla="*/ 13943 w 55101"/>
                  <a:gd name="connsiteY20" fmla="*/ 36064 h 7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101" h="78428">
                    <a:moveTo>
                      <a:pt x="0" y="1609"/>
                    </a:moveTo>
                    <a:cubicBezTo>
                      <a:pt x="5363" y="670"/>
                      <a:pt x="13272" y="0"/>
                      <a:pt x="21451" y="0"/>
                    </a:cubicBezTo>
                    <a:cubicBezTo>
                      <a:pt x="32712" y="0"/>
                      <a:pt x="40354" y="1877"/>
                      <a:pt x="45449" y="6167"/>
                    </a:cubicBezTo>
                    <a:cubicBezTo>
                      <a:pt x="49738" y="9787"/>
                      <a:pt x="52152" y="15149"/>
                      <a:pt x="52152" y="21719"/>
                    </a:cubicBezTo>
                    <a:cubicBezTo>
                      <a:pt x="52152" y="31774"/>
                      <a:pt x="45314" y="38611"/>
                      <a:pt x="38075" y="41292"/>
                    </a:cubicBezTo>
                    <a:lnTo>
                      <a:pt x="38075" y="41695"/>
                    </a:lnTo>
                    <a:cubicBezTo>
                      <a:pt x="43571" y="43840"/>
                      <a:pt x="46923" y="49202"/>
                      <a:pt x="48934" y="56710"/>
                    </a:cubicBezTo>
                    <a:cubicBezTo>
                      <a:pt x="51347" y="66363"/>
                      <a:pt x="53492" y="75479"/>
                      <a:pt x="55101" y="78429"/>
                    </a:cubicBezTo>
                    <a:lnTo>
                      <a:pt x="40488" y="78429"/>
                    </a:lnTo>
                    <a:cubicBezTo>
                      <a:pt x="39281" y="76149"/>
                      <a:pt x="37538" y="69714"/>
                      <a:pt x="35259" y="60061"/>
                    </a:cubicBezTo>
                    <a:cubicBezTo>
                      <a:pt x="33114" y="49873"/>
                      <a:pt x="29360" y="46655"/>
                      <a:pt x="21316" y="46387"/>
                    </a:cubicBezTo>
                    <a:lnTo>
                      <a:pt x="14211" y="46387"/>
                    </a:lnTo>
                    <a:lnTo>
                      <a:pt x="14211" y="78429"/>
                    </a:lnTo>
                    <a:lnTo>
                      <a:pt x="134" y="78429"/>
                    </a:lnTo>
                    <a:lnTo>
                      <a:pt x="134" y="1609"/>
                    </a:lnTo>
                    <a:close/>
                    <a:moveTo>
                      <a:pt x="14077" y="36064"/>
                    </a:moveTo>
                    <a:lnTo>
                      <a:pt x="22523" y="36064"/>
                    </a:lnTo>
                    <a:cubicBezTo>
                      <a:pt x="32176" y="36064"/>
                      <a:pt x="38075" y="30969"/>
                      <a:pt x="38075" y="23193"/>
                    </a:cubicBezTo>
                    <a:cubicBezTo>
                      <a:pt x="38075" y="14613"/>
                      <a:pt x="32042" y="10725"/>
                      <a:pt x="22791" y="10725"/>
                    </a:cubicBezTo>
                    <a:cubicBezTo>
                      <a:pt x="18233" y="10725"/>
                      <a:pt x="15417" y="11127"/>
                      <a:pt x="13943" y="11396"/>
                    </a:cubicBezTo>
                    <a:lnTo>
                      <a:pt x="13943" y="3606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907E6B63-9FED-4249-63CD-EAEDDE7835A9}"/>
                  </a:ext>
                </a:extLst>
              </p:cNvPr>
              <p:cNvSpPr/>
              <p:nvPr/>
            </p:nvSpPr>
            <p:spPr>
              <a:xfrm>
                <a:off x="5245288" y="3474850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16A19E4A-0198-7214-254D-3588144389D4}"/>
                  </a:ext>
                </a:extLst>
              </p:cNvPr>
              <p:cNvSpPr/>
              <p:nvPr/>
            </p:nvSpPr>
            <p:spPr>
              <a:xfrm>
                <a:off x="5304947" y="3475118"/>
                <a:ext cx="55100" cy="81646"/>
              </a:xfrm>
              <a:custGeom>
                <a:avLst/>
                <a:gdLst>
                  <a:gd name="connsiteX0" fmla="*/ 54967 w 55100"/>
                  <a:gd name="connsiteY0" fmla="*/ 1072 h 81646"/>
                  <a:gd name="connsiteX1" fmla="*/ 54565 w 55100"/>
                  <a:gd name="connsiteY1" fmla="*/ 17295 h 81646"/>
                  <a:gd name="connsiteX2" fmla="*/ 54565 w 55100"/>
                  <a:gd name="connsiteY2" fmla="*/ 49202 h 81646"/>
                  <a:gd name="connsiteX3" fmla="*/ 46252 w 55100"/>
                  <a:gd name="connsiteY3" fmla="*/ 74809 h 81646"/>
                  <a:gd name="connsiteX4" fmla="*/ 24534 w 55100"/>
                  <a:gd name="connsiteY4" fmla="*/ 81646 h 81646"/>
                  <a:gd name="connsiteX5" fmla="*/ 4826 w 55100"/>
                  <a:gd name="connsiteY5" fmla="*/ 77088 h 81646"/>
                  <a:gd name="connsiteX6" fmla="*/ 7910 w 55100"/>
                  <a:gd name="connsiteY6" fmla="*/ 66363 h 81646"/>
                  <a:gd name="connsiteX7" fmla="*/ 24266 w 55100"/>
                  <a:gd name="connsiteY7" fmla="*/ 70653 h 81646"/>
                  <a:gd name="connsiteX8" fmla="*/ 40488 w 55100"/>
                  <a:gd name="connsiteY8" fmla="*/ 53626 h 81646"/>
                  <a:gd name="connsiteX9" fmla="*/ 40488 w 55100"/>
                  <a:gd name="connsiteY9" fmla="*/ 48800 h 81646"/>
                  <a:gd name="connsiteX10" fmla="*/ 40220 w 55100"/>
                  <a:gd name="connsiteY10" fmla="*/ 48800 h 81646"/>
                  <a:gd name="connsiteX11" fmla="*/ 23864 w 55100"/>
                  <a:gd name="connsiteY11" fmla="*/ 57112 h 81646"/>
                  <a:gd name="connsiteX12" fmla="*/ 0 w 55100"/>
                  <a:gd name="connsiteY12" fmla="*/ 29629 h 81646"/>
                  <a:gd name="connsiteX13" fmla="*/ 25607 w 55100"/>
                  <a:gd name="connsiteY13" fmla="*/ 0 h 81646"/>
                  <a:gd name="connsiteX14" fmla="*/ 41963 w 55100"/>
                  <a:gd name="connsiteY14" fmla="*/ 8848 h 81646"/>
                  <a:gd name="connsiteX15" fmla="*/ 42231 w 55100"/>
                  <a:gd name="connsiteY15" fmla="*/ 8848 h 81646"/>
                  <a:gd name="connsiteX16" fmla="*/ 42767 w 55100"/>
                  <a:gd name="connsiteY16" fmla="*/ 1341 h 81646"/>
                  <a:gd name="connsiteX17" fmla="*/ 55101 w 55100"/>
                  <a:gd name="connsiteY17" fmla="*/ 1341 h 81646"/>
                  <a:gd name="connsiteX18" fmla="*/ 40354 w 55100"/>
                  <a:gd name="connsiteY18" fmla="*/ 23596 h 81646"/>
                  <a:gd name="connsiteX19" fmla="*/ 39951 w 55100"/>
                  <a:gd name="connsiteY19" fmla="*/ 19842 h 81646"/>
                  <a:gd name="connsiteX20" fmla="*/ 28422 w 55100"/>
                  <a:gd name="connsiteY20" fmla="*/ 10725 h 81646"/>
                  <a:gd name="connsiteX21" fmla="*/ 14613 w 55100"/>
                  <a:gd name="connsiteY21" fmla="*/ 29092 h 81646"/>
                  <a:gd name="connsiteX22" fmla="*/ 28422 w 55100"/>
                  <a:gd name="connsiteY22" fmla="*/ 46387 h 81646"/>
                  <a:gd name="connsiteX23" fmla="*/ 39951 w 55100"/>
                  <a:gd name="connsiteY23" fmla="*/ 37806 h 81646"/>
                  <a:gd name="connsiteX24" fmla="*/ 40488 w 55100"/>
                  <a:gd name="connsiteY24" fmla="*/ 32712 h 81646"/>
                  <a:gd name="connsiteX25" fmla="*/ 40488 w 55100"/>
                  <a:gd name="connsiteY25" fmla="*/ 23596 h 8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100" h="81646">
                    <a:moveTo>
                      <a:pt x="54967" y="1072"/>
                    </a:moveTo>
                    <a:cubicBezTo>
                      <a:pt x="54699" y="4826"/>
                      <a:pt x="54565" y="9519"/>
                      <a:pt x="54565" y="17295"/>
                    </a:cubicBezTo>
                    <a:lnTo>
                      <a:pt x="54565" y="49202"/>
                    </a:lnTo>
                    <a:cubicBezTo>
                      <a:pt x="54565" y="61000"/>
                      <a:pt x="52151" y="69446"/>
                      <a:pt x="46252" y="74809"/>
                    </a:cubicBezTo>
                    <a:cubicBezTo>
                      <a:pt x="40354" y="80037"/>
                      <a:pt x="32310" y="81646"/>
                      <a:pt x="24534" y="81646"/>
                    </a:cubicBezTo>
                    <a:cubicBezTo>
                      <a:pt x="17295" y="81646"/>
                      <a:pt x="9787" y="80171"/>
                      <a:pt x="4826" y="77088"/>
                    </a:cubicBezTo>
                    <a:lnTo>
                      <a:pt x="7910" y="66363"/>
                    </a:lnTo>
                    <a:cubicBezTo>
                      <a:pt x="11529" y="68508"/>
                      <a:pt x="17563" y="70653"/>
                      <a:pt x="24266" y="70653"/>
                    </a:cubicBezTo>
                    <a:cubicBezTo>
                      <a:pt x="33516" y="70653"/>
                      <a:pt x="40488" y="65826"/>
                      <a:pt x="40488" y="53626"/>
                    </a:cubicBezTo>
                    <a:lnTo>
                      <a:pt x="40488" y="48800"/>
                    </a:lnTo>
                    <a:lnTo>
                      <a:pt x="40220" y="48800"/>
                    </a:lnTo>
                    <a:cubicBezTo>
                      <a:pt x="37002" y="53760"/>
                      <a:pt x="31237" y="57112"/>
                      <a:pt x="23864" y="57112"/>
                    </a:cubicBezTo>
                    <a:cubicBezTo>
                      <a:pt x="9921" y="57112"/>
                      <a:pt x="0" y="45582"/>
                      <a:pt x="0" y="29629"/>
                    </a:cubicBezTo>
                    <a:cubicBezTo>
                      <a:pt x="0" y="11127"/>
                      <a:pt x="12066" y="0"/>
                      <a:pt x="25607" y="0"/>
                    </a:cubicBezTo>
                    <a:cubicBezTo>
                      <a:pt x="34187" y="0"/>
                      <a:pt x="39281" y="4156"/>
                      <a:pt x="41963" y="8848"/>
                    </a:cubicBezTo>
                    <a:lnTo>
                      <a:pt x="42231" y="8848"/>
                    </a:lnTo>
                    <a:lnTo>
                      <a:pt x="42767" y="1341"/>
                    </a:lnTo>
                    <a:lnTo>
                      <a:pt x="55101" y="1341"/>
                    </a:lnTo>
                    <a:close/>
                    <a:moveTo>
                      <a:pt x="40354" y="23596"/>
                    </a:moveTo>
                    <a:cubicBezTo>
                      <a:pt x="40354" y="22389"/>
                      <a:pt x="40354" y="20914"/>
                      <a:pt x="39951" y="19842"/>
                    </a:cubicBezTo>
                    <a:cubicBezTo>
                      <a:pt x="38477" y="14613"/>
                      <a:pt x="34455" y="10725"/>
                      <a:pt x="28422" y="10725"/>
                    </a:cubicBezTo>
                    <a:cubicBezTo>
                      <a:pt x="20512" y="10725"/>
                      <a:pt x="14613" y="17697"/>
                      <a:pt x="14613" y="29092"/>
                    </a:cubicBezTo>
                    <a:cubicBezTo>
                      <a:pt x="14613" y="38745"/>
                      <a:pt x="19439" y="46387"/>
                      <a:pt x="28422" y="46387"/>
                    </a:cubicBezTo>
                    <a:cubicBezTo>
                      <a:pt x="33784" y="46387"/>
                      <a:pt x="38343" y="42901"/>
                      <a:pt x="39951" y="37806"/>
                    </a:cubicBezTo>
                    <a:cubicBezTo>
                      <a:pt x="40354" y="36332"/>
                      <a:pt x="40488" y="34321"/>
                      <a:pt x="40488" y="32712"/>
                    </a:cubicBezTo>
                    <a:lnTo>
                      <a:pt x="40488" y="2359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13B542B0-5B2F-715C-681B-F7967D78C0C2}"/>
                  </a:ext>
                </a:extLst>
              </p:cNvPr>
              <p:cNvSpPr/>
              <p:nvPr/>
            </p:nvSpPr>
            <p:spPr>
              <a:xfrm>
                <a:off x="5373455" y="3452595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1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8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03620A8F-8F9E-97BC-E2C1-10B67A48D7A4}"/>
                  </a:ext>
                </a:extLst>
              </p:cNvPr>
              <p:cNvSpPr/>
              <p:nvPr/>
            </p:nvSpPr>
            <p:spPr>
              <a:xfrm>
                <a:off x="5400134" y="3474984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20639730-4C02-B8DE-ACAC-F2E0EC6480F4}"/>
                  </a:ext>
                </a:extLst>
              </p:cNvPr>
              <p:cNvSpPr/>
              <p:nvPr/>
            </p:nvSpPr>
            <p:spPr>
              <a:xfrm>
                <a:off x="5446387" y="3460103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7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40" y="61938"/>
                      <a:pt x="33516" y="61536"/>
                      <a:pt x="34723" y="61268"/>
                    </a:cubicBezTo>
                    <a:lnTo>
                      <a:pt x="34991" y="72127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66C7EE10-BBD0-3323-5879-F347549FA799}"/>
                  </a:ext>
                </a:extLst>
              </p:cNvPr>
              <p:cNvSpPr/>
              <p:nvPr/>
            </p:nvSpPr>
            <p:spPr>
              <a:xfrm>
                <a:off x="5492103" y="3474850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2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5474BED3-A874-68BB-F98E-1CC4947C1D42}"/>
                  </a:ext>
                </a:extLst>
              </p:cNvPr>
              <p:cNvSpPr/>
              <p:nvPr/>
            </p:nvSpPr>
            <p:spPr>
              <a:xfrm>
                <a:off x="5529910" y="3476191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6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1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6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3" y="64084"/>
                      <a:pt x="18367" y="60732"/>
                      <a:pt x="20378" y="56978"/>
                    </a:cubicBezTo>
                    <a:cubicBezTo>
                      <a:pt x="20914" y="55906"/>
                      <a:pt x="21316" y="55101"/>
                      <a:pt x="21316" y="54431"/>
                    </a:cubicBezTo>
                    <a:cubicBezTo>
                      <a:pt x="21316" y="53894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DEDFEC7-1149-C708-7D80-8C3CDC91F8B7}"/>
                  </a:ext>
                </a:extLst>
              </p:cNvPr>
              <p:cNvSpPr/>
              <p:nvPr/>
            </p:nvSpPr>
            <p:spPr>
              <a:xfrm>
                <a:off x="5107728" y="3661872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BC88A72B-ED03-6D0B-CC85-8559BD31F84C}"/>
                  </a:ext>
                </a:extLst>
              </p:cNvPr>
              <p:cNvSpPr/>
              <p:nvPr/>
            </p:nvSpPr>
            <p:spPr>
              <a:xfrm>
                <a:off x="5171686" y="3627953"/>
                <a:ext cx="44912" cy="77892"/>
              </a:xfrm>
              <a:custGeom>
                <a:avLst/>
                <a:gdLst>
                  <a:gd name="connsiteX0" fmla="*/ 0 w 44912"/>
                  <a:gd name="connsiteY0" fmla="*/ 0 h 77892"/>
                  <a:gd name="connsiteX1" fmla="*/ 44912 w 44912"/>
                  <a:gd name="connsiteY1" fmla="*/ 0 h 77892"/>
                  <a:gd name="connsiteX2" fmla="*/ 44912 w 44912"/>
                  <a:gd name="connsiteY2" fmla="*/ 11664 h 77892"/>
                  <a:gd name="connsiteX3" fmla="*/ 14211 w 44912"/>
                  <a:gd name="connsiteY3" fmla="*/ 11664 h 77892"/>
                  <a:gd name="connsiteX4" fmla="*/ 14211 w 44912"/>
                  <a:gd name="connsiteY4" fmla="*/ 33114 h 77892"/>
                  <a:gd name="connsiteX5" fmla="*/ 42901 w 44912"/>
                  <a:gd name="connsiteY5" fmla="*/ 33114 h 77892"/>
                  <a:gd name="connsiteX6" fmla="*/ 42901 w 44912"/>
                  <a:gd name="connsiteY6" fmla="*/ 44778 h 77892"/>
                  <a:gd name="connsiteX7" fmla="*/ 14211 w 44912"/>
                  <a:gd name="connsiteY7" fmla="*/ 44778 h 77892"/>
                  <a:gd name="connsiteX8" fmla="*/ 14211 w 44912"/>
                  <a:gd name="connsiteY8" fmla="*/ 77892 h 77892"/>
                  <a:gd name="connsiteX9" fmla="*/ 0 w 44912"/>
                  <a:gd name="connsiteY9" fmla="*/ 77892 h 77892"/>
                  <a:gd name="connsiteX10" fmla="*/ 0 w 44912"/>
                  <a:gd name="connsiteY10" fmla="*/ 0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912" h="77892">
                    <a:moveTo>
                      <a:pt x="0" y="0"/>
                    </a:moveTo>
                    <a:lnTo>
                      <a:pt x="44912" y="0"/>
                    </a:lnTo>
                    <a:lnTo>
                      <a:pt x="44912" y="11664"/>
                    </a:lnTo>
                    <a:lnTo>
                      <a:pt x="14211" y="11664"/>
                    </a:lnTo>
                    <a:lnTo>
                      <a:pt x="14211" y="33114"/>
                    </a:lnTo>
                    <a:lnTo>
                      <a:pt x="42901" y="33114"/>
                    </a:lnTo>
                    <a:lnTo>
                      <a:pt x="42901" y="44778"/>
                    </a:lnTo>
                    <a:lnTo>
                      <a:pt x="14211" y="44778"/>
                    </a:lnTo>
                    <a:lnTo>
                      <a:pt x="14211" y="77892"/>
                    </a:lnTo>
                    <a:lnTo>
                      <a:pt x="0" y="778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3ACF795C-DE22-3F65-9353-0A2535B1E4A2}"/>
                  </a:ext>
                </a:extLst>
              </p:cNvPr>
              <p:cNvSpPr/>
              <p:nvPr/>
            </p:nvSpPr>
            <p:spPr>
              <a:xfrm>
                <a:off x="5230272" y="3627953"/>
                <a:ext cx="60866" cy="79232"/>
              </a:xfrm>
              <a:custGeom>
                <a:avLst/>
                <a:gdLst>
                  <a:gd name="connsiteX0" fmla="*/ 14345 w 60866"/>
                  <a:gd name="connsiteY0" fmla="*/ 0 h 79232"/>
                  <a:gd name="connsiteX1" fmla="*/ 14345 w 60866"/>
                  <a:gd name="connsiteY1" fmla="*/ 45448 h 79232"/>
                  <a:gd name="connsiteX2" fmla="*/ 30299 w 60866"/>
                  <a:gd name="connsiteY2" fmla="*/ 67703 h 79232"/>
                  <a:gd name="connsiteX3" fmla="*/ 46655 w 60866"/>
                  <a:gd name="connsiteY3" fmla="*/ 45448 h 79232"/>
                  <a:gd name="connsiteX4" fmla="*/ 46655 w 60866"/>
                  <a:gd name="connsiteY4" fmla="*/ 0 h 79232"/>
                  <a:gd name="connsiteX5" fmla="*/ 60866 w 60866"/>
                  <a:gd name="connsiteY5" fmla="*/ 0 h 79232"/>
                  <a:gd name="connsiteX6" fmla="*/ 60866 w 60866"/>
                  <a:gd name="connsiteY6" fmla="*/ 44510 h 79232"/>
                  <a:gd name="connsiteX7" fmla="*/ 29763 w 60866"/>
                  <a:gd name="connsiteY7" fmla="*/ 79233 h 79232"/>
                  <a:gd name="connsiteX8" fmla="*/ 0 w 60866"/>
                  <a:gd name="connsiteY8" fmla="*/ 44644 h 79232"/>
                  <a:gd name="connsiteX9" fmla="*/ 0 w 60866"/>
                  <a:gd name="connsiteY9" fmla="*/ 0 h 79232"/>
                  <a:gd name="connsiteX10" fmla="*/ 14211 w 60866"/>
                  <a:gd name="connsiteY10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866" h="79232">
                    <a:moveTo>
                      <a:pt x="14345" y="0"/>
                    </a:moveTo>
                    <a:lnTo>
                      <a:pt x="14345" y="45448"/>
                    </a:lnTo>
                    <a:cubicBezTo>
                      <a:pt x="14345" y="60732"/>
                      <a:pt x="20646" y="67703"/>
                      <a:pt x="30299" y="67703"/>
                    </a:cubicBezTo>
                    <a:cubicBezTo>
                      <a:pt x="40622" y="67703"/>
                      <a:pt x="46655" y="60598"/>
                      <a:pt x="46655" y="45448"/>
                    </a:cubicBezTo>
                    <a:lnTo>
                      <a:pt x="46655" y="0"/>
                    </a:lnTo>
                    <a:lnTo>
                      <a:pt x="60866" y="0"/>
                    </a:lnTo>
                    <a:lnTo>
                      <a:pt x="60866" y="44510"/>
                    </a:lnTo>
                    <a:cubicBezTo>
                      <a:pt x="60866" y="68508"/>
                      <a:pt x="48532" y="79233"/>
                      <a:pt x="29763" y="79233"/>
                    </a:cubicBezTo>
                    <a:cubicBezTo>
                      <a:pt x="10994" y="79233"/>
                      <a:pt x="0" y="69178"/>
                      <a:pt x="0" y="44644"/>
                    </a:cubicBez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398FE8A3-48A6-3479-3DD7-FCD8BEBCCBBB}"/>
                  </a:ext>
                </a:extLst>
              </p:cNvPr>
              <p:cNvSpPr/>
              <p:nvPr/>
            </p:nvSpPr>
            <p:spPr>
              <a:xfrm>
                <a:off x="5326666" y="3670184"/>
                <a:ext cx="29494" cy="9786"/>
              </a:xfrm>
              <a:custGeom>
                <a:avLst/>
                <a:gdLst>
                  <a:gd name="connsiteX0" fmla="*/ 29495 w 29494"/>
                  <a:gd name="connsiteY0" fmla="*/ 0 h 9786"/>
                  <a:gd name="connsiteX1" fmla="*/ 29495 w 29494"/>
                  <a:gd name="connsiteY1" fmla="*/ 9787 h 9786"/>
                  <a:gd name="connsiteX2" fmla="*/ 0 w 29494"/>
                  <a:gd name="connsiteY2" fmla="*/ 9787 h 9786"/>
                  <a:gd name="connsiteX3" fmla="*/ 0 w 29494"/>
                  <a:gd name="connsiteY3" fmla="*/ 0 h 9786"/>
                  <a:gd name="connsiteX4" fmla="*/ 29495 w 29494"/>
                  <a:gd name="connsiteY4" fmla="*/ 0 h 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94" h="9786">
                    <a:moveTo>
                      <a:pt x="29495" y="0"/>
                    </a:moveTo>
                    <a:lnTo>
                      <a:pt x="29495" y="9787"/>
                    </a:lnTo>
                    <a:lnTo>
                      <a:pt x="0" y="9787"/>
                    </a:lnTo>
                    <a:lnTo>
                      <a:pt x="0" y="0"/>
                    </a:lnTo>
                    <a:lnTo>
                      <a:pt x="29495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E0018ED9-9123-C89F-96E4-7213F7995149}"/>
                  </a:ext>
                </a:extLst>
              </p:cNvPr>
              <p:cNvSpPr/>
              <p:nvPr/>
            </p:nvSpPr>
            <p:spPr>
              <a:xfrm>
                <a:off x="5388068" y="3629294"/>
                <a:ext cx="50274" cy="77758"/>
              </a:xfrm>
              <a:custGeom>
                <a:avLst/>
                <a:gdLst>
                  <a:gd name="connsiteX0" fmla="*/ 3352 w 50274"/>
                  <a:gd name="connsiteY0" fmla="*/ 61938 h 77758"/>
                  <a:gd name="connsiteX1" fmla="*/ 20512 w 50274"/>
                  <a:gd name="connsiteY1" fmla="*/ 66497 h 77758"/>
                  <a:gd name="connsiteX2" fmla="*/ 35662 w 50274"/>
                  <a:gd name="connsiteY2" fmla="*/ 54431 h 77758"/>
                  <a:gd name="connsiteX3" fmla="*/ 18635 w 50274"/>
                  <a:gd name="connsiteY3" fmla="*/ 41695 h 77758"/>
                  <a:gd name="connsiteX4" fmla="*/ 12066 w 50274"/>
                  <a:gd name="connsiteY4" fmla="*/ 41695 h 77758"/>
                  <a:gd name="connsiteX5" fmla="*/ 12066 w 50274"/>
                  <a:gd name="connsiteY5" fmla="*/ 31237 h 77758"/>
                  <a:gd name="connsiteX6" fmla="*/ 18367 w 50274"/>
                  <a:gd name="connsiteY6" fmla="*/ 31237 h 77758"/>
                  <a:gd name="connsiteX7" fmla="*/ 33248 w 50274"/>
                  <a:gd name="connsiteY7" fmla="*/ 20780 h 77758"/>
                  <a:gd name="connsiteX8" fmla="*/ 21183 w 50274"/>
                  <a:gd name="connsiteY8" fmla="*/ 11395 h 77758"/>
                  <a:gd name="connsiteX9" fmla="*/ 5765 w 50274"/>
                  <a:gd name="connsiteY9" fmla="*/ 16088 h 77758"/>
                  <a:gd name="connsiteX10" fmla="*/ 2547 w 50274"/>
                  <a:gd name="connsiteY10" fmla="*/ 5765 h 77758"/>
                  <a:gd name="connsiteX11" fmla="*/ 24132 w 50274"/>
                  <a:gd name="connsiteY11" fmla="*/ 0 h 77758"/>
                  <a:gd name="connsiteX12" fmla="*/ 47594 w 50274"/>
                  <a:gd name="connsiteY12" fmla="*/ 18367 h 77758"/>
                  <a:gd name="connsiteX13" fmla="*/ 33785 w 50274"/>
                  <a:gd name="connsiteY13" fmla="*/ 35930 h 77758"/>
                  <a:gd name="connsiteX14" fmla="*/ 33785 w 50274"/>
                  <a:gd name="connsiteY14" fmla="*/ 36198 h 77758"/>
                  <a:gd name="connsiteX15" fmla="*/ 50275 w 50274"/>
                  <a:gd name="connsiteY15" fmla="*/ 54967 h 77758"/>
                  <a:gd name="connsiteX16" fmla="*/ 21048 w 50274"/>
                  <a:gd name="connsiteY16" fmla="*/ 77758 h 77758"/>
                  <a:gd name="connsiteX17" fmla="*/ 0 w 50274"/>
                  <a:gd name="connsiteY17" fmla="*/ 72530 h 77758"/>
                  <a:gd name="connsiteX18" fmla="*/ 3218 w 50274"/>
                  <a:gd name="connsiteY18" fmla="*/ 61804 h 7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274" h="77758">
                    <a:moveTo>
                      <a:pt x="3352" y="61938"/>
                    </a:moveTo>
                    <a:cubicBezTo>
                      <a:pt x="6301" y="63681"/>
                      <a:pt x="13273" y="66497"/>
                      <a:pt x="20512" y="66497"/>
                    </a:cubicBezTo>
                    <a:cubicBezTo>
                      <a:pt x="31372" y="66497"/>
                      <a:pt x="35796" y="60330"/>
                      <a:pt x="35662" y="54431"/>
                    </a:cubicBezTo>
                    <a:cubicBezTo>
                      <a:pt x="35662" y="45582"/>
                      <a:pt x="27350" y="41695"/>
                      <a:pt x="18635" y="41695"/>
                    </a:cubicBezTo>
                    <a:lnTo>
                      <a:pt x="12066" y="41695"/>
                    </a:lnTo>
                    <a:lnTo>
                      <a:pt x="12066" y="31237"/>
                    </a:lnTo>
                    <a:lnTo>
                      <a:pt x="18367" y="31237"/>
                    </a:lnTo>
                    <a:cubicBezTo>
                      <a:pt x="24936" y="31237"/>
                      <a:pt x="33248" y="28288"/>
                      <a:pt x="33248" y="20780"/>
                    </a:cubicBezTo>
                    <a:cubicBezTo>
                      <a:pt x="33248" y="15686"/>
                      <a:pt x="29360" y="11395"/>
                      <a:pt x="21183" y="11395"/>
                    </a:cubicBezTo>
                    <a:cubicBezTo>
                      <a:pt x="15016" y="11395"/>
                      <a:pt x="8983" y="14077"/>
                      <a:pt x="5765" y="16088"/>
                    </a:cubicBezTo>
                    <a:lnTo>
                      <a:pt x="2547" y="5765"/>
                    </a:lnTo>
                    <a:cubicBezTo>
                      <a:pt x="6837" y="2815"/>
                      <a:pt x="15150" y="0"/>
                      <a:pt x="24132" y="0"/>
                    </a:cubicBezTo>
                    <a:cubicBezTo>
                      <a:pt x="39684" y="0"/>
                      <a:pt x="47594" y="8580"/>
                      <a:pt x="47594" y="18367"/>
                    </a:cubicBezTo>
                    <a:cubicBezTo>
                      <a:pt x="47594" y="26277"/>
                      <a:pt x="43035" y="32712"/>
                      <a:pt x="33785" y="35930"/>
                    </a:cubicBezTo>
                    <a:lnTo>
                      <a:pt x="33785" y="36198"/>
                    </a:lnTo>
                    <a:cubicBezTo>
                      <a:pt x="42901" y="37806"/>
                      <a:pt x="50275" y="44778"/>
                      <a:pt x="50275" y="54967"/>
                    </a:cubicBezTo>
                    <a:cubicBezTo>
                      <a:pt x="50275" y="67703"/>
                      <a:pt x="39684" y="77758"/>
                      <a:pt x="21048" y="77758"/>
                    </a:cubicBezTo>
                    <a:cubicBezTo>
                      <a:pt x="11932" y="77758"/>
                      <a:pt x="4022" y="75211"/>
                      <a:pt x="0" y="72530"/>
                    </a:cubicBezTo>
                    <a:lnTo>
                      <a:pt x="3218" y="6180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E39BAEEC-5764-D48C-872E-607C15773B99}"/>
                  </a:ext>
                </a:extLst>
              </p:cNvPr>
              <p:cNvSpPr/>
              <p:nvPr/>
            </p:nvSpPr>
            <p:spPr>
              <a:xfrm>
                <a:off x="5470519" y="3649538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6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1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6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3" y="64083"/>
                      <a:pt x="18367" y="60732"/>
                      <a:pt x="20378" y="56978"/>
                    </a:cubicBezTo>
                    <a:cubicBezTo>
                      <a:pt x="20914" y="55905"/>
                      <a:pt x="21316" y="55101"/>
                      <a:pt x="21316" y="54431"/>
                    </a:cubicBezTo>
                    <a:cubicBezTo>
                      <a:pt x="21316" y="53895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36F9D5BB-9198-34D9-0B76-D1CA415AEB91}"/>
                  </a:ext>
                </a:extLst>
              </p:cNvPr>
              <p:cNvSpPr/>
              <p:nvPr/>
            </p:nvSpPr>
            <p:spPr>
              <a:xfrm>
                <a:off x="5529776" y="3648331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23DB9A10-3555-EDDD-0E56-513D5161037A}"/>
                  </a:ext>
                </a:extLst>
              </p:cNvPr>
              <p:cNvSpPr/>
              <p:nvPr/>
            </p:nvSpPr>
            <p:spPr>
              <a:xfrm>
                <a:off x="5589033" y="3648197"/>
                <a:ext cx="48397" cy="58854"/>
              </a:xfrm>
              <a:custGeom>
                <a:avLst/>
                <a:gdLst>
                  <a:gd name="connsiteX0" fmla="*/ 35662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6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2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5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2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6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FFC77B9D-7019-C583-1314-C0CA41339F48}"/>
                  </a:ext>
                </a:extLst>
              </p:cNvPr>
              <p:cNvSpPr/>
              <p:nvPr/>
            </p:nvSpPr>
            <p:spPr>
              <a:xfrm>
                <a:off x="5651239" y="3648331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3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3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9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2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9676533-69D3-D1E9-2ED4-779FCA7A8A03}"/>
                  </a:ext>
                </a:extLst>
              </p:cNvPr>
              <p:cNvSpPr/>
              <p:nvPr/>
            </p:nvSpPr>
            <p:spPr>
              <a:xfrm>
                <a:off x="5689180" y="3648465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498C75EC-45D5-081C-6B59-5DBBE0F175DD}"/>
                  </a:ext>
                </a:extLst>
              </p:cNvPr>
              <p:cNvSpPr/>
              <p:nvPr/>
            </p:nvSpPr>
            <p:spPr>
              <a:xfrm>
                <a:off x="5107728" y="3835353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BBD653C2-3F96-342E-416C-D0C65575F6B7}"/>
                  </a:ext>
                </a:extLst>
              </p:cNvPr>
              <p:cNvSpPr/>
              <p:nvPr/>
            </p:nvSpPr>
            <p:spPr>
              <a:xfrm>
                <a:off x="5167530" y="3800228"/>
                <a:ext cx="60463" cy="80305"/>
              </a:xfrm>
              <a:custGeom>
                <a:avLst/>
                <a:gdLst>
                  <a:gd name="connsiteX0" fmla="*/ 59927 w 60463"/>
                  <a:gd name="connsiteY0" fmla="*/ 76820 h 80305"/>
                  <a:gd name="connsiteX1" fmla="*/ 39818 w 60463"/>
                  <a:gd name="connsiteY1" fmla="*/ 80305 h 80305"/>
                  <a:gd name="connsiteX2" fmla="*/ 0 w 60463"/>
                  <a:gd name="connsiteY2" fmla="*/ 41158 h 80305"/>
                  <a:gd name="connsiteX3" fmla="*/ 41561 w 60463"/>
                  <a:gd name="connsiteY3" fmla="*/ 0 h 80305"/>
                  <a:gd name="connsiteX4" fmla="*/ 60464 w 60463"/>
                  <a:gd name="connsiteY4" fmla="*/ 3486 h 80305"/>
                  <a:gd name="connsiteX5" fmla="*/ 57380 w 60463"/>
                  <a:gd name="connsiteY5" fmla="*/ 14747 h 80305"/>
                  <a:gd name="connsiteX6" fmla="*/ 42096 w 60463"/>
                  <a:gd name="connsiteY6" fmla="*/ 11798 h 80305"/>
                  <a:gd name="connsiteX7" fmla="*/ 14881 w 60463"/>
                  <a:gd name="connsiteY7" fmla="*/ 40488 h 80305"/>
                  <a:gd name="connsiteX8" fmla="*/ 42096 w 60463"/>
                  <a:gd name="connsiteY8" fmla="*/ 68508 h 80305"/>
                  <a:gd name="connsiteX9" fmla="*/ 57648 w 60463"/>
                  <a:gd name="connsiteY9" fmla="*/ 65558 h 80305"/>
                  <a:gd name="connsiteX10" fmla="*/ 59927 w 60463"/>
                  <a:gd name="connsiteY10" fmla="*/ 76820 h 8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463" h="80305">
                    <a:moveTo>
                      <a:pt x="59927" y="76820"/>
                    </a:moveTo>
                    <a:cubicBezTo>
                      <a:pt x="56576" y="78563"/>
                      <a:pt x="49202" y="80305"/>
                      <a:pt x="39818" y="80305"/>
                    </a:cubicBezTo>
                    <a:cubicBezTo>
                      <a:pt x="15015" y="80305"/>
                      <a:pt x="0" y="64754"/>
                      <a:pt x="0" y="41158"/>
                    </a:cubicBezTo>
                    <a:cubicBezTo>
                      <a:pt x="0" y="15552"/>
                      <a:pt x="17831" y="0"/>
                      <a:pt x="41561" y="0"/>
                    </a:cubicBezTo>
                    <a:cubicBezTo>
                      <a:pt x="50945" y="0"/>
                      <a:pt x="57648" y="2011"/>
                      <a:pt x="60464" y="3486"/>
                    </a:cubicBezTo>
                    <a:lnTo>
                      <a:pt x="57380" y="14747"/>
                    </a:lnTo>
                    <a:cubicBezTo>
                      <a:pt x="53626" y="13138"/>
                      <a:pt x="48532" y="11798"/>
                      <a:pt x="42096" y="11798"/>
                    </a:cubicBezTo>
                    <a:cubicBezTo>
                      <a:pt x="26277" y="11798"/>
                      <a:pt x="14881" y="21719"/>
                      <a:pt x="14881" y="40488"/>
                    </a:cubicBezTo>
                    <a:cubicBezTo>
                      <a:pt x="14881" y="57648"/>
                      <a:pt x="24936" y="68508"/>
                      <a:pt x="42096" y="68508"/>
                    </a:cubicBezTo>
                    <a:cubicBezTo>
                      <a:pt x="47862" y="68508"/>
                      <a:pt x="53894" y="67301"/>
                      <a:pt x="57648" y="65558"/>
                    </a:cubicBezTo>
                    <a:lnTo>
                      <a:pt x="59927" y="7682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1AFB9431-7B27-EC3F-1E8F-6758B90660E7}"/>
                  </a:ext>
                </a:extLst>
              </p:cNvPr>
              <p:cNvSpPr/>
              <p:nvPr/>
            </p:nvSpPr>
            <p:spPr>
              <a:xfrm>
                <a:off x="5233624" y="3821813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2 w 57112"/>
                  <a:gd name="connsiteY3" fmla="*/ 0 h 58720"/>
                  <a:gd name="connsiteX4" fmla="*/ 57112 w 57112"/>
                  <a:gd name="connsiteY4" fmla="*/ 28958 h 58720"/>
                  <a:gd name="connsiteX5" fmla="*/ 14747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7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7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8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0E291C10-E290-AA13-7A0E-287A2FC007C0}"/>
                  </a:ext>
                </a:extLst>
              </p:cNvPr>
              <p:cNvSpPr/>
              <p:nvPr/>
            </p:nvSpPr>
            <p:spPr>
              <a:xfrm>
                <a:off x="5301864" y="3821813"/>
                <a:ext cx="83389" cy="57514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9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3 w 83389"/>
                  <a:gd name="connsiteY7" fmla="*/ 10457 h 57514"/>
                  <a:gd name="connsiteX8" fmla="*/ 53224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5 w 83389"/>
                  <a:gd name="connsiteY15" fmla="*/ 19037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9 w 83389"/>
                  <a:gd name="connsiteY20" fmla="*/ 11530 h 57514"/>
                  <a:gd name="connsiteX21" fmla="*/ 15150 w 83389"/>
                  <a:gd name="connsiteY21" fmla="*/ 19574 h 57514"/>
                  <a:gd name="connsiteX22" fmla="*/ 14345 w 83389"/>
                  <a:gd name="connsiteY22" fmla="*/ 24132 h 57514"/>
                  <a:gd name="connsiteX23" fmla="*/ 14345 w 83389"/>
                  <a:gd name="connsiteY23" fmla="*/ 57380 h 57514"/>
                  <a:gd name="connsiteX24" fmla="*/ 536 w 83389"/>
                  <a:gd name="connsiteY24" fmla="*/ 57380 h 57514"/>
                  <a:gd name="connsiteX25" fmla="*/ 536 w 83389"/>
                  <a:gd name="connsiteY25" fmla="*/ 17831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9" y="9519"/>
                    </a:lnTo>
                    <a:cubicBezTo>
                      <a:pt x="15954" y="5094"/>
                      <a:pt x="21048" y="0"/>
                      <a:pt x="30433" y="0"/>
                    </a:cubicBezTo>
                    <a:cubicBezTo>
                      <a:pt x="37807" y="0"/>
                      <a:pt x="43571" y="4156"/>
                      <a:pt x="45985" y="10457"/>
                    </a:cubicBezTo>
                    <a:lnTo>
                      <a:pt x="46253" y="10457"/>
                    </a:lnTo>
                    <a:cubicBezTo>
                      <a:pt x="48264" y="7374"/>
                      <a:pt x="50543" y="4960"/>
                      <a:pt x="53224" y="3352"/>
                    </a:cubicBezTo>
                    <a:cubicBezTo>
                      <a:pt x="56308" y="1207"/>
                      <a:pt x="59927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3" y="11530"/>
                      <a:pt x="59525" y="11530"/>
                    </a:cubicBezTo>
                    <a:cubicBezTo>
                      <a:pt x="54699" y="11530"/>
                      <a:pt x="51079" y="15015"/>
                      <a:pt x="49605" y="19037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8" y="11530"/>
                      <a:pt x="25339" y="11530"/>
                    </a:cubicBezTo>
                    <a:cubicBezTo>
                      <a:pt x="19976" y="11530"/>
                      <a:pt x="16490" y="15686"/>
                      <a:pt x="15150" y="19574"/>
                    </a:cubicBezTo>
                    <a:cubicBezTo>
                      <a:pt x="14613" y="20914"/>
                      <a:pt x="14345" y="22523"/>
                      <a:pt x="14345" y="24132"/>
                    </a:cubicBezTo>
                    <a:lnTo>
                      <a:pt x="14345" y="57380"/>
                    </a:lnTo>
                    <a:lnTo>
                      <a:pt x="536" y="57380"/>
                    </a:lnTo>
                    <a:lnTo>
                      <a:pt x="536" y="178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AD713461-ADF3-E023-E29F-129CA1682793}"/>
                  </a:ext>
                </a:extLst>
              </p:cNvPr>
              <p:cNvSpPr/>
              <p:nvPr/>
            </p:nvSpPr>
            <p:spPr>
              <a:xfrm>
                <a:off x="5399866" y="3821813"/>
                <a:ext cx="56442" cy="80439"/>
              </a:xfrm>
              <a:custGeom>
                <a:avLst/>
                <a:gdLst>
                  <a:gd name="connsiteX0" fmla="*/ 536 w 56442"/>
                  <a:gd name="connsiteY0" fmla="*/ 19976 h 80439"/>
                  <a:gd name="connsiteX1" fmla="*/ 0 w 56442"/>
                  <a:gd name="connsiteY1" fmla="*/ 1207 h 80439"/>
                  <a:gd name="connsiteX2" fmla="*/ 12468 w 56442"/>
                  <a:gd name="connsiteY2" fmla="*/ 1207 h 80439"/>
                  <a:gd name="connsiteX3" fmla="*/ 13139 w 56442"/>
                  <a:gd name="connsiteY3" fmla="*/ 9921 h 80439"/>
                  <a:gd name="connsiteX4" fmla="*/ 13407 w 56442"/>
                  <a:gd name="connsiteY4" fmla="*/ 9921 h 80439"/>
                  <a:gd name="connsiteX5" fmla="*/ 32712 w 56442"/>
                  <a:gd name="connsiteY5" fmla="*/ 0 h 80439"/>
                  <a:gd name="connsiteX6" fmla="*/ 56442 w 56442"/>
                  <a:gd name="connsiteY6" fmla="*/ 28690 h 80439"/>
                  <a:gd name="connsiteX7" fmla="*/ 30835 w 56442"/>
                  <a:gd name="connsiteY7" fmla="*/ 58855 h 80439"/>
                  <a:gd name="connsiteX8" fmla="*/ 15015 w 56442"/>
                  <a:gd name="connsiteY8" fmla="*/ 51347 h 80439"/>
                  <a:gd name="connsiteX9" fmla="*/ 14747 w 56442"/>
                  <a:gd name="connsiteY9" fmla="*/ 51347 h 80439"/>
                  <a:gd name="connsiteX10" fmla="*/ 14747 w 56442"/>
                  <a:gd name="connsiteY10" fmla="*/ 80440 h 80439"/>
                  <a:gd name="connsiteX11" fmla="*/ 536 w 56442"/>
                  <a:gd name="connsiteY11" fmla="*/ 80440 h 80439"/>
                  <a:gd name="connsiteX12" fmla="*/ 536 w 56442"/>
                  <a:gd name="connsiteY12" fmla="*/ 19976 h 80439"/>
                  <a:gd name="connsiteX13" fmla="*/ 14747 w 56442"/>
                  <a:gd name="connsiteY13" fmla="*/ 33919 h 80439"/>
                  <a:gd name="connsiteX14" fmla="*/ 15150 w 56442"/>
                  <a:gd name="connsiteY14" fmla="*/ 37806 h 80439"/>
                  <a:gd name="connsiteX15" fmla="*/ 27618 w 56442"/>
                  <a:gd name="connsiteY15" fmla="*/ 47727 h 80439"/>
                  <a:gd name="connsiteX16" fmla="*/ 41963 w 56442"/>
                  <a:gd name="connsiteY16" fmla="*/ 29092 h 80439"/>
                  <a:gd name="connsiteX17" fmla="*/ 28020 w 56442"/>
                  <a:gd name="connsiteY17" fmla="*/ 11127 h 80439"/>
                  <a:gd name="connsiteX18" fmla="*/ 15284 w 56442"/>
                  <a:gd name="connsiteY18" fmla="*/ 21585 h 80439"/>
                  <a:gd name="connsiteX19" fmla="*/ 14747 w 56442"/>
                  <a:gd name="connsiteY19" fmla="*/ 25204 h 80439"/>
                  <a:gd name="connsiteX20" fmla="*/ 14747 w 56442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2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2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5"/>
                      <a:pt x="15015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50" y="37806"/>
                    </a:cubicBezTo>
                    <a:cubicBezTo>
                      <a:pt x="16490" y="43571"/>
                      <a:pt x="21585" y="47727"/>
                      <a:pt x="27618" y="47727"/>
                    </a:cubicBezTo>
                    <a:cubicBezTo>
                      <a:pt x="36600" y="47727"/>
                      <a:pt x="41963" y="40220"/>
                      <a:pt x="41963" y="29092"/>
                    </a:cubicBezTo>
                    <a:cubicBezTo>
                      <a:pt x="41963" y="19171"/>
                      <a:pt x="37137" y="11127"/>
                      <a:pt x="28020" y="11127"/>
                    </a:cubicBezTo>
                    <a:cubicBezTo>
                      <a:pt x="22121" y="11127"/>
                      <a:pt x="16758" y="15417"/>
                      <a:pt x="15284" y="21585"/>
                    </a:cubicBezTo>
                    <a:cubicBezTo>
                      <a:pt x="14882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EABA798F-FB51-7C9D-84D2-ADA3808509F4}"/>
                  </a:ext>
                </a:extLst>
              </p:cNvPr>
              <p:cNvSpPr/>
              <p:nvPr/>
            </p:nvSpPr>
            <p:spPr>
              <a:xfrm>
                <a:off x="5468105" y="3797279"/>
                <a:ext cx="14345" cy="82048"/>
              </a:xfrm>
              <a:custGeom>
                <a:avLst/>
                <a:gdLst>
                  <a:gd name="connsiteX0" fmla="*/ 0 w 14345"/>
                  <a:gd name="connsiteY0" fmla="*/ 0 h 82048"/>
                  <a:gd name="connsiteX1" fmla="*/ 14345 w 14345"/>
                  <a:gd name="connsiteY1" fmla="*/ 0 h 82048"/>
                  <a:gd name="connsiteX2" fmla="*/ 14345 w 14345"/>
                  <a:gd name="connsiteY2" fmla="*/ 82048 h 82048"/>
                  <a:gd name="connsiteX3" fmla="*/ 0 w 14345"/>
                  <a:gd name="connsiteY3" fmla="*/ 82048 h 82048"/>
                  <a:gd name="connsiteX4" fmla="*/ 0 w 14345"/>
                  <a:gd name="connsiteY4" fmla="*/ 0 h 8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5" h="82048">
                    <a:moveTo>
                      <a:pt x="0" y="0"/>
                    </a:moveTo>
                    <a:lnTo>
                      <a:pt x="14345" y="0"/>
                    </a:lnTo>
                    <a:lnTo>
                      <a:pt x="14345" y="82048"/>
                    </a:lnTo>
                    <a:lnTo>
                      <a:pt x="0" y="82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945C51B7-0AF4-7D4B-4AD0-F9B209C80F68}"/>
                  </a:ext>
                </a:extLst>
              </p:cNvPr>
              <p:cNvSpPr/>
              <p:nvPr/>
            </p:nvSpPr>
            <p:spPr>
              <a:xfrm>
                <a:off x="5494114" y="382181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EFBADA5F-E792-9EC5-EDE7-9416EFCFD3C5}"/>
                  </a:ext>
                </a:extLst>
              </p:cNvPr>
              <p:cNvSpPr/>
              <p:nvPr/>
            </p:nvSpPr>
            <p:spPr>
              <a:xfrm>
                <a:off x="5551763" y="3806931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39" y="61938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39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426795E7-FA53-311B-F84F-08489F35A6BF}"/>
                  </a:ext>
                </a:extLst>
              </p:cNvPr>
              <p:cNvSpPr/>
              <p:nvPr/>
            </p:nvSpPr>
            <p:spPr>
              <a:xfrm>
                <a:off x="5593725" y="382181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4C1452F-92FC-CF19-727E-4E26BA06F650}"/>
                  </a:ext>
                </a:extLst>
              </p:cNvPr>
              <p:cNvSpPr/>
              <p:nvPr/>
            </p:nvSpPr>
            <p:spPr>
              <a:xfrm>
                <a:off x="5653519" y="3797279"/>
                <a:ext cx="55905" cy="83389"/>
              </a:xfrm>
              <a:custGeom>
                <a:avLst/>
                <a:gdLst>
                  <a:gd name="connsiteX0" fmla="*/ 55369 w 55905"/>
                  <a:gd name="connsiteY0" fmla="*/ 0 h 83389"/>
                  <a:gd name="connsiteX1" fmla="*/ 55369 w 55905"/>
                  <a:gd name="connsiteY1" fmla="*/ 66229 h 83389"/>
                  <a:gd name="connsiteX2" fmla="*/ 55905 w 55905"/>
                  <a:gd name="connsiteY2" fmla="*/ 82048 h 83389"/>
                  <a:gd name="connsiteX3" fmla="*/ 43169 w 55905"/>
                  <a:gd name="connsiteY3" fmla="*/ 82048 h 83389"/>
                  <a:gd name="connsiteX4" fmla="*/ 42633 w 55905"/>
                  <a:gd name="connsiteY4" fmla="*/ 73200 h 83389"/>
                  <a:gd name="connsiteX5" fmla="*/ 42365 w 55905"/>
                  <a:gd name="connsiteY5" fmla="*/ 73200 h 83389"/>
                  <a:gd name="connsiteX6" fmla="*/ 23998 w 55905"/>
                  <a:gd name="connsiteY6" fmla="*/ 83389 h 83389"/>
                  <a:gd name="connsiteX7" fmla="*/ 0 w 55905"/>
                  <a:gd name="connsiteY7" fmla="*/ 54565 h 83389"/>
                  <a:gd name="connsiteX8" fmla="*/ 25204 w 55905"/>
                  <a:gd name="connsiteY8" fmla="*/ 24534 h 83389"/>
                  <a:gd name="connsiteX9" fmla="*/ 41024 w 55905"/>
                  <a:gd name="connsiteY9" fmla="*/ 31908 h 83389"/>
                  <a:gd name="connsiteX10" fmla="*/ 41292 w 55905"/>
                  <a:gd name="connsiteY10" fmla="*/ 31908 h 83389"/>
                  <a:gd name="connsiteX11" fmla="*/ 41292 w 55905"/>
                  <a:gd name="connsiteY11" fmla="*/ 0 h 83389"/>
                  <a:gd name="connsiteX12" fmla="*/ 55503 w 55905"/>
                  <a:gd name="connsiteY12" fmla="*/ 0 h 83389"/>
                  <a:gd name="connsiteX13" fmla="*/ 41158 w 55905"/>
                  <a:gd name="connsiteY13" fmla="*/ 49202 h 83389"/>
                  <a:gd name="connsiteX14" fmla="*/ 40756 w 55905"/>
                  <a:gd name="connsiteY14" fmla="*/ 45448 h 83389"/>
                  <a:gd name="connsiteX15" fmla="*/ 28556 w 55905"/>
                  <a:gd name="connsiteY15" fmla="*/ 35393 h 83389"/>
                  <a:gd name="connsiteX16" fmla="*/ 14345 w 55905"/>
                  <a:gd name="connsiteY16" fmla="*/ 54029 h 83389"/>
                  <a:gd name="connsiteX17" fmla="*/ 28422 w 55905"/>
                  <a:gd name="connsiteY17" fmla="*/ 71859 h 83389"/>
                  <a:gd name="connsiteX18" fmla="*/ 40622 w 55905"/>
                  <a:gd name="connsiteY18" fmla="*/ 61804 h 83389"/>
                  <a:gd name="connsiteX19" fmla="*/ 41158 w 55905"/>
                  <a:gd name="connsiteY19" fmla="*/ 57648 h 83389"/>
                  <a:gd name="connsiteX20" fmla="*/ 41158 w 55905"/>
                  <a:gd name="connsiteY20" fmla="*/ 49202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905" h="83389">
                    <a:moveTo>
                      <a:pt x="55369" y="0"/>
                    </a:moveTo>
                    <a:lnTo>
                      <a:pt x="55369" y="66229"/>
                    </a:lnTo>
                    <a:cubicBezTo>
                      <a:pt x="55369" y="71993"/>
                      <a:pt x="55637" y="78294"/>
                      <a:pt x="55905" y="82048"/>
                    </a:cubicBezTo>
                    <a:lnTo>
                      <a:pt x="43169" y="82048"/>
                    </a:lnTo>
                    <a:lnTo>
                      <a:pt x="42633" y="73200"/>
                    </a:lnTo>
                    <a:lnTo>
                      <a:pt x="42365" y="73200"/>
                    </a:lnTo>
                    <a:cubicBezTo>
                      <a:pt x="39013" y="79501"/>
                      <a:pt x="32176" y="83389"/>
                      <a:pt x="23998" y="83389"/>
                    </a:cubicBezTo>
                    <a:cubicBezTo>
                      <a:pt x="10591" y="83389"/>
                      <a:pt x="0" y="71993"/>
                      <a:pt x="0" y="54565"/>
                    </a:cubicBezTo>
                    <a:cubicBezTo>
                      <a:pt x="0" y="35662"/>
                      <a:pt x="11664" y="24534"/>
                      <a:pt x="25204" y="24534"/>
                    </a:cubicBezTo>
                    <a:cubicBezTo>
                      <a:pt x="32980" y="24534"/>
                      <a:pt x="38477" y="27752"/>
                      <a:pt x="41024" y="31908"/>
                    </a:cubicBezTo>
                    <a:lnTo>
                      <a:pt x="41292" y="31908"/>
                    </a:lnTo>
                    <a:lnTo>
                      <a:pt x="41292" y="0"/>
                    </a:lnTo>
                    <a:lnTo>
                      <a:pt x="55503" y="0"/>
                    </a:lnTo>
                    <a:close/>
                    <a:moveTo>
                      <a:pt x="41158" y="49202"/>
                    </a:moveTo>
                    <a:cubicBezTo>
                      <a:pt x="41158" y="47996"/>
                      <a:pt x="41158" y="46655"/>
                      <a:pt x="40756" y="45448"/>
                    </a:cubicBezTo>
                    <a:cubicBezTo>
                      <a:pt x="39549" y="39952"/>
                      <a:pt x="34991" y="35393"/>
                      <a:pt x="28556" y="35393"/>
                    </a:cubicBezTo>
                    <a:cubicBezTo>
                      <a:pt x="19439" y="35393"/>
                      <a:pt x="14345" y="43437"/>
                      <a:pt x="14345" y="54029"/>
                    </a:cubicBezTo>
                    <a:cubicBezTo>
                      <a:pt x="14345" y="64620"/>
                      <a:pt x="19439" y="71859"/>
                      <a:pt x="28422" y="71859"/>
                    </a:cubicBezTo>
                    <a:cubicBezTo>
                      <a:pt x="34187" y="71859"/>
                      <a:pt x="39281" y="67971"/>
                      <a:pt x="40622" y="61804"/>
                    </a:cubicBezTo>
                    <a:cubicBezTo>
                      <a:pt x="41024" y="60598"/>
                      <a:pt x="41158" y="59123"/>
                      <a:pt x="41158" y="57648"/>
                    </a:cubicBezTo>
                    <a:lnTo>
                      <a:pt x="41158" y="4920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51882F4-95B7-30F2-28F8-5CC4EACBD296}"/>
              </a:ext>
            </a:extLst>
          </p:cNvPr>
          <p:cNvSpPr txBox="1"/>
          <p:nvPr/>
        </p:nvSpPr>
        <p:spPr>
          <a:xfrm>
            <a:off x="172184" y="6501532"/>
            <a:ext cx="3175597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374659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 Data on file at Veryan Medical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4659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02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248F5-AD7C-960D-3AD9-2C10C406D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EARLY MARKET ADOPTION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D0325B-00B5-FFD8-88C1-6AD5731F3D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97FB1-E9D4-1640-BFE1-F6979E3D621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1880C-4EAE-216B-4AA4-4F3B40213BC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4539" y="1735101"/>
            <a:ext cx="5435814" cy="460297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/>
              <a:t>Limited Market Release </a:t>
            </a:r>
            <a:r>
              <a:rPr lang="en-US" dirty="0"/>
              <a:t>in 2021 with 15 Sales Territories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/>
              <a:t>Rapidly grew market share </a:t>
            </a:r>
            <a:r>
              <a:rPr lang="en-US" dirty="0"/>
              <a:t>against 8 large strategics despite being outnumbered 45:1 in avg territory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/>
              <a:t>6% Market Share </a:t>
            </a:r>
            <a:r>
              <a:rPr lang="en-US" dirty="0"/>
              <a:t>exiting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Unique clinical/economic value proposition </a:t>
            </a:r>
            <a:r>
              <a:rPr lang="en-US" b="1" i="1" dirty="0"/>
              <a:t>earned contracts in Top 10 US IDNs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0F6954-4DC4-5B42-91A1-ABE857B3B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477" y="1879054"/>
            <a:ext cx="5166485" cy="309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2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4A6FD2-8024-2A91-A033-3B74FFD0043F}"/>
              </a:ext>
            </a:extLst>
          </p:cNvPr>
          <p:cNvSpPr txBox="1"/>
          <p:nvPr/>
        </p:nvSpPr>
        <p:spPr>
          <a:xfrm>
            <a:off x="1508268" y="2922255"/>
            <a:ext cx="42627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Core lab reported data for MIMICS and MIMICS-2, site-reported for MIMICS-3D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333477D-EA8F-3339-5B4F-E26BBE976DD7}"/>
              </a:ext>
            </a:extLst>
          </p:cNvPr>
          <p:cNvGraphicFramePr>
            <a:graphicFrameLocks noGrp="1"/>
          </p:cNvGraphicFramePr>
          <p:nvPr/>
        </p:nvGraphicFramePr>
        <p:xfrm>
          <a:off x="1342516" y="1876850"/>
          <a:ext cx="9506967" cy="374772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30166">
                  <a:extLst>
                    <a:ext uri="{9D8B030D-6E8A-4147-A177-3AD203B41FA5}">
                      <a16:colId xmlns:a16="http://schemas.microsoft.com/office/drawing/2014/main" val="61822047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48691944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val="3729254274"/>
                    </a:ext>
                  </a:extLst>
                </a:gridCol>
                <a:gridCol w="2062026">
                  <a:extLst>
                    <a:ext uri="{9D8B030D-6E8A-4147-A177-3AD203B41FA5}">
                      <a16:colId xmlns:a16="http://schemas.microsoft.com/office/drawing/2014/main" val="3247711941"/>
                    </a:ext>
                  </a:extLst>
                </a:gridCol>
              </a:tblGrid>
              <a:tr h="41566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Mean ± SD (mm) </a:t>
                      </a:r>
                    </a:p>
                  </a:txBody>
                  <a:tcPr marL="60016" marR="60016" marT="30009" marB="30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MIMICS-RCT</a:t>
                      </a:r>
                    </a:p>
                  </a:txBody>
                  <a:tcPr marL="60016" marR="60016" marT="30009" marB="30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MIMICS-2</a:t>
                      </a:r>
                    </a:p>
                  </a:txBody>
                  <a:tcPr marL="60016" marR="60016" marT="30009" marB="30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Avenir Next LT Pro" panose="020B0504020202020204" pitchFamily="34" charset="0"/>
                        </a:rPr>
                        <a:t>MIMICS</a:t>
                      </a:r>
                      <a:r>
                        <a:rPr lang="en-GB" sz="2100" b="1" baseline="30000" dirty="0">
                          <a:solidFill>
                            <a:srgbClr val="FF0000"/>
                          </a:solidFill>
                          <a:latin typeface="Avenir Next LT Pro" panose="020B0504020202020204" pitchFamily="34" charset="0"/>
                        </a:rPr>
                        <a:t>3D</a:t>
                      </a:r>
                    </a:p>
                  </a:txBody>
                  <a:tcPr marL="60016" marR="60016" marT="30009" marB="300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568137"/>
                  </a:ext>
                </a:extLst>
              </a:tr>
              <a:tr h="64018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Lesion Length</a:t>
                      </a:r>
                    </a:p>
                  </a:txBody>
                  <a:tcPr marL="60016" marR="60016" marT="30009" marB="3000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A6A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66 </a:t>
                      </a:r>
                      <a:r>
                        <a:rPr lang="en-US" sz="2100" b="0" kern="1200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± 29 </a:t>
                      </a:r>
                      <a:endParaRPr lang="en-GB" sz="2100" b="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60016" marR="60016" marT="30009" marB="3000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A6A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kern="1200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81 ± 38 </a:t>
                      </a:r>
                      <a:endParaRPr lang="en-US" sz="2100" b="0" kern="1200" dirty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marL="60016" marR="60016" marT="30009" marB="3000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A6A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kern="1200" dirty="0">
                          <a:solidFill>
                            <a:srgbClr val="FFFF00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126 ± 91</a:t>
                      </a:r>
                      <a:endParaRPr lang="en-US" sz="2100" b="1" kern="1200" dirty="0">
                        <a:solidFill>
                          <a:srgbClr val="FFFF00"/>
                        </a:solidFill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marL="60016" marR="60016" marT="30009" marB="3000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A6A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860388"/>
                  </a:ext>
                </a:extLst>
              </a:tr>
              <a:tr h="77131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Stented Segment Length</a:t>
                      </a:r>
                    </a:p>
                  </a:txBody>
                  <a:tcPr marL="60016" marR="60016" marT="30009" marB="30009" anchor="ctr">
                    <a:solidFill>
                      <a:srgbClr val="2A6A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99</a:t>
                      </a:r>
                      <a:r>
                        <a:rPr lang="en-US" sz="2100" b="0" kern="120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 ± 30 </a:t>
                      </a:r>
                      <a:endParaRPr lang="en-GB" sz="2100" b="0">
                        <a:solidFill>
                          <a:schemeClr val="bg1"/>
                        </a:solidFill>
                        <a:latin typeface="Avenir Next LT Pro" panose="020B0504020202020204" pitchFamily="34" charset="0"/>
                      </a:endParaRPr>
                    </a:p>
                  </a:txBody>
                  <a:tcPr marL="60016" marR="60016" marT="30009" marB="30009" anchor="ctr">
                    <a:solidFill>
                      <a:srgbClr val="2A6A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kern="120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112 ± 36 </a:t>
                      </a:r>
                      <a:endParaRPr lang="en-US" sz="2100" b="0" kern="1200">
                        <a:solidFill>
                          <a:schemeClr val="bg1"/>
                        </a:solidFill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marL="60016" marR="60016" marT="30009" marB="30009" anchor="ctr">
                    <a:solidFill>
                      <a:srgbClr val="2A6A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1" kern="1200" dirty="0">
                          <a:solidFill>
                            <a:srgbClr val="FFFF00"/>
                          </a:solidFill>
                          <a:effectLst/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131 ± 80</a:t>
                      </a:r>
                      <a:endParaRPr lang="en-US" sz="2100" b="1" kern="1200" dirty="0">
                        <a:solidFill>
                          <a:srgbClr val="FFFF00"/>
                        </a:solidFill>
                        <a:latin typeface="Avenir Next LT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marL="60016" marR="60016" marT="30009" marB="30009" anchor="ctr">
                    <a:solidFill>
                      <a:srgbClr val="2A6A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723201"/>
                  </a:ext>
                </a:extLst>
              </a:tr>
              <a:tr h="64018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CTO</a:t>
                      </a:r>
                    </a:p>
                  </a:txBody>
                  <a:tcPr marL="60016" marR="60016" marT="30009" marB="30009" anchor="ctr">
                    <a:solidFill>
                      <a:srgbClr val="2A6A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44%</a:t>
                      </a:r>
                    </a:p>
                  </a:txBody>
                  <a:tcPr marL="60016" marR="60016" marT="30009" marB="30009" anchor="ctr">
                    <a:solidFill>
                      <a:srgbClr val="2A6A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kern="120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30%</a:t>
                      </a:r>
                    </a:p>
                  </a:txBody>
                  <a:tcPr marL="60016" marR="60016" marT="30009" marB="30009" anchor="ctr">
                    <a:solidFill>
                      <a:srgbClr val="2A6AB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100" b="1" kern="1200" dirty="0">
                          <a:solidFill>
                            <a:srgbClr val="FFFF00"/>
                          </a:solidFill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57%</a:t>
                      </a:r>
                    </a:p>
                  </a:txBody>
                  <a:tcPr marL="60016" marR="60016" marT="30009" marB="30009" anchor="ctr">
                    <a:solidFill>
                      <a:srgbClr val="2A6A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827221"/>
                  </a:ext>
                </a:extLst>
              </a:tr>
              <a:tr h="64018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Mod/Severe Ca++</a:t>
                      </a:r>
                    </a:p>
                  </a:txBody>
                  <a:tcPr marL="60016" marR="60016" marT="30009" marB="30009" anchor="ctr">
                    <a:solidFill>
                      <a:srgbClr val="2A6A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52%</a:t>
                      </a:r>
                    </a:p>
                  </a:txBody>
                  <a:tcPr marL="60016" marR="60016" marT="30009" marB="30009" anchor="ctr">
                    <a:solidFill>
                      <a:srgbClr val="2A6A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kern="120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46%</a:t>
                      </a:r>
                    </a:p>
                  </a:txBody>
                  <a:tcPr marL="60016" marR="60016" marT="30009" marB="30009" anchor="ctr">
                    <a:solidFill>
                      <a:srgbClr val="2A6AB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100" b="1" kern="1200" dirty="0">
                          <a:solidFill>
                            <a:srgbClr val="FFFF00"/>
                          </a:solidFill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53%</a:t>
                      </a:r>
                    </a:p>
                  </a:txBody>
                  <a:tcPr marL="60016" marR="60016" marT="30009" marB="30009" anchor="ctr">
                    <a:solidFill>
                      <a:srgbClr val="2A6A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657692"/>
                  </a:ext>
                </a:extLst>
              </a:tr>
              <a:tr h="64018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CLTI</a:t>
                      </a:r>
                    </a:p>
                  </a:txBody>
                  <a:tcPr marL="60016" marR="60016" marT="30009" marB="30009" anchor="ctr">
                    <a:solidFill>
                      <a:srgbClr val="2A6A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0" dirty="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</a:rPr>
                        <a:t>6%</a:t>
                      </a:r>
                    </a:p>
                  </a:txBody>
                  <a:tcPr marL="60016" marR="60016" marT="30009" marB="30009" anchor="ctr">
                    <a:solidFill>
                      <a:srgbClr val="2A6A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b="0" kern="1200">
                          <a:solidFill>
                            <a:schemeClr val="bg1"/>
                          </a:solidFill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60016" marR="60016" marT="30009" marB="30009" anchor="ctr">
                    <a:solidFill>
                      <a:srgbClr val="2A6AB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100" b="1" kern="1200" dirty="0">
                          <a:solidFill>
                            <a:srgbClr val="FFFF00"/>
                          </a:solidFill>
                          <a:latin typeface="Avenir Next LT Pro" panose="020B0504020202020204" pitchFamily="34" charset="0"/>
                          <a:ea typeface="+mn-ea"/>
                          <a:cs typeface="+mn-cs"/>
                        </a:rPr>
                        <a:t>24%</a:t>
                      </a:r>
                    </a:p>
                  </a:txBody>
                  <a:tcPr marL="60016" marR="60016" marT="30009" marB="30009" anchor="ctr">
                    <a:solidFill>
                      <a:srgbClr val="2A6A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47329"/>
                  </a:ext>
                </a:extLst>
              </a:tr>
            </a:tbl>
          </a:graphicData>
        </a:graphic>
      </p:graphicFrame>
      <p:sp>
        <p:nvSpPr>
          <p:cNvPr id="86" name="Title 4">
            <a:extLst>
              <a:ext uri="{FF2B5EF4-FFF2-40B4-BE49-F238E27FC236}">
                <a16:creationId xmlns:a16="http://schemas.microsoft.com/office/drawing/2014/main" id="{60114279-1E09-5EE8-F5A9-2BDB4591CC2E}"/>
              </a:ext>
            </a:extLst>
          </p:cNvPr>
          <p:cNvSpPr txBox="1">
            <a:spLocks/>
          </p:cNvSpPr>
          <p:nvPr/>
        </p:nvSpPr>
        <p:spPr>
          <a:xfrm>
            <a:off x="1428518" y="401454"/>
            <a:ext cx="9686100" cy="484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MIMICS Clinical Program</a:t>
            </a:r>
            <a:endParaRPr kumimoji="0" lang="en-US" sz="36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yriad Pro" panose="020B0503030403020204" pitchFamily="34" charset="0"/>
              <a:ea typeface="+mj-ea"/>
              <a:cs typeface="+mj-cs"/>
            </a:endParaRPr>
          </a:p>
        </p:txBody>
      </p:sp>
      <p:sp>
        <p:nvSpPr>
          <p:cNvPr id="87" name="Title 4">
            <a:extLst>
              <a:ext uri="{FF2B5EF4-FFF2-40B4-BE49-F238E27FC236}">
                <a16:creationId xmlns:a16="http://schemas.microsoft.com/office/drawing/2014/main" id="{C1658B28-9A87-36C0-9D52-FADEA9F20E56}"/>
              </a:ext>
            </a:extLst>
          </p:cNvPr>
          <p:cNvSpPr txBox="1">
            <a:spLocks/>
          </p:cNvSpPr>
          <p:nvPr/>
        </p:nvSpPr>
        <p:spPr>
          <a:xfrm>
            <a:off x="1428518" y="943089"/>
            <a:ext cx="8639875" cy="3574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Enrolling progressively longer and more complex lesions</a:t>
            </a:r>
          </a:p>
        </p:txBody>
      </p:sp>
      <p:grpSp>
        <p:nvGrpSpPr>
          <p:cNvPr id="98" name="Graphic 2">
            <a:extLst>
              <a:ext uri="{FF2B5EF4-FFF2-40B4-BE49-F238E27FC236}">
                <a16:creationId xmlns:a16="http://schemas.microsoft.com/office/drawing/2014/main" id="{B5D59EEB-1D72-9E16-04CC-203AE426BB72}"/>
              </a:ext>
            </a:extLst>
          </p:cNvPr>
          <p:cNvGrpSpPr/>
          <p:nvPr/>
        </p:nvGrpSpPr>
        <p:grpSpPr>
          <a:xfrm>
            <a:off x="361406" y="197698"/>
            <a:ext cx="877824" cy="1243584"/>
            <a:chOff x="4994987" y="2367868"/>
            <a:chExt cx="1298159" cy="185372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4A6915B-ADD1-400E-8187-B3BB17BEF4C2}"/>
                </a:ext>
              </a:extLst>
            </p:cNvPr>
            <p:cNvSpPr/>
            <p:nvPr/>
          </p:nvSpPr>
          <p:spPr>
            <a:xfrm>
              <a:off x="4994987" y="2596048"/>
              <a:ext cx="1298025" cy="546050"/>
            </a:xfrm>
            <a:custGeom>
              <a:avLst/>
              <a:gdLst>
                <a:gd name="connsiteX0" fmla="*/ 0 w 1298025"/>
                <a:gd name="connsiteY0" fmla="*/ 0 h 546050"/>
                <a:gd name="connsiteX1" fmla="*/ 1153369 w 1298025"/>
                <a:gd name="connsiteY1" fmla="*/ 0 h 546050"/>
                <a:gd name="connsiteX2" fmla="*/ 1298026 w 1298025"/>
                <a:gd name="connsiteY2" fmla="*/ 144657 h 546050"/>
                <a:gd name="connsiteX3" fmla="*/ 1298026 w 1298025"/>
                <a:gd name="connsiteY3" fmla="*/ 546050 h 546050"/>
                <a:gd name="connsiteX4" fmla="*/ 144657 w 1298025"/>
                <a:gd name="connsiteY4" fmla="*/ 546050 h 546050"/>
                <a:gd name="connsiteX5" fmla="*/ 0 w 1298025"/>
                <a:gd name="connsiteY5" fmla="*/ 401393 h 546050"/>
                <a:gd name="connsiteX6" fmla="*/ 0 w 1298025"/>
                <a:gd name="connsiteY6" fmla="*/ 0 h 546050"/>
                <a:gd name="connsiteX7" fmla="*/ 0 w 1298025"/>
                <a:gd name="connsiteY7" fmla="*/ 0 h 5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025" h="546050">
                  <a:moveTo>
                    <a:pt x="0" y="0"/>
                  </a:moveTo>
                  <a:lnTo>
                    <a:pt x="1153369" y="0"/>
                  </a:lnTo>
                  <a:cubicBezTo>
                    <a:pt x="1233272" y="0"/>
                    <a:pt x="1298026" y="64888"/>
                    <a:pt x="1298026" y="144657"/>
                  </a:cubicBezTo>
                  <a:lnTo>
                    <a:pt x="1298026" y="546050"/>
                  </a:lnTo>
                  <a:lnTo>
                    <a:pt x="144657" y="546050"/>
                  </a:lnTo>
                  <a:cubicBezTo>
                    <a:pt x="64754" y="546050"/>
                    <a:pt x="0" y="481163"/>
                    <a:pt x="0" y="401393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1E2D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B950A36-575A-FD70-5992-D3CE6F70B04C}"/>
                </a:ext>
              </a:extLst>
            </p:cNvPr>
            <p:cNvSpPr/>
            <p:nvPr/>
          </p:nvSpPr>
          <p:spPr>
            <a:xfrm>
              <a:off x="4994987" y="3200417"/>
              <a:ext cx="1298159" cy="1021179"/>
            </a:xfrm>
            <a:custGeom>
              <a:avLst/>
              <a:gdLst>
                <a:gd name="connsiteX0" fmla="*/ 0 w 1298159"/>
                <a:gd name="connsiteY0" fmla="*/ 0 h 1021179"/>
                <a:gd name="connsiteX1" fmla="*/ 1150151 w 1298159"/>
                <a:gd name="connsiteY1" fmla="*/ 0 h 1021179"/>
                <a:gd name="connsiteX2" fmla="*/ 1298160 w 1298159"/>
                <a:gd name="connsiteY2" fmla="*/ 148009 h 1021179"/>
                <a:gd name="connsiteX3" fmla="*/ 1298160 w 1298159"/>
                <a:gd name="connsiteY3" fmla="*/ 1021180 h 1021179"/>
                <a:gd name="connsiteX4" fmla="*/ 148008 w 1298159"/>
                <a:gd name="connsiteY4" fmla="*/ 1021180 h 1021179"/>
                <a:gd name="connsiteX5" fmla="*/ 0 w 1298159"/>
                <a:gd name="connsiteY5" fmla="*/ 873171 h 1021179"/>
                <a:gd name="connsiteX6" fmla="*/ 0 w 1298159"/>
                <a:gd name="connsiteY6" fmla="*/ 0 h 1021179"/>
                <a:gd name="connsiteX7" fmla="*/ 0 w 1298159"/>
                <a:gd name="connsiteY7" fmla="*/ 0 h 10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159" h="1021179">
                  <a:moveTo>
                    <a:pt x="0" y="0"/>
                  </a:moveTo>
                  <a:lnTo>
                    <a:pt x="1150151" y="0"/>
                  </a:lnTo>
                  <a:cubicBezTo>
                    <a:pt x="1231798" y="0"/>
                    <a:pt x="1298160" y="66229"/>
                    <a:pt x="1298160" y="148009"/>
                  </a:cubicBezTo>
                  <a:lnTo>
                    <a:pt x="1298160" y="1021180"/>
                  </a:lnTo>
                  <a:lnTo>
                    <a:pt x="148008" y="1021180"/>
                  </a:lnTo>
                  <a:cubicBezTo>
                    <a:pt x="66362" y="1021180"/>
                    <a:pt x="0" y="954951"/>
                    <a:pt x="0" y="873171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6FB7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101" name="Graphic 2">
              <a:extLst>
                <a:ext uri="{FF2B5EF4-FFF2-40B4-BE49-F238E27FC236}">
                  <a16:creationId xmlns:a16="http://schemas.microsoft.com/office/drawing/2014/main" id="{DA460E46-7D69-A1E1-B950-5A20BA9EB865}"/>
                </a:ext>
              </a:extLst>
            </p:cNvPr>
            <p:cNvGrpSpPr/>
            <p:nvPr/>
          </p:nvGrpSpPr>
          <p:grpSpPr>
            <a:xfrm>
              <a:off x="5323314" y="2367868"/>
              <a:ext cx="566964" cy="107118"/>
              <a:chOff x="5323314" y="2367868"/>
              <a:chExt cx="566964" cy="10711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DB30200E-C6DF-3A70-8D0D-92F76A86C3CC}"/>
                  </a:ext>
                </a:extLst>
              </p:cNvPr>
              <p:cNvSpPr/>
              <p:nvPr/>
            </p:nvSpPr>
            <p:spPr>
              <a:xfrm>
                <a:off x="5323314" y="2375644"/>
                <a:ext cx="104035" cy="97599"/>
              </a:xfrm>
              <a:custGeom>
                <a:avLst/>
                <a:gdLst>
                  <a:gd name="connsiteX0" fmla="*/ 84596 w 104035"/>
                  <a:gd name="connsiteY0" fmla="*/ 57916 h 97599"/>
                  <a:gd name="connsiteX1" fmla="*/ 83389 w 104035"/>
                  <a:gd name="connsiteY1" fmla="*/ 17026 h 97599"/>
                  <a:gd name="connsiteX2" fmla="*/ 82987 w 104035"/>
                  <a:gd name="connsiteY2" fmla="*/ 17026 h 97599"/>
                  <a:gd name="connsiteX3" fmla="*/ 71457 w 104035"/>
                  <a:gd name="connsiteY3" fmla="*/ 54297 h 97599"/>
                  <a:gd name="connsiteX4" fmla="*/ 57246 w 104035"/>
                  <a:gd name="connsiteY4" fmla="*/ 96527 h 97599"/>
                  <a:gd name="connsiteX5" fmla="*/ 43571 w 104035"/>
                  <a:gd name="connsiteY5" fmla="*/ 96527 h 97599"/>
                  <a:gd name="connsiteX6" fmla="*/ 30567 w 104035"/>
                  <a:gd name="connsiteY6" fmla="*/ 54833 h 97599"/>
                  <a:gd name="connsiteX7" fmla="*/ 20780 w 104035"/>
                  <a:gd name="connsiteY7" fmla="*/ 16892 h 97599"/>
                  <a:gd name="connsiteX8" fmla="*/ 20512 w 104035"/>
                  <a:gd name="connsiteY8" fmla="*/ 16892 h 97599"/>
                  <a:gd name="connsiteX9" fmla="*/ 18769 w 104035"/>
                  <a:gd name="connsiteY9" fmla="*/ 58453 h 97599"/>
                  <a:gd name="connsiteX10" fmla="*/ 16624 w 104035"/>
                  <a:gd name="connsiteY10" fmla="*/ 97600 h 97599"/>
                  <a:gd name="connsiteX11" fmla="*/ 0 w 104035"/>
                  <a:gd name="connsiteY11" fmla="*/ 97600 h 97599"/>
                  <a:gd name="connsiteX12" fmla="*/ 6569 w 104035"/>
                  <a:gd name="connsiteY12" fmla="*/ 134 h 97599"/>
                  <a:gd name="connsiteX13" fmla="*/ 30031 w 104035"/>
                  <a:gd name="connsiteY13" fmla="*/ 134 h 97599"/>
                  <a:gd name="connsiteX14" fmla="*/ 42767 w 104035"/>
                  <a:gd name="connsiteY14" fmla="*/ 39281 h 97599"/>
                  <a:gd name="connsiteX15" fmla="*/ 51749 w 104035"/>
                  <a:gd name="connsiteY15" fmla="*/ 73066 h 97599"/>
                  <a:gd name="connsiteX16" fmla="*/ 52152 w 104035"/>
                  <a:gd name="connsiteY16" fmla="*/ 73066 h 97599"/>
                  <a:gd name="connsiteX17" fmla="*/ 61804 w 104035"/>
                  <a:gd name="connsiteY17" fmla="*/ 39013 h 97599"/>
                  <a:gd name="connsiteX18" fmla="*/ 75211 w 104035"/>
                  <a:gd name="connsiteY18" fmla="*/ 0 h 97599"/>
                  <a:gd name="connsiteX19" fmla="*/ 98404 w 104035"/>
                  <a:gd name="connsiteY19" fmla="*/ 0 h 97599"/>
                  <a:gd name="connsiteX20" fmla="*/ 104035 w 104035"/>
                  <a:gd name="connsiteY20" fmla="*/ 97466 h 97599"/>
                  <a:gd name="connsiteX21" fmla="*/ 86741 w 104035"/>
                  <a:gd name="connsiteY21" fmla="*/ 97466 h 97599"/>
                  <a:gd name="connsiteX22" fmla="*/ 84864 w 104035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599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7"/>
                    </a:lnTo>
                    <a:lnTo>
                      <a:pt x="43571" y="96527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6" y="62341"/>
                      <a:pt x="51749" y="73066"/>
                    </a:cubicBezTo>
                    <a:lnTo>
                      <a:pt x="52152" y="73066"/>
                    </a:lnTo>
                    <a:cubicBezTo>
                      <a:pt x="54699" y="62475"/>
                      <a:pt x="58050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76D0D87-3F74-2BE4-FFE8-A25FAEB98E80}"/>
                  </a:ext>
                </a:extLst>
              </p:cNvPr>
              <p:cNvSpPr/>
              <p:nvPr/>
            </p:nvSpPr>
            <p:spPr>
              <a:xfrm>
                <a:off x="5445046" y="2375778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1D0F7AA2-D714-43AF-B950-BEC39E89AB1C}"/>
                  </a:ext>
                </a:extLst>
              </p:cNvPr>
              <p:cNvSpPr/>
              <p:nvPr/>
            </p:nvSpPr>
            <p:spPr>
              <a:xfrm>
                <a:off x="5480976" y="2375644"/>
                <a:ext cx="104034" cy="97599"/>
              </a:xfrm>
              <a:custGeom>
                <a:avLst/>
                <a:gdLst>
                  <a:gd name="connsiteX0" fmla="*/ 84596 w 104034"/>
                  <a:gd name="connsiteY0" fmla="*/ 57916 h 97599"/>
                  <a:gd name="connsiteX1" fmla="*/ 83389 w 104034"/>
                  <a:gd name="connsiteY1" fmla="*/ 17026 h 97599"/>
                  <a:gd name="connsiteX2" fmla="*/ 82987 w 104034"/>
                  <a:gd name="connsiteY2" fmla="*/ 17026 h 97599"/>
                  <a:gd name="connsiteX3" fmla="*/ 71457 w 104034"/>
                  <a:gd name="connsiteY3" fmla="*/ 54297 h 97599"/>
                  <a:gd name="connsiteX4" fmla="*/ 57246 w 104034"/>
                  <a:gd name="connsiteY4" fmla="*/ 96527 h 97599"/>
                  <a:gd name="connsiteX5" fmla="*/ 43571 w 104034"/>
                  <a:gd name="connsiteY5" fmla="*/ 96527 h 97599"/>
                  <a:gd name="connsiteX6" fmla="*/ 30567 w 104034"/>
                  <a:gd name="connsiteY6" fmla="*/ 54833 h 97599"/>
                  <a:gd name="connsiteX7" fmla="*/ 20780 w 104034"/>
                  <a:gd name="connsiteY7" fmla="*/ 16892 h 97599"/>
                  <a:gd name="connsiteX8" fmla="*/ 20512 w 104034"/>
                  <a:gd name="connsiteY8" fmla="*/ 16892 h 97599"/>
                  <a:gd name="connsiteX9" fmla="*/ 18769 w 104034"/>
                  <a:gd name="connsiteY9" fmla="*/ 58453 h 97599"/>
                  <a:gd name="connsiteX10" fmla="*/ 16624 w 104034"/>
                  <a:gd name="connsiteY10" fmla="*/ 97600 h 97599"/>
                  <a:gd name="connsiteX11" fmla="*/ 0 w 104034"/>
                  <a:gd name="connsiteY11" fmla="*/ 97600 h 97599"/>
                  <a:gd name="connsiteX12" fmla="*/ 6569 w 104034"/>
                  <a:gd name="connsiteY12" fmla="*/ 134 h 97599"/>
                  <a:gd name="connsiteX13" fmla="*/ 30031 w 104034"/>
                  <a:gd name="connsiteY13" fmla="*/ 134 h 97599"/>
                  <a:gd name="connsiteX14" fmla="*/ 42767 w 104034"/>
                  <a:gd name="connsiteY14" fmla="*/ 39281 h 97599"/>
                  <a:gd name="connsiteX15" fmla="*/ 51749 w 104034"/>
                  <a:gd name="connsiteY15" fmla="*/ 73066 h 97599"/>
                  <a:gd name="connsiteX16" fmla="*/ 52151 w 104034"/>
                  <a:gd name="connsiteY16" fmla="*/ 73066 h 97599"/>
                  <a:gd name="connsiteX17" fmla="*/ 61804 w 104034"/>
                  <a:gd name="connsiteY17" fmla="*/ 39013 h 97599"/>
                  <a:gd name="connsiteX18" fmla="*/ 75211 w 104034"/>
                  <a:gd name="connsiteY18" fmla="*/ 0 h 97599"/>
                  <a:gd name="connsiteX19" fmla="*/ 98404 w 104034"/>
                  <a:gd name="connsiteY19" fmla="*/ 0 h 97599"/>
                  <a:gd name="connsiteX20" fmla="*/ 104035 w 104034"/>
                  <a:gd name="connsiteY20" fmla="*/ 97466 h 97599"/>
                  <a:gd name="connsiteX21" fmla="*/ 86741 w 104034"/>
                  <a:gd name="connsiteY21" fmla="*/ 97466 h 97599"/>
                  <a:gd name="connsiteX22" fmla="*/ 84864 w 104034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4" h="97599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7"/>
                    </a:lnTo>
                    <a:lnTo>
                      <a:pt x="43571" y="96527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39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2" y="50677"/>
                      <a:pt x="49336" y="62341"/>
                      <a:pt x="51749" y="73066"/>
                    </a:cubicBezTo>
                    <a:lnTo>
                      <a:pt x="52151" y="73066"/>
                    </a:lnTo>
                    <a:cubicBezTo>
                      <a:pt x="54699" y="62475"/>
                      <a:pt x="58050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AA198D3-460A-64C2-BF39-384AE52C5DD5}"/>
                  </a:ext>
                </a:extLst>
              </p:cNvPr>
              <p:cNvSpPr/>
              <p:nvPr/>
            </p:nvSpPr>
            <p:spPr>
              <a:xfrm>
                <a:off x="5602708" y="2375778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D5F6A9A-2586-59C1-4DD3-F437548F348A}"/>
                  </a:ext>
                </a:extLst>
              </p:cNvPr>
              <p:cNvSpPr/>
              <p:nvPr/>
            </p:nvSpPr>
            <p:spPr>
              <a:xfrm>
                <a:off x="5635822" y="2374169"/>
                <a:ext cx="75747" cy="100549"/>
              </a:xfrm>
              <a:custGeom>
                <a:avLst/>
                <a:gdLst>
                  <a:gd name="connsiteX0" fmla="*/ 74943 w 75747"/>
                  <a:gd name="connsiteY0" fmla="*/ 96259 h 100549"/>
                  <a:gd name="connsiteX1" fmla="*/ 49738 w 75747"/>
                  <a:gd name="connsiteY1" fmla="*/ 100549 h 100549"/>
                  <a:gd name="connsiteX2" fmla="*/ 0 w 75747"/>
                  <a:gd name="connsiteY2" fmla="*/ 51481 h 100549"/>
                  <a:gd name="connsiteX3" fmla="*/ 52018 w 75747"/>
                  <a:gd name="connsiteY3" fmla="*/ 0 h 100549"/>
                  <a:gd name="connsiteX4" fmla="*/ 75747 w 75747"/>
                  <a:gd name="connsiteY4" fmla="*/ 4290 h 100549"/>
                  <a:gd name="connsiteX5" fmla="*/ 71860 w 75747"/>
                  <a:gd name="connsiteY5" fmla="*/ 18501 h 100549"/>
                  <a:gd name="connsiteX6" fmla="*/ 52822 w 75747"/>
                  <a:gd name="connsiteY6" fmla="*/ 14747 h 100549"/>
                  <a:gd name="connsiteX7" fmla="*/ 18635 w 75747"/>
                  <a:gd name="connsiteY7" fmla="*/ 50543 h 100549"/>
                  <a:gd name="connsiteX8" fmla="*/ 52688 w 75747"/>
                  <a:gd name="connsiteY8" fmla="*/ 85668 h 100549"/>
                  <a:gd name="connsiteX9" fmla="*/ 72128 w 75747"/>
                  <a:gd name="connsiteY9" fmla="*/ 82048 h 100549"/>
                  <a:gd name="connsiteX10" fmla="*/ 75077 w 75747"/>
                  <a:gd name="connsiteY10" fmla="*/ 96125 h 10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47" h="100549">
                    <a:moveTo>
                      <a:pt x="74943" y="96259"/>
                    </a:moveTo>
                    <a:cubicBezTo>
                      <a:pt x="70787" y="98404"/>
                      <a:pt x="61536" y="100549"/>
                      <a:pt x="49738" y="100549"/>
                    </a:cubicBezTo>
                    <a:cubicBezTo>
                      <a:pt x="18769" y="100549"/>
                      <a:pt x="0" y="81110"/>
                      <a:pt x="0" y="51481"/>
                    </a:cubicBezTo>
                    <a:cubicBezTo>
                      <a:pt x="0" y="19305"/>
                      <a:pt x="22255" y="0"/>
                      <a:pt x="52018" y="0"/>
                    </a:cubicBezTo>
                    <a:cubicBezTo>
                      <a:pt x="63681" y="0"/>
                      <a:pt x="72128" y="2413"/>
                      <a:pt x="75747" y="4290"/>
                    </a:cubicBezTo>
                    <a:lnTo>
                      <a:pt x="71860" y="18501"/>
                    </a:lnTo>
                    <a:cubicBezTo>
                      <a:pt x="67167" y="16490"/>
                      <a:pt x="60866" y="14747"/>
                      <a:pt x="52822" y="14747"/>
                    </a:cubicBezTo>
                    <a:cubicBezTo>
                      <a:pt x="32980" y="14747"/>
                      <a:pt x="18635" y="27215"/>
                      <a:pt x="18635" y="50543"/>
                    </a:cubicBezTo>
                    <a:cubicBezTo>
                      <a:pt x="18635" y="71993"/>
                      <a:pt x="31238" y="85668"/>
                      <a:pt x="52688" y="85668"/>
                    </a:cubicBezTo>
                    <a:cubicBezTo>
                      <a:pt x="59927" y="85668"/>
                      <a:pt x="67435" y="84193"/>
                      <a:pt x="72128" y="82048"/>
                    </a:cubicBezTo>
                    <a:lnTo>
                      <a:pt x="75077" y="96125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196B8523-116E-A44B-77E5-7FAF68889DAC}"/>
                  </a:ext>
                </a:extLst>
              </p:cNvPr>
              <p:cNvSpPr/>
              <p:nvPr/>
            </p:nvSpPr>
            <p:spPr>
              <a:xfrm>
                <a:off x="5721892" y="2374303"/>
                <a:ext cx="63279" cy="100683"/>
              </a:xfrm>
              <a:custGeom>
                <a:avLst/>
                <a:gdLst>
                  <a:gd name="connsiteX0" fmla="*/ 3620 w 63279"/>
                  <a:gd name="connsiteY0" fmla="*/ 79635 h 100683"/>
                  <a:gd name="connsiteX1" fmla="*/ 27215 w 63279"/>
                  <a:gd name="connsiteY1" fmla="*/ 85802 h 100683"/>
                  <a:gd name="connsiteX2" fmla="*/ 45046 w 63279"/>
                  <a:gd name="connsiteY2" fmla="*/ 72530 h 100683"/>
                  <a:gd name="connsiteX3" fmla="*/ 27751 w 63279"/>
                  <a:gd name="connsiteY3" fmla="*/ 56308 h 100683"/>
                  <a:gd name="connsiteX4" fmla="*/ 1475 w 63279"/>
                  <a:gd name="connsiteY4" fmla="*/ 28020 h 100683"/>
                  <a:gd name="connsiteX5" fmla="*/ 35930 w 63279"/>
                  <a:gd name="connsiteY5" fmla="*/ 0 h 100683"/>
                  <a:gd name="connsiteX6" fmla="*/ 59391 w 63279"/>
                  <a:gd name="connsiteY6" fmla="*/ 4960 h 100683"/>
                  <a:gd name="connsiteX7" fmla="*/ 55101 w 63279"/>
                  <a:gd name="connsiteY7" fmla="*/ 19305 h 100683"/>
                  <a:gd name="connsiteX8" fmla="*/ 35662 w 63279"/>
                  <a:gd name="connsiteY8" fmla="*/ 14747 h 100683"/>
                  <a:gd name="connsiteX9" fmla="*/ 19439 w 63279"/>
                  <a:gd name="connsiteY9" fmla="*/ 26411 h 100683"/>
                  <a:gd name="connsiteX10" fmla="*/ 38075 w 63279"/>
                  <a:gd name="connsiteY10" fmla="*/ 42499 h 100683"/>
                  <a:gd name="connsiteX11" fmla="*/ 63279 w 63279"/>
                  <a:gd name="connsiteY11" fmla="*/ 71457 h 100683"/>
                  <a:gd name="connsiteX12" fmla="*/ 26277 w 63279"/>
                  <a:gd name="connsiteY12" fmla="*/ 100683 h 100683"/>
                  <a:gd name="connsiteX13" fmla="*/ 0 w 63279"/>
                  <a:gd name="connsiteY13" fmla="*/ 94650 h 100683"/>
                  <a:gd name="connsiteX14" fmla="*/ 3888 w 63279"/>
                  <a:gd name="connsiteY14" fmla="*/ 79903 h 10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279" h="100683">
                    <a:moveTo>
                      <a:pt x="3620" y="79635"/>
                    </a:moveTo>
                    <a:cubicBezTo>
                      <a:pt x="9384" y="82987"/>
                      <a:pt x="18099" y="85802"/>
                      <a:pt x="27215" y="85802"/>
                    </a:cubicBezTo>
                    <a:cubicBezTo>
                      <a:pt x="38611" y="85802"/>
                      <a:pt x="45046" y="80440"/>
                      <a:pt x="45046" y="72530"/>
                    </a:cubicBezTo>
                    <a:cubicBezTo>
                      <a:pt x="45046" y="65156"/>
                      <a:pt x="40086" y="60866"/>
                      <a:pt x="27751" y="56308"/>
                    </a:cubicBezTo>
                    <a:cubicBezTo>
                      <a:pt x="11664" y="50543"/>
                      <a:pt x="1475" y="41963"/>
                      <a:pt x="1475" y="28020"/>
                    </a:cubicBezTo>
                    <a:cubicBezTo>
                      <a:pt x="1475" y="12066"/>
                      <a:pt x="14747" y="0"/>
                      <a:pt x="35930" y="0"/>
                    </a:cubicBezTo>
                    <a:cubicBezTo>
                      <a:pt x="46521" y="0"/>
                      <a:pt x="54297" y="2279"/>
                      <a:pt x="59391" y="4960"/>
                    </a:cubicBezTo>
                    <a:lnTo>
                      <a:pt x="55101" y="19305"/>
                    </a:lnTo>
                    <a:cubicBezTo>
                      <a:pt x="51615" y="17429"/>
                      <a:pt x="44778" y="14747"/>
                      <a:pt x="35662" y="14747"/>
                    </a:cubicBezTo>
                    <a:cubicBezTo>
                      <a:pt x="24400" y="14747"/>
                      <a:pt x="19439" y="20780"/>
                      <a:pt x="19439" y="26411"/>
                    </a:cubicBezTo>
                    <a:cubicBezTo>
                      <a:pt x="19439" y="33919"/>
                      <a:pt x="25070" y="37404"/>
                      <a:pt x="38075" y="42499"/>
                    </a:cubicBezTo>
                    <a:cubicBezTo>
                      <a:pt x="54967" y="48800"/>
                      <a:pt x="63279" y="57380"/>
                      <a:pt x="63279" y="71457"/>
                    </a:cubicBezTo>
                    <a:cubicBezTo>
                      <a:pt x="63279" y="87143"/>
                      <a:pt x="51481" y="100683"/>
                      <a:pt x="26277" y="100683"/>
                    </a:cubicBezTo>
                    <a:cubicBezTo>
                      <a:pt x="15954" y="100683"/>
                      <a:pt x="5363" y="97868"/>
                      <a:pt x="0" y="94650"/>
                    </a:cubicBezTo>
                    <a:lnTo>
                      <a:pt x="3888" y="79903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884B4861-827E-A38E-1760-F3B4EB416CCA}"/>
                  </a:ext>
                </a:extLst>
              </p:cNvPr>
              <p:cNvSpPr/>
              <p:nvPr/>
            </p:nvSpPr>
            <p:spPr>
              <a:xfrm>
                <a:off x="5794288" y="2369477"/>
                <a:ext cx="36599" cy="56709"/>
              </a:xfrm>
              <a:custGeom>
                <a:avLst/>
                <a:gdLst>
                  <a:gd name="connsiteX0" fmla="*/ 2145 w 36599"/>
                  <a:gd name="connsiteY0" fmla="*/ 44912 h 56709"/>
                  <a:gd name="connsiteX1" fmla="*/ 14613 w 36599"/>
                  <a:gd name="connsiteY1" fmla="*/ 48264 h 56709"/>
                  <a:gd name="connsiteX2" fmla="*/ 25607 w 36599"/>
                  <a:gd name="connsiteY2" fmla="*/ 39549 h 56709"/>
                  <a:gd name="connsiteX3" fmla="*/ 13272 w 36599"/>
                  <a:gd name="connsiteY3" fmla="*/ 30299 h 56709"/>
                  <a:gd name="connsiteX4" fmla="*/ 8446 w 36599"/>
                  <a:gd name="connsiteY4" fmla="*/ 30299 h 56709"/>
                  <a:gd name="connsiteX5" fmla="*/ 8446 w 36599"/>
                  <a:gd name="connsiteY5" fmla="*/ 22657 h 56709"/>
                  <a:gd name="connsiteX6" fmla="*/ 13138 w 36599"/>
                  <a:gd name="connsiteY6" fmla="*/ 22657 h 56709"/>
                  <a:gd name="connsiteX7" fmla="*/ 23998 w 36599"/>
                  <a:gd name="connsiteY7" fmla="*/ 15015 h 56709"/>
                  <a:gd name="connsiteX8" fmla="*/ 15283 w 36599"/>
                  <a:gd name="connsiteY8" fmla="*/ 8178 h 56709"/>
                  <a:gd name="connsiteX9" fmla="*/ 4022 w 36599"/>
                  <a:gd name="connsiteY9" fmla="*/ 11664 h 56709"/>
                  <a:gd name="connsiteX10" fmla="*/ 1609 w 36599"/>
                  <a:gd name="connsiteY10" fmla="*/ 4156 h 56709"/>
                  <a:gd name="connsiteX11" fmla="*/ 17428 w 36599"/>
                  <a:gd name="connsiteY11" fmla="*/ 0 h 56709"/>
                  <a:gd name="connsiteX12" fmla="*/ 34589 w 36599"/>
                  <a:gd name="connsiteY12" fmla="*/ 13407 h 56709"/>
                  <a:gd name="connsiteX13" fmla="*/ 24534 w 36599"/>
                  <a:gd name="connsiteY13" fmla="*/ 26277 h 56709"/>
                  <a:gd name="connsiteX14" fmla="*/ 24534 w 36599"/>
                  <a:gd name="connsiteY14" fmla="*/ 26277 h 56709"/>
                  <a:gd name="connsiteX15" fmla="*/ 36600 w 36599"/>
                  <a:gd name="connsiteY15" fmla="*/ 40086 h 56709"/>
                  <a:gd name="connsiteX16" fmla="*/ 15283 w 36599"/>
                  <a:gd name="connsiteY16" fmla="*/ 56710 h 56709"/>
                  <a:gd name="connsiteX17" fmla="*/ 0 w 36599"/>
                  <a:gd name="connsiteY17" fmla="*/ 52956 h 56709"/>
                  <a:gd name="connsiteX18" fmla="*/ 2413 w 36599"/>
                  <a:gd name="connsiteY18" fmla="*/ 45180 h 5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599" h="56709">
                    <a:moveTo>
                      <a:pt x="2145" y="44912"/>
                    </a:moveTo>
                    <a:cubicBezTo>
                      <a:pt x="4290" y="46119"/>
                      <a:pt x="9384" y="48264"/>
                      <a:pt x="14613" y="48264"/>
                    </a:cubicBezTo>
                    <a:cubicBezTo>
                      <a:pt x="22523" y="48264"/>
                      <a:pt x="25740" y="43840"/>
                      <a:pt x="25607" y="39549"/>
                    </a:cubicBezTo>
                    <a:cubicBezTo>
                      <a:pt x="25607" y="33114"/>
                      <a:pt x="19574" y="30299"/>
                      <a:pt x="13272" y="30299"/>
                    </a:cubicBezTo>
                    <a:lnTo>
                      <a:pt x="8446" y="30299"/>
                    </a:lnTo>
                    <a:lnTo>
                      <a:pt x="8446" y="22657"/>
                    </a:lnTo>
                    <a:lnTo>
                      <a:pt x="13138" y="22657"/>
                    </a:lnTo>
                    <a:cubicBezTo>
                      <a:pt x="17965" y="22657"/>
                      <a:pt x="23998" y="20512"/>
                      <a:pt x="23998" y="15015"/>
                    </a:cubicBezTo>
                    <a:cubicBezTo>
                      <a:pt x="23998" y="11262"/>
                      <a:pt x="21182" y="8178"/>
                      <a:pt x="15283" y="8178"/>
                    </a:cubicBezTo>
                    <a:cubicBezTo>
                      <a:pt x="10859" y="8178"/>
                      <a:pt x="6301" y="10055"/>
                      <a:pt x="4022" y="11664"/>
                    </a:cubicBezTo>
                    <a:lnTo>
                      <a:pt x="1609" y="4156"/>
                    </a:lnTo>
                    <a:cubicBezTo>
                      <a:pt x="4692" y="2011"/>
                      <a:pt x="10859" y="0"/>
                      <a:pt x="17428" y="0"/>
                    </a:cubicBezTo>
                    <a:cubicBezTo>
                      <a:pt x="28690" y="0"/>
                      <a:pt x="34589" y="6167"/>
                      <a:pt x="34589" y="13407"/>
                    </a:cubicBezTo>
                    <a:cubicBezTo>
                      <a:pt x="34589" y="19171"/>
                      <a:pt x="31237" y="23864"/>
                      <a:pt x="24534" y="26277"/>
                    </a:cubicBezTo>
                    <a:lnTo>
                      <a:pt x="24534" y="26277"/>
                    </a:lnTo>
                    <a:cubicBezTo>
                      <a:pt x="31237" y="27618"/>
                      <a:pt x="36600" y="32712"/>
                      <a:pt x="36600" y="40086"/>
                    </a:cubicBezTo>
                    <a:cubicBezTo>
                      <a:pt x="36600" y="49336"/>
                      <a:pt x="28824" y="56710"/>
                      <a:pt x="15283" y="56710"/>
                    </a:cubicBezTo>
                    <a:cubicBezTo>
                      <a:pt x="8580" y="56710"/>
                      <a:pt x="2949" y="54833"/>
                      <a:pt x="0" y="52956"/>
                    </a:cubicBezTo>
                    <a:lnTo>
                      <a:pt x="2413" y="45180"/>
                    </a:lnTo>
                    <a:close/>
                  </a:path>
                </a:pathLst>
              </a:custGeom>
              <a:solidFill>
                <a:srgbClr val="BE1E2D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7A61B8A6-F33A-12D4-F976-7DC30E6D674F}"/>
                  </a:ext>
                </a:extLst>
              </p:cNvPr>
              <p:cNvSpPr/>
              <p:nvPr/>
            </p:nvSpPr>
            <p:spPr>
              <a:xfrm>
                <a:off x="5841747" y="2367868"/>
                <a:ext cx="48531" cy="57782"/>
              </a:xfrm>
              <a:custGeom>
                <a:avLst/>
                <a:gdLst>
                  <a:gd name="connsiteX0" fmla="*/ 0 w 48531"/>
                  <a:gd name="connsiteY0" fmla="*/ 1207 h 57782"/>
                  <a:gd name="connsiteX1" fmla="*/ 16490 w 48531"/>
                  <a:gd name="connsiteY1" fmla="*/ 0 h 57782"/>
                  <a:gd name="connsiteX2" fmla="*/ 39683 w 48531"/>
                  <a:gd name="connsiteY2" fmla="*/ 6569 h 57782"/>
                  <a:gd name="connsiteX3" fmla="*/ 48532 w 48531"/>
                  <a:gd name="connsiteY3" fmla="*/ 27484 h 57782"/>
                  <a:gd name="connsiteX4" fmla="*/ 39683 w 48531"/>
                  <a:gd name="connsiteY4" fmla="*/ 50007 h 57782"/>
                  <a:gd name="connsiteX5" fmla="*/ 13943 w 48531"/>
                  <a:gd name="connsiteY5" fmla="*/ 57782 h 57782"/>
                  <a:gd name="connsiteX6" fmla="*/ 0 w 48531"/>
                  <a:gd name="connsiteY6" fmla="*/ 56978 h 57782"/>
                  <a:gd name="connsiteX7" fmla="*/ 0 w 48531"/>
                  <a:gd name="connsiteY7" fmla="*/ 1073 h 57782"/>
                  <a:gd name="connsiteX8" fmla="*/ 10323 w 48531"/>
                  <a:gd name="connsiteY8" fmla="*/ 49336 h 57782"/>
                  <a:gd name="connsiteX9" fmla="*/ 16088 w 48531"/>
                  <a:gd name="connsiteY9" fmla="*/ 49604 h 57782"/>
                  <a:gd name="connsiteX10" fmla="*/ 37538 w 48531"/>
                  <a:gd name="connsiteY10" fmla="*/ 27886 h 57782"/>
                  <a:gd name="connsiteX11" fmla="*/ 17428 w 48531"/>
                  <a:gd name="connsiteY11" fmla="*/ 8178 h 57782"/>
                  <a:gd name="connsiteX12" fmla="*/ 10323 w 48531"/>
                  <a:gd name="connsiteY12" fmla="*/ 8714 h 57782"/>
                  <a:gd name="connsiteX13" fmla="*/ 10323 w 48531"/>
                  <a:gd name="connsiteY13" fmla="*/ 49336 h 5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531" h="57782">
                    <a:moveTo>
                      <a:pt x="0" y="1207"/>
                    </a:moveTo>
                    <a:cubicBezTo>
                      <a:pt x="4558" y="402"/>
                      <a:pt x="10323" y="0"/>
                      <a:pt x="16490" y="0"/>
                    </a:cubicBezTo>
                    <a:cubicBezTo>
                      <a:pt x="27081" y="0"/>
                      <a:pt x="34455" y="2145"/>
                      <a:pt x="39683" y="6569"/>
                    </a:cubicBezTo>
                    <a:cubicBezTo>
                      <a:pt x="45180" y="10993"/>
                      <a:pt x="48532" y="17831"/>
                      <a:pt x="48532" y="27484"/>
                    </a:cubicBezTo>
                    <a:cubicBezTo>
                      <a:pt x="48532" y="37136"/>
                      <a:pt x="45046" y="45180"/>
                      <a:pt x="39683" y="50007"/>
                    </a:cubicBezTo>
                    <a:cubicBezTo>
                      <a:pt x="34052" y="55101"/>
                      <a:pt x="25070" y="57782"/>
                      <a:pt x="13943" y="57782"/>
                    </a:cubicBezTo>
                    <a:cubicBezTo>
                      <a:pt x="7910" y="57782"/>
                      <a:pt x="3352" y="57380"/>
                      <a:pt x="0" y="56978"/>
                    </a:cubicBezTo>
                    <a:lnTo>
                      <a:pt x="0" y="1073"/>
                    </a:lnTo>
                    <a:close/>
                    <a:moveTo>
                      <a:pt x="10323" y="49336"/>
                    </a:moveTo>
                    <a:cubicBezTo>
                      <a:pt x="11797" y="49604"/>
                      <a:pt x="13943" y="49604"/>
                      <a:pt x="16088" y="49604"/>
                    </a:cubicBezTo>
                    <a:cubicBezTo>
                      <a:pt x="29628" y="49604"/>
                      <a:pt x="37538" y="42231"/>
                      <a:pt x="37538" y="27886"/>
                    </a:cubicBezTo>
                    <a:cubicBezTo>
                      <a:pt x="37538" y="15284"/>
                      <a:pt x="30433" y="8178"/>
                      <a:pt x="17428" y="8178"/>
                    </a:cubicBezTo>
                    <a:cubicBezTo>
                      <a:pt x="14077" y="8178"/>
                      <a:pt x="11797" y="8446"/>
                      <a:pt x="10323" y="8714"/>
                    </a:cubicBezTo>
                    <a:lnTo>
                      <a:pt x="10323" y="49336"/>
                    </a:lnTo>
                    <a:close/>
                  </a:path>
                </a:pathLst>
              </a:custGeom>
              <a:solidFill>
                <a:srgbClr val="BE1E2D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aphic 2">
              <a:extLst>
                <a:ext uri="{FF2B5EF4-FFF2-40B4-BE49-F238E27FC236}">
                  <a16:creationId xmlns:a16="http://schemas.microsoft.com/office/drawing/2014/main" id="{60DAA82A-BB4C-8FC7-EAE7-95F4FC6BB5AF}"/>
                </a:ext>
              </a:extLst>
            </p:cNvPr>
            <p:cNvGrpSpPr/>
            <p:nvPr/>
          </p:nvGrpSpPr>
          <p:grpSpPr>
            <a:xfrm>
              <a:off x="5124092" y="2672868"/>
              <a:ext cx="765382" cy="402733"/>
              <a:chOff x="5124092" y="2672868"/>
              <a:chExt cx="765382" cy="402733"/>
            </a:xfrm>
            <a:solidFill>
              <a:srgbClr val="FFFFFF"/>
            </a:solidFill>
          </p:grpSpPr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3A41B18-00A3-F583-2B4A-465001E5AACA}"/>
                  </a:ext>
                </a:extLst>
              </p:cNvPr>
              <p:cNvSpPr/>
              <p:nvPr/>
            </p:nvSpPr>
            <p:spPr>
              <a:xfrm>
                <a:off x="5127712" y="2672868"/>
                <a:ext cx="69580" cy="87813"/>
              </a:xfrm>
              <a:custGeom>
                <a:avLst/>
                <a:gdLst>
                  <a:gd name="connsiteX0" fmla="*/ 0 w 69580"/>
                  <a:gd name="connsiteY0" fmla="*/ 87813 h 87813"/>
                  <a:gd name="connsiteX1" fmla="*/ 0 w 69580"/>
                  <a:gd name="connsiteY1" fmla="*/ 134 h 87813"/>
                  <a:gd name="connsiteX2" fmla="*/ 18233 w 69580"/>
                  <a:gd name="connsiteY2" fmla="*/ 134 h 87813"/>
                  <a:gd name="connsiteX3" fmla="*/ 40890 w 69580"/>
                  <a:gd name="connsiteY3" fmla="*/ 37673 h 87813"/>
                  <a:gd name="connsiteX4" fmla="*/ 55905 w 69580"/>
                  <a:gd name="connsiteY4" fmla="*/ 67033 h 87813"/>
                  <a:gd name="connsiteX5" fmla="*/ 56174 w 69580"/>
                  <a:gd name="connsiteY5" fmla="*/ 67033 h 87813"/>
                  <a:gd name="connsiteX6" fmla="*/ 54699 w 69580"/>
                  <a:gd name="connsiteY6" fmla="*/ 30567 h 87813"/>
                  <a:gd name="connsiteX7" fmla="*/ 54699 w 69580"/>
                  <a:gd name="connsiteY7" fmla="*/ 0 h 87813"/>
                  <a:gd name="connsiteX8" fmla="*/ 69580 w 69580"/>
                  <a:gd name="connsiteY8" fmla="*/ 0 h 87813"/>
                  <a:gd name="connsiteX9" fmla="*/ 69580 w 69580"/>
                  <a:gd name="connsiteY9" fmla="*/ 87679 h 87813"/>
                  <a:gd name="connsiteX10" fmla="*/ 53090 w 69580"/>
                  <a:gd name="connsiteY10" fmla="*/ 87679 h 87813"/>
                  <a:gd name="connsiteX11" fmla="*/ 30165 w 69580"/>
                  <a:gd name="connsiteY11" fmla="*/ 49202 h 87813"/>
                  <a:gd name="connsiteX12" fmla="*/ 14479 w 69580"/>
                  <a:gd name="connsiteY12" fmla="*/ 18903 h 87813"/>
                  <a:gd name="connsiteX13" fmla="*/ 14077 w 69580"/>
                  <a:gd name="connsiteY13" fmla="*/ 18903 h 87813"/>
                  <a:gd name="connsiteX14" fmla="*/ 14881 w 69580"/>
                  <a:gd name="connsiteY14" fmla="*/ 56308 h 87813"/>
                  <a:gd name="connsiteX15" fmla="*/ 14881 w 69580"/>
                  <a:gd name="connsiteY15" fmla="*/ 87679 h 87813"/>
                  <a:gd name="connsiteX16" fmla="*/ 134 w 69580"/>
                  <a:gd name="connsiteY16" fmla="*/ 87679 h 8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80" h="87813">
                    <a:moveTo>
                      <a:pt x="0" y="87813"/>
                    </a:moveTo>
                    <a:lnTo>
                      <a:pt x="0" y="134"/>
                    </a:lnTo>
                    <a:lnTo>
                      <a:pt x="18233" y="134"/>
                    </a:lnTo>
                    <a:lnTo>
                      <a:pt x="40890" y="37673"/>
                    </a:lnTo>
                    <a:cubicBezTo>
                      <a:pt x="46789" y="47459"/>
                      <a:pt x="51883" y="57648"/>
                      <a:pt x="55905" y="67033"/>
                    </a:cubicBezTo>
                    <a:lnTo>
                      <a:pt x="56174" y="67033"/>
                    </a:lnTo>
                    <a:cubicBezTo>
                      <a:pt x="55101" y="55369"/>
                      <a:pt x="54699" y="43974"/>
                      <a:pt x="54699" y="30567"/>
                    </a:cubicBezTo>
                    <a:lnTo>
                      <a:pt x="54699" y="0"/>
                    </a:lnTo>
                    <a:lnTo>
                      <a:pt x="69580" y="0"/>
                    </a:lnTo>
                    <a:lnTo>
                      <a:pt x="69580" y="87679"/>
                    </a:lnTo>
                    <a:lnTo>
                      <a:pt x="53090" y="87679"/>
                    </a:lnTo>
                    <a:lnTo>
                      <a:pt x="30165" y="49202"/>
                    </a:lnTo>
                    <a:cubicBezTo>
                      <a:pt x="24534" y="39550"/>
                      <a:pt x="18769" y="28824"/>
                      <a:pt x="14479" y="18903"/>
                    </a:cubicBezTo>
                    <a:lnTo>
                      <a:pt x="14077" y="18903"/>
                    </a:lnTo>
                    <a:cubicBezTo>
                      <a:pt x="14747" y="30299"/>
                      <a:pt x="14881" y="41963"/>
                      <a:pt x="14881" y="56308"/>
                    </a:cubicBezTo>
                    <a:lnTo>
                      <a:pt x="14881" y="87679"/>
                    </a:lnTo>
                    <a:lnTo>
                      <a:pt x="134" y="876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3655DE7-C33C-664E-2971-7044475A9D9A}"/>
                  </a:ext>
                </a:extLst>
              </p:cNvPr>
              <p:cNvSpPr/>
              <p:nvPr/>
            </p:nvSpPr>
            <p:spPr>
              <a:xfrm>
                <a:off x="5238584" y="2707457"/>
                <a:ext cx="67167" cy="36600"/>
              </a:xfrm>
              <a:custGeom>
                <a:avLst/>
                <a:gdLst>
                  <a:gd name="connsiteX0" fmla="*/ 0 w 67167"/>
                  <a:gd name="connsiteY0" fmla="*/ 10323 h 36600"/>
                  <a:gd name="connsiteX1" fmla="*/ 0 w 67167"/>
                  <a:gd name="connsiteY1" fmla="*/ 0 h 36600"/>
                  <a:gd name="connsiteX2" fmla="*/ 67167 w 67167"/>
                  <a:gd name="connsiteY2" fmla="*/ 0 h 36600"/>
                  <a:gd name="connsiteX3" fmla="*/ 67167 w 67167"/>
                  <a:gd name="connsiteY3" fmla="*/ 10323 h 36600"/>
                  <a:gd name="connsiteX4" fmla="*/ 0 w 67167"/>
                  <a:gd name="connsiteY4" fmla="*/ 10323 h 36600"/>
                  <a:gd name="connsiteX5" fmla="*/ 0 w 67167"/>
                  <a:gd name="connsiteY5" fmla="*/ 36600 h 36600"/>
                  <a:gd name="connsiteX6" fmla="*/ 0 w 67167"/>
                  <a:gd name="connsiteY6" fmla="*/ 26411 h 36600"/>
                  <a:gd name="connsiteX7" fmla="*/ 67167 w 67167"/>
                  <a:gd name="connsiteY7" fmla="*/ 26411 h 36600"/>
                  <a:gd name="connsiteX8" fmla="*/ 67167 w 67167"/>
                  <a:gd name="connsiteY8" fmla="*/ 36600 h 36600"/>
                  <a:gd name="connsiteX9" fmla="*/ 0 w 67167"/>
                  <a:gd name="connsiteY9" fmla="*/ 36600 h 3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67" h="36600">
                    <a:moveTo>
                      <a:pt x="0" y="10323"/>
                    </a:moveTo>
                    <a:lnTo>
                      <a:pt x="0" y="0"/>
                    </a:lnTo>
                    <a:lnTo>
                      <a:pt x="67167" y="0"/>
                    </a:lnTo>
                    <a:lnTo>
                      <a:pt x="67167" y="10323"/>
                    </a:lnTo>
                    <a:lnTo>
                      <a:pt x="0" y="10323"/>
                    </a:lnTo>
                    <a:close/>
                    <a:moveTo>
                      <a:pt x="0" y="36600"/>
                    </a:moveTo>
                    <a:lnTo>
                      <a:pt x="0" y="26411"/>
                    </a:lnTo>
                    <a:lnTo>
                      <a:pt x="67167" y="26411"/>
                    </a:lnTo>
                    <a:lnTo>
                      <a:pt x="67167" y="36600"/>
                    </a:lnTo>
                    <a:lnTo>
                      <a:pt x="0" y="366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9560001D-9D0C-F456-28EB-B65476B0848D}"/>
                  </a:ext>
                </a:extLst>
              </p:cNvPr>
              <p:cNvSpPr/>
              <p:nvPr/>
            </p:nvSpPr>
            <p:spPr>
              <a:xfrm>
                <a:off x="5343156" y="2676219"/>
                <a:ext cx="56575" cy="85802"/>
              </a:xfrm>
              <a:custGeom>
                <a:avLst/>
                <a:gdLst>
                  <a:gd name="connsiteX0" fmla="*/ 53894 w 56575"/>
                  <a:gd name="connsiteY0" fmla="*/ 13139 h 85802"/>
                  <a:gd name="connsiteX1" fmla="*/ 21316 w 56575"/>
                  <a:gd name="connsiteY1" fmla="*/ 13139 h 85802"/>
                  <a:gd name="connsiteX2" fmla="*/ 18903 w 56575"/>
                  <a:gd name="connsiteY2" fmla="*/ 30031 h 85802"/>
                  <a:gd name="connsiteX3" fmla="*/ 25070 w 56575"/>
                  <a:gd name="connsiteY3" fmla="*/ 29629 h 85802"/>
                  <a:gd name="connsiteX4" fmla="*/ 45582 w 56575"/>
                  <a:gd name="connsiteY4" fmla="*/ 35125 h 85802"/>
                  <a:gd name="connsiteX5" fmla="*/ 56576 w 56575"/>
                  <a:gd name="connsiteY5" fmla="*/ 56576 h 85802"/>
                  <a:gd name="connsiteX6" fmla="*/ 22389 w 56575"/>
                  <a:gd name="connsiteY6" fmla="*/ 85802 h 85802"/>
                  <a:gd name="connsiteX7" fmla="*/ 0 w 56575"/>
                  <a:gd name="connsiteY7" fmla="*/ 80842 h 85802"/>
                  <a:gd name="connsiteX8" fmla="*/ 3217 w 56575"/>
                  <a:gd name="connsiteY8" fmla="*/ 68776 h 85802"/>
                  <a:gd name="connsiteX9" fmla="*/ 21852 w 56575"/>
                  <a:gd name="connsiteY9" fmla="*/ 73200 h 85802"/>
                  <a:gd name="connsiteX10" fmla="*/ 40220 w 56575"/>
                  <a:gd name="connsiteY10" fmla="*/ 57782 h 85802"/>
                  <a:gd name="connsiteX11" fmla="*/ 16222 w 56575"/>
                  <a:gd name="connsiteY11" fmla="*/ 41829 h 85802"/>
                  <a:gd name="connsiteX12" fmla="*/ 4692 w 56575"/>
                  <a:gd name="connsiteY12" fmla="*/ 42633 h 85802"/>
                  <a:gd name="connsiteX13" fmla="*/ 10323 w 56575"/>
                  <a:gd name="connsiteY13" fmla="*/ 0 h 85802"/>
                  <a:gd name="connsiteX14" fmla="*/ 54029 w 56575"/>
                  <a:gd name="connsiteY14" fmla="*/ 0 h 85802"/>
                  <a:gd name="connsiteX15" fmla="*/ 54029 w 56575"/>
                  <a:gd name="connsiteY15" fmla="*/ 13272 h 8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75" h="85802">
                    <a:moveTo>
                      <a:pt x="53894" y="13139"/>
                    </a:moveTo>
                    <a:lnTo>
                      <a:pt x="21316" y="13139"/>
                    </a:lnTo>
                    <a:lnTo>
                      <a:pt x="18903" y="30031"/>
                    </a:lnTo>
                    <a:cubicBezTo>
                      <a:pt x="20914" y="29763"/>
                      <a:pt x="22523" y="29629"/>
                      <a:pt x="25070" y="29629"/>
                    </a:cubicBezTo>
                    <a:cubicBezTo>
                      <a:pt x="32444" y="29629"/>
                      <a:pt x="39951" y="31371"/>
                      <a:pt x="45582" y="35125"/>
                    </a:cubicBezTo>
                    <a:cubicBezTo>
                      <a:pt x="51883" y="39147"/>
                      <a:pt x="56576" y="46253"/>
                      <a:pt x="56576" y="56576"/>
                    </a:cubicBezTo>
                    <a:cubicBezTo>
                      <a:pt x="56576" y="72664"/>
                      <a:pt x="43169" y="85802"/>
                      <a:pt x="22389" y="85802"/>
                    </a:cubicBezTo>
                    <a:cubicBezTo>
                      <a:pt x="12602" y="85802"/>
                      <a:pt x="4424" y="83389"/>
                      <a:pt x="0" y="80842"/>
                    </a:cubicBezTo>
                    <a:lnTo>
                      <a:pt x="3217" y="68776"/>
                    </a:lnTo>
                    <a:cubicBezTo>
                      <a:pt x="6837" y="70787"/>
                      <a:pt x="14211" y="73200"/>
                      <a:pt x="21852" y="73200"/>
                    </a:cubicBezTo>
                    <a:cubicBezTo>
                      <a:pt x="31237" y="73200"/>
                      <a:pt x="40220" y="67837"/>
                      <a:pt x="40220" y="57782"/>
                    </a:cubicBezTo>
                    <a:cubicBezTo>
                      <a:pt x="40220" y="47728"/>
                      <a:pt x="33114" y="41829"/>
                      <a:pt x="16222" y="41829"/>
                    </a:cubicBezTo>
                    <a:cubicBezTo>
                      <a:pt x="11529" y="41829"/>
                      <a:pt x="8044" y="42097"/>
                      <a:pt x="4692" y="42633"/>
                    </a:cubicBezTo>
                    <a:lnTo>
                      <a:pt x="10323" y="0"/>
                    </a:lnTo>
                    <a:lnTo>
                      <a:pt x="54029" y="0"/>
                    </a:lnTo>
                    <a:lnTo>
                      <a:pt x="54029" y="1327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5C6AE3F-5EFF-4339-2134-D5A3BAC0807A}"/>
                  </a:ext>
                </a:extLst>
              </p:cNvPr>
              <p:cNvSpPr/>
              <p:nvPr/>
            </p:nvSpPr>
            <p:spPr>
              <a:xfrm>
                <a:off x="5411932" y="2674745"/>
                <a:ext cx="60866" cy="87411"/>
              </a:xfrm>
              <a:custGeom>
                <a:avLst/>
                <a:gdLst>
                  <a:gd name="connsiteX0" fmla="*/ 60866 w 60866"/>
                  <a:gd name="connsiteY0" fmla="*/ 43169 h 87411"/>
                  <a:gd name="connsiteX1" fmla="*/ 30031 w 60866"/>
                  <a:gd name="connsiteY1" fmla="*/ 87411 h 87411"/>
                  <a:gd name="connsiteX2" fmla="*/ 0 w 60866"/>
                  <a:gd name="connsiteY2" fmla="*/ 43974 h 87411"/>
                  <a:gd name="connsiteX3" fmla="*/ 30970 w 60866"/>
                  <a:gd name="connsiteY3" fmla="*/ 0 h 87411"/>
                  <a:gd name="connsiteX4" fmla="*/ 60866 w 60866"/>
                  <a:gd name="connsiteY4" fmla="*/ 43169 h 87411"/>
                  <a:gd name="connsiteX5" fmla="*/ 16088 w 60866"/>
                  <a:gd name="connsiteY5" fmla="*/ 43974 h 87411"/>
                  <a:gd name="connsiteX6" fmla="*/ 30567 w 60866"/>
                  <a:gd name="connsiteY6" fmla="*/ 75211 h 87411"/>
                  <a:gd name="connsiteX7" fmla="*/ 44912 w 60866"/>
                  <a:gd name="connsiteY7" fmla="*/ 43437 h 87411"/>
                  <a:gd name="connsiteX8" fmla="*/ 30567 w 60866"/>
                  <a:gd name="connsiteY8" fmla="*/ 12200 h 87411"/>
                  <a:gd name="connsiteX9" fmla="*/ 16088 w 60866"/>
                  <a:gd name="connsiteY9" fmla="*/ 43974 h 8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66" h="87411">
                    <a:moveTo>
                      <a:pt x="60866" y="43169"/>
                    </a:moveTo>
                    <a:cubicBezTo>
                      <a:pt x="60866" y="70385"/>
                      <a:pt x="50141" y="87411"/>
                      <a:pt x="30031" y="87411"/>
                    </a:cubicBezTo>
                    <a:cubicBezTo>
                      <a:pt x="9921" y="87411"/>
                      <a:pt x="134" y="69714"/>
                      <a:pt x="0" y="43974"/>
                    </a:cubicBezTo>
                    <a:cubicBezTo>
                      <a:pt x="0" y="17697"/>
                      <a:pt x="11128" y="0"/>
                      <a:pt x="30970" y="0"/>
                    </a:cubicBezTo>
                    <a:cubicBezTo>
                      <a:pt x="50811" y="0"/>
                      <a:pt x="60866" y="18233"/>
                      <a:pt x="60866" y="43169"/>
                    </a:cubicBezTo>
                    <a:close/>
                    <a:moveTo>
                      <a:pt x="16088" y="43974"/>
                    </a:moveTo>
                    <a:cubicBezTo>
                      <a:pt x="16088" y="64486"/>
                      <a:pt x="21719" y="75211"/>
                      <a:pt x="30567" y="75211"/>
                    </a:cubicBezTo>
                    <a:cubicBezTo>
                      <a:pt x="39952" y="75211"/>
                      <a:pt x="44912" y="63815"/>
                      <a:pt x="44912" y="43437"/>
                    </a:cubicBezTo>
                    <a:cubicBezTo>
                      <a:pt x="44912" y="23059"/>
                      <a:pt x="40220" y="12200"/>
                      <a:pt x="30567" y="12200"/>
                    </a:cubicBezTo>
                    <a:cubicBezTo>
                      <a:pt x="21987" y="12200"/>
                      <a:pt x="15954" y="22791"/>
                      <a:pt x="16088" y="43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AFAAEDD9-4679-DF3D-E705-F686C4CFE313}"/>
                  </a:ext>
                </a:extLst>
              </p:cNvPr>
              <p:cNvSpPr/>
              <p:nvPr/>
            </p:nvSpPr>
            <p:spPr>
              <a:xfrm>
                <a:off x="5484059" y="2676085"/>
                <a:ext cx="56844" cy="84595"/>
              </a:xfrm>
              <a:custGeom>
                <a:avLst/>
                <a:gdLst>
                  <a:gd name="connsiteX0" fmla="*/ 56844 w 56844"/>
                  <a:gd name="connsiteY0" fmla="*/ 0 h 84595"/>
                  <a:gd name="connsiteX1" fmla="*/ 56844 w 56844"/>
                  <a:gd name="connsiteY1" fmla="*/ 10323 h 84595"/>
                  <a:gd name="connsiteX2" fmla="*/ 21048 w 56844"/>
                  <a:gd name="connsiteY2" fmla="*/ 84596 h 84595"/>
                  <a:gd name="connsiteX3" fmla="*/ 4156 w 56844"/>
                  <a:gd name="connsiteY3" fmla="*/ 84596 h 84595"/>
                  <a:gd name="connsiteX4" fmla="*/ 39818 w 56844"/>
                  <a:gd name="connsiteY4" fmla="*/ 13541 h 84595"/>
                  <a:gd name="connsiteX5" fmla="*/ 39818 w 56844"/>
                  <a:gd name="connsiteY5" fmla="*/ 13273 h 84595"/>
                  <a:gd name="connsiteX6" fmla="*/ 0 w 56844"/>
                  <a:gd name="connsiteY6" fmla="*/ 13273 h 84595"/>
                  <a:gd name="connsiteX7" fmla="*/ 0 w 56844"/>
                  <a:gd name="connsiteY7" fmla="*/ 0 h 84595"/>
                  <a:gd name="connsiteX8" fmla="*/ 56844 w 56844"/>
                  <a:gd name="connsiteY8" fmla="*/ 0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844" h="84595">
                    <a:moveTo>
                      <a:pt x="56844" y="0"/>
                    </a:moveTo>
                    <a:lnTo>
                      <a:pt x="56844" y="10323"/>
                    </a:lnTo>
                    <a:lnTo>
                      <a:pt x="21048" y="84596"/>
                    </a:lnTo>
                    <a:lnTo>
                      <a:pt x="4156" y="84596"/>
                    </a:lnTo>
                    <a:lnTo>
                      <a:pt x="39818" y="13541"/>
                    </a:lnTo>
                    <a:lnTo>
                      <a:pt x="39818" y="13273"/>
                    </a:lnTo>
                    <a:lnTo>
                      <a:pt x="0" y="13273"/>
                    </a:lnTo>
                    <a:lnTo>
                      <a:pt x="0" y="0"/>
                    </a:lnTo>
                    <a:lnTo>
                      <a:pt x="568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A8A13DC-B3EF-AE81-5D75-0AA462D07150}"/>
                  </a:ext>
                </a:extLst>
              </p:cNvPr>
              <p:cNvSpPr/>
              <p:nvPr/>
            </p:nvSpPr>
            <p:spPr>
              <a:xfrm>
                <a:off x="5124092" y="2819134"/>
                <a:ext cx="57513" cy="86070"/>
              </a:xfrm>
              <a:custGeom>
                <a:avLst/>
                <a:gdLst>
                  <a:gd name="connsiteX0" fmla="*/ 0 w 57513"/>
                  <a:gd name="connsiteY0" fmla="*/ 86070 h 86070"/>
                  <a:gd name="connsiteX1" fmla="*/ 0 w 57513"/>
                  <a:gd name="connsiteY1" fmla="*/ 76283 h 86070"/>
                  <a:gd name="connsiteX2" fmla="*/ 10055 w 57513"/>
                  <a:gd name="connsiteY2" fmla="*/ 67033 h 86070"/>
                  <a:gd name="connsiteX3" fmla="*/ 39415 w 57513"/>
                  <a:gd name="connsiteY3" fmla="*/ 27215 h 86070"/>
                  <a:gd name="connsiteX4" fmla="*/ 24400 w 57513"/>
                  <a:gd name="connsiteY4" fmla="*/ 13004 h 86070"/>
                  <a:gd name="connsiteX5" fmla="*/ 6301 w 57513"/>
                  <a:gd name="connsiteY5" fmla="*/ 19976 h 86070"/>
                  <a:gd name="connsiteX6" fmla="*/ 1609 w 57513"/>
                  <a:gd name="connsiteY6" fmla="*/ 8714 h 86070"/>
                  <a:gd name="connsiteX7" fmla="*/ 27618 w 57513"/>
                  <a:gd name="connsiteY7" fmla="*/ 0 h 86070"/>
                  <a:gd name="connsiteX8" fmla="*/ 55503 w 57513"/>
                  <a:gd name="connsiteY8" fmla="*/ 25607 h 86070"/>
                  <a:gd name="connsiteX9" fmla="*/ 30165 w 57513"/>
                  <a:gd name="connsiteY9" fmla="*/ 66094 h 86070"/>
                  <a:gd name="connsiteX10" fmla="*/ 22791 w 57513"/>
                  <a:gd name="connsiteY10" fmla="*/ 72396 h 86070"/>
                  <a:gd name="connsiteX11" fmla="*/ 22791 w 57513"/>
                  <a:gd name="connsiteY11" fmla="*/ 72664 h 86070"/>
                  <a:gd name="connsiteX12" fmla="*/ 57514 w 57513"/>
                  <a:gd name="connsiteY12" fmla="*/ 72664 h 86070"/>
                  <a:gd name="connsiteX13" fmla="*/ 57514 w 57513"/>
                  <a:gd name="connsiteY13" fmla="*/ 85936 h 86070"/>
                  <a:gd name="connsiteX14" fmla="*/ 134 w 57513"/>
                  <a:gd name="connsiteY14" fmla="*/ 85936 h 8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513" h="86070">
                    <a:moveTo>
                      <a:pt x="0" y="86070"/>
                    </a:moveTo>
                    <a:lnTo>
                      <a:pt x="0" y="76283"/>
                    </a:lnTo>
                    <a:lnTo>
                      <a:pt x="10055" y="67033"/>
                    </a:lnTo>
                    <a:cubicBezTo>
                      <a:pt x="30031" y="48532"/>
                      <a:pt x="39281" y="38477"/>
                      <a:pt x="39415" y="27215"/>
                    </a:cubicBezTo>
                    <a:cubicBezTo>
                      <a:pt x="39415" y="19708"/>
                      <a:pt x="35393" y="13004"/>
                      <a:pt x="24400" y="13004"/>
                    </a:cubicBezTo>
                    <a:cubicBezTo>
                      <a:pt x="17026" y="13004"/>
                      <a:pt x="10591" y="16758"/>
                      <a:pt x="6301" y="19976"/>
                    </a:cubicBezTo>
                    <a:lnTo>
                      <a:pt x="1609" y="8714"/>
                    </a:lnTo>
                    <a:cubicBezTo>
                      <a:pt x="7776" y="3754"/>
                      <a:pt x="16892" y="0"/>
                      <a:pt x="27618" y="0"/>
                    </a:cubicBezTo>
                    <a:cubicBezTo>
                      <a:pt x="46387" y="0"/>
                      <a:pt x="55503" y="11798"/>
                      <a:pt x="55503" y="25607"/>
                    </a:cubicBezTo>
                    <a:cubicBezTo>
                      <a:pt x="55503" y="40488"/>
                      <a:pt x="44778" y="52420"/>
                      <a:pt x="30165" y="66094"/>
                    </a:cubicBezTo>
                    <a:lnTo>
                      <a:pt x="22791" y="72396"/>
                    </a:lnTo>
                    <a:lnTo>
                      <a:pt x="22791" y="72664"/>
                    </a:lnTo>
                    <a:lnTo>
                      <a:pt x="57514" y="72664"/>
                    </a:lnTo>
                    <a:lnTo>
                      <a:pt x="57514" y="85936"/>
                    </a:lnTo>
                    <a:lnTo>
                      <a:pt x="134" y="8593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9142320-2F51-4BE7-5420-55090BEEF922}"/>
                  </a:ext>
                </a:extLst>
              </p:cNvPr>
              <p:cNvSpPr/>
              <p:nvPr/>
            </p:nvSpPr>
            <p:spPr>
              <a:xfrm>
                <a:off x="5193136" y="2819268"/>
                <a:ext cx="56709" cy="87411"/>
              </a:xfrm>
              <a:custGeom>
                <a:avLst/>
                <a:gdLst>
                  <a:gd name="connsiteX0" fmla="*/ 3888 w 56709"/>
                  <a:gd name="connsiteY0" fmla="*/ 69446 h 87411"/>
                  <a:gd name="connsiteX1" fmla="*/ 23193 w 56709"/>
                  <a:gd name="connsiteY1" fmla="*/ 74675 h 87411"/>
                  <a:gd name="connsiteX2" fmla="*/ 40220 w 56709"/>
                  <a:gd name="connsiteY2" fmla="*/ 61134 h 87411"/>
                  <a:gd name="connsiteX3" fmla="*/ 21048 w 56709"/>
                  <a:gd name="connsiteY3" fmla="*/ 46789 h 87411"/>
                  <a:gd name="connsiteX4" fmla="*/ 13675 w 56709"/>
                  <a:gd name="connsiteY4" fmla="*/ 46789 h 87411"/>
                  <a:gd name="connsiteX5" fmla="*/ 13675 w 56709"/>
                  <a:gd name="connsiteY5" fmla="*/ 35125 h 87411"/>
                  <a:gd name="connsiteX6" fmla="*/ 20780 w 56709"/>
                  <a:gd name="connsiteY6" fmla="*/ 35125 h 87411"/>
                  <a:gd name="connsiteX7" fmla="*/ 37538 w 56709"/>
                  <a:gd name="connsiteY7" fmla="*/ 23328 h 87411"/>
                  <a:gd name="connsiteX8" fmla="*/ 23998 w 56709"/>
                  <a:gd name="connsiteY8" fmla="*/ 12736 h 87411"/>
                  <a:gd name="connsiteX9" fmla="*/ 6703 w 56709"/>
                  <a:gd name="connsiteY9" fmla="*/ 18099 h 87411"/>
                  <a:gd name="connsiteX10" fmla="*/ 3083 w 56709"/>
                  <a:gd name="connsiteY10" fmla="*/ 6569 h 87411"/>
                  <a:gd name="connsiteX11" fmla="*/ 27349 w 56709"/>
                  <a:gd name="connsiteY11" fmla="*/ 0 h 87411"/>
                  <a:gd name="connsiteX12" fmla="*/ 53760 w 56709"/>
                  <a:gd name="connsiteY12" fmla="*/ 20646 h 87411"/>
                  <a:gd name="connsiteX13" fmla="*/ 38075 w 56709"/>
                  <a:gd name="connsiteY13" fmla="*/ 40488 h 87411"/>
                  <a:gd name="connsiteX14" fmla="*/ 38075 w 56709"/>
                  <a:gd name="connsiteY14" fmla="*/ 40756 h 87411"/>
                  <a:gd name="connsiteX15" fmla="*/ 56710 w 56709"/>
                  <a:gd name="connsiteY15" fmla="*/ 61804 h 87411"/>
                  <a:gd name="connsiteX16" fmla="*/ 23730 w 56709"/>
                  <a:gd name="connsiteY16" fmla="*/ 87411 h 87411"/>
                  <a:gd name="connsiteX17" fmla="*/ 0 w 56709"/>
                  <a:gd name="connsiteY17" fmla="*/ 81512 h 87411"/>
                  <a:gd name="connsiteX18" fmla="*/ 3620 w 56709"/>
                  <a:gd name="connsiteY18" fmla="*/ 69446 h 8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6709" h="87411">
                    <a:moveTo>
                      <a:pt x="3888" y="69446"/>
                    </a:moveTo>
                    <a:cubicBezTo>
                      <a:pt x="7105" y="71457"/>
                      <a:pt x="15015" y="74675"/>
                      <a:pt x="23193" y="74675"/>
                    </a:cubicBezTo>
                    <a:cubicBezTo>
                      <a:pt x="35393" y="74675"/>
                      <a:pt x="40354" y="67837"/>
                      <a:pt x="40220" y="61134"/>
                    </a:cubicBezTo>
                    <a:cubicBezTo>
                      <a:pt x="40220" y="51079"/>
                      <a:pt x="30835" y="46789"/>
                      <a:pt x="21048" y="46789"/>
                    </a:cubicBezTo>
                    <a:lnTo>
                      <a:pt x="13675" y="46789"/>
                    </a:lnTo>
                    <a:lnTo>
                      <a:pt x="13675" y="35125"/>
                    </a:lnTo>
                    <a:lnTo>
                      <a:pt x="20780" y="35125"/>
                    </a:lnTo>
                    <a:cubicBezTo>
                      <a:pt x="28154" y="35125"/>
                      <a:pt x="37538" y="31774"/>
                      <a:pt x="37538" y="23328"/>
                    </a:cubicBezTo>
                    <a:cubicBezTo>
                      <a:pt x="37538" y="17563"/>
                      <a:pt x="33248" y="12736"/>
                      <a:pt x="23998" y="12736"/>
                    </a:cubicBezTo>
                    <a:cubicBezTo>
                      <a:pt x="17160" y="12736"/>
                      <a:pt x="10189" y="15686"/>
                      <a:pt x="6703" y="18099"/>
                    </a:cubicBezTo>
                    <a:lnTo>
                      <a:pt x="3083" y="6569"/>
                    </a:lnTo>
                    <a:cubicBezTo>
                      <a:pt x="7910" y="3218"/>
                      <a:pt x="17294" y="0"/>
                      <a:pt x="27349" y="0"/>
                    </a:cubicBezTo>
                    <a:cubicBezTo>
                      <a:pt x="44778" y="0"/>
                      <a:pt x="53760" y="9653"/>
                      <a:pt x="53760" y="20646"/>
                    </a:cubicBezTo>
                    <a:cubicBezTo>
                      <a:pt x="53760" y="29495"/>
                      <a:pt x="48532" y="36734"/>
                      <a:pt x="38075" y="40488"/>
                    </a:cubicBezTo>
                    <a:lnTo>
                      <a:pt x="38075" y="40756"/>
                    </a:lnTo>
                    <a:cubicBezTo>
                      <a:pt x="48398" y="42633"/>
                      <a:pt x="56710" y="50409"/>
                      <a:pt x="56710" y="61804"/>
                    </a:cubicBezTo>
                    <a:cubicBezTo>
                      <a:pt x="56710" y="76149"/>
                      <a:pt x="44778" y="87411"/>
                      <a:pt x="23730" y="87411"/>
                    </a:cubicBezTo>
                    <a:cubicBezTo>
                      <a:pt x="13407" y="87411"/>
                      <a:pt x="4558" y="84596"/>
                      <a:pt x="0" y="81512"/>
                    </a:cubicBezTo>
                    <a:lnTo>
                      <a:pt x="3620" y="6944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252136E-C1A8-9326-D4AC-CA53C7713EC5}"/>
                  </a:ext>
                </a:extLst>
              </p:cNvPr>
              <p:cNvSpPr/>
              <p:nvPr/>
            </p:nvSpPr>
            <p:spPr>
              <a:xfrm>
                <a:off x="5289396" y="2840316"/>
                <a:ext cx="45045" cy="65960"/>
              </a:xfrm>
              <a:custGeom>
                <a:avLst/>
                <a:gdLst>
                  <a:gd name="connsiteX0" fmla="*/ 3217 w 45045"/>
                  <a:gd name="connsiteY0" fmla="*/ 50141 h 65960"/>
                  <a:gd name="connsiteX1" fmla="*/ 19440 w 45045"/>
                  <a:gd name="connsiteY1" fmla="*/ 54699 h 65960"/>
                  <a:gd name="connsiteX2" fmla="*/ 29628 w 45045"/>
                  <a:gd name="connsiteY2" fmla="*/ 47728 h 65960"/>
                  <a:gd name="connsiteX3" fmla="*/ 19171 w 45045"/>
                  <a:gd name="connsiteY3" fmla="*/ 38477 h 65960"/>
                  <a:gd name="connsiteX4" fmla="*/ 1743 w 45045"/>
                  <a:gd name="connsiteY4" fmla="*/ 19976 h 65960"/>
                  <a:gd name="connsiteX5" fmla="*/ 25741 w 45045"/>
                  <a:gd name="connsiteY5" fmla="*/ 0 h 65960"/>
                  <a:gd name="connsiteX6" fmla="*/ 42499 w 45045"/>
                  <a:gd name="connsiteY6" fmla="*/ 3754 h 65960"/>
                  <a:gd name="connsiteX7" fmla="*/ 39415 w 45045"/>
                  <a:gd name="connsiteY7" fmla="*/ 15015 h 65960"/>
                  <a:gd name="connsiteX8" fmla="*/ 26009 w 45045"/>
                  <a:gd name="connsiteY8" fmla="*/ 11396 h 65960"/>
                  <a:gd name="connsiteX9" fmla="*/ 17160 w 45045"/>
                  <a:gd name="connsiteY9" fmla="*/ 17965 h 65960"/>
                  <a:gd name="connsiteX10" fmla="*/ 28154 w 45045"/>
                  <a:gd name="connsiteY10" fmla="*/ 26813 h 65960"/>
                  <a:gd name="connsiteX11" fmla="*/ 45046 w 45045"/>
                  <a:gd name="connsiteY11" fmla="*/ 46253 h 65960"/>
                  <a:gd name="connsiteX12" fmla="*/ 19306 w 45045"/>
                  <a:gd name="connsiteY12" fmla="*/ 65961 h 65960"/>
                  <a:gd name="connsiteX13" fmla="*/ 0 w 45045"/>
                  <a:gd name="connsiteY13" fmla="*/ 61536 h 65960"/>
                  <a:gd name="connsiteX14" fmla="*/ 3084 w 45045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5" h="65960">
                    <a:moveTo>
                      <a:pt x="3217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8" y="51884"/>
                      <a:pt x="29628" y="47728"/>
                    </a:cubicBezTo>
                    <a:cubicBezTo>
                      <a:pt x="29628" y="43571"/>
                      <a:pt x="27081" y="41158"/>
                      <a:pt x="19171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4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39" y="11396"/>
                      <a:pt x="26009" y="11396"/>
                    </a:cubicBezTo>
                    <a:cubicBezTo>
                      <a:pt x="20378" y="11396"/>
                      <a:pt x="17160" y="14077"/>
                      <a:pt x="17160" y="17965"/>
                    </a:cubicBezTo>
                    <a:cubicBezTo>
                      <a:pt x="17160" y="21853"/>
                      <a:pt x="20110" y="23998"/>
                      <a:pt x="28154" y="26813"/>
                    </a:cubicBezTo>
                    <a:cubicBezTo>
                      <a:pt x="39550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1"/>
                      <a:pt x="19306" y="65961"/>
                    </a:cubicBezTo>
                    <a:cubicBezTo>
                      <a:pt x="11664" y="65961"/>
                      <a:pt x="4692" y="64084"/>
                      <a:pt x="0" y="61536"/>
                    </a:cubicBezTo>
                    <a:lnTo>
                      <a:pt x="3084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5F6FC736-3002-3952-B971-7ACD94C63112}"/>
                  </a:ext>
                </a:extLst>
              </p:cNvPr>
              <p:cNvSpPr/>
              <p:nvPr/>
            </p:nvSpPr>
            <p:spPr>
              <a:xfrm>
                <a:off x="5346776" y="2815380"/>
                <a:ext cx="17964" cy="89824"/>
              </a:xfrm>
              <a:custGeom>
                <a:avLst/>
                <a:gdLst>
                  <a:gd name="connsiteX0" fmla="*/ 17965 w 17964"/>
                  <a:gd name="connsiteY0" fmla="*/ 8714 h 89824"/>
                  <a:gd name="connsiteX1" fmla="*/ 8848 w 17964"/>
                  <a:gd name="connsiteY1" fmla="*/ 17294 h 89824"/>
                  <a:gd name="connsiteX2" fmla="*/ 0 w 17964"/>
                  <a:gd name="connsiteY2" fmla="*/ 8714 h 89824"/>
                  <a:gd name="connsiteX3" fmla="*/ 8983 w 17964"/>
                  <a:gd name="connsiteY3" fmla="*/ 0 h 89824"/>
                  <a:gd name="connsiteX4" fmla="*/ 17965 w 17964"/>
                  <a:gd name="connsiteY4" fmla="*/ 8714 h 89824"/>
                  <a:gd name="connsiteX5" fmla="*/ 939 w 17964"/>
                  <a:gd name="connsiteY5" fmla="*/ 89824 h 89824"/>
                  <a:gd name="connsiteX6" fmla="*/ 939 w 17964"/>
                  <a:gd name="connsiteY6" fmla="*/ 26411 h 89824"/>
                  <a:gd name="connsiteX7" fmla="*/ 17026 w 17964"/>
                  <a:gd name="connsiteY7" fmla="*/ 26411 h 89824"/>
                  <a:gd name="connsiteX8" fmla="*/ 17026 w 17964"/>
                  <a:gd name="connsiteY8" fmla="*/ 89824 h 89824"/>
                  <a:gd name="connsiteX9" fmla="*/ 939 w 17964"/>
                  <a:gd name="connsiteY9" fmla="*/ 89824 h 8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64" h="89824">
                    <a:moveTo>
                      <a:pt x="17965" y="8714"/>
                    </a:moveTo>
                    <a:cubicBezTo>
                      <a:pt x="17965" y="13541"/>
                      <a:pt x="14479" y="17294"/>
                      <a:pt x="8848" y="17294"/>
                    </a:cubicBezTo>
                    <a:cubicBezTo>
                      <a:pt x="3217" y="17294"/>
                      <a:pt x="0" y="13541"/>
                      <a:pt x="0" y="8714"/>
                    </a:cubicBezTo>
                    <a:cubicBezTo>
                      <a:pt x="0" y="3888"/>
                      <a:pt x="3620" y="0"/>
                      <a:pt x="8983" y="0"/>
                    </a:cubicBezTo>
                    <a:cubicBezTo>
                      <a:pt x="14345" y="0"/>
                      <a:pt x="17831" y="3754"/>
                      <a:pt x="17965" y="8714"/>
                    </a:cubicBezTo>
                    <a:close/>
                    <a:moveTo>
                      <a:pt x="939" y="89824"/>
                    </a:moveTo>
                    <a:lnTo>
                      <a:pt x="939" y="26411"/>
                    </a:lnTo>
                    <a:lnTo>
                      <a:pt x="17026" y="26411"/>
                    </a:lnTo>
                    <a:lnTo>
                      <a:pt x="17026" y="89824"/>
                    </a:lnTo>
                    <a:lnTo>
                      <a:pt x="939" y="8982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9090D426-1A0E-ACB1-977F-530977DD1527}"/>
                  </a:ext>
                </a:extLst>
              </p:cNvPr>
              <p:cNvSpPr/>
              <p:nvPr/>
            </p:nvSpPr>
            <p:spPr>
              <a:xfrm>
                <a:off x="5374661" y="2823692"/>
                <a:ext cx="39951" cy="82718"/>
              </a:xfrm>
              <a:custGeom>
                <a:avLst/>
                <a:gdLst>
                  <a:gd name="connsiteX0" fmla="*/ 24668 w 39951"/>
                  <a:gd name="connsiteY0" fmla="*/ 0 h 82718"/>
                  <a:gd name="connsiteX1" fmla="*/ 24668 w 39951"/>
                  <a:gd name="connsiteY1" fmla="*/ 18099 h 82718"/>
                  <a:gd name="connsiteX2" fmla="*/ 39952 w 39951"/>
                  <a:gd name="connsiteY2" fmla="*/ 18099 h 82718"/>
                  <a:gd name="connsiteX3" fmla="*/ 39952 w 39951"/>
                  <a:gd name="connsiteY3" fmla="*/ 30031 h 82718"/>
                  <a:gd name="connsiteX4" fmla="*/ 24668 w 39951"/>
                  <a:gd name="connsiteY4" fmla="*/ 30031 h 82718"/>
                  <a:gd name="connsiteX5" fmla="*/ 24668 w 39951"/>
                  <a:gd name="connsiteY5" fmla="*/ 58051 h 82718"/>
                  <a:gd name="connsiteX6" fmla="*/ 32846 w 39951"/>
                  <a:gd name="connsiteY6" fmla="*/ 69714 h 82718"/>
                  <a:gd name="connsiteX7" fmla="*/ 39147 w 39951"/>
                  <a:gd name="connsiteY7" fmla="*/ 68910 h 82718"/>
                  <a:gd name="connsiteX8" fmla="*/ 39415 w 39951"/>
                  <a:gd name="connsiteY8" fmla="*/ 81110 h 82718"/>
                  <a:gd name="connsiteX9" fmla="*/ 27886 w 39951"/>
                  <a:gd name="connsiteY9" fmla="*/ 82719 h 82718"/>
                  <a:gd name="connsiteX10" fmla="*/ 14077 w 39951"/>
                  <a:gd name="connsiteY10" fmla="*/ 77490 h 82718"/>
                  <a:gd name="connsiteX11" fmla="*/ 9117 w 39951"/>
                  <a:gd name="connsiteY11" fmla="*/ 59793 h 82718"/>
                  <a:gd name="connsiteX12" fmla="*/ 9117 w 39951"/>
                  <a:gd name="connsiteY12" fmla="*/ 30031 h 82718"/>
                  <a:gd name="connsiteX13" fmla="*/ 0 w 39951"/>
                  <a:gd name="connsiteY13" fmla="*/ 30031 h 82718"/>
                  <a:gd name="connsiteX14" fmla="*/ 0 w 39951"/>
                  <a:gd name="connsiteY14" fmla="*/ 18099 h 82718"/>
                  <a:gd name="connsiteX15" fmla="*/ 9117 w 39951"/>
                  <a:gd name="connsiteY15" fmla="*/ 18099 h 82718"/>
                  <a:gd name="connsiteX16" fmla="*/ 9117 w 39951"/>
                  <a:gd name="connsiteY16" fmla="*/ 3754 h 82718"/>
                  <a:gd name="connsiteX17" fmla="*/ 24668 w 39951"/>
                  <a:gd name="connsiteY17" fmla="*/ 0 h 8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951" h="82718">
                    <a:moveTo>
                      <a:pt x="24668" y="0"/>
                    </a:moveTo>
                    <a:lnTo>
                      <a:pt x="24668" y="18099"/>
                    </a:lnTo>
                    <a:lnTo>
                      <a:pt x="39952" y="18099"/>
                    </a:lnTo>
                    <a:lnTo>
                      <a:pt x="39952" y="30031"/>
                    </a:lnTo>
                    <a:lnTo>
                      <a:pt x="24668" y="30031"/>
                    </a:lnTo>
                    <a:lnTo>
                      <a:pt x="24668" y="58051"/>
                    </a:lnTo>
                    <a:cubicBezTo>
                      <a:pt x="24668" y="65692"/>
                      <a:pt x="26813" y="69714"/>
                      <a:pt x="32846" y="69714"/>
                    </a:cubicBezTo>
                    <a:cubicBezTo>
                      <a:pt x="35528" y="69714"/>
                      <a:pt x="37673" y="69312"/>
                      <a:pt x="39147" y="68910"/>
                    </a:cubicBezTo>
                    <a:lnTo>
                      <a:pt x="39415" y="81110"/>
                    </a:lnTo>
                    <a:cubicBezTo>
                      <a:pt x="37137" y="82048"/>
                      <a:pt x="32846" y="82719"/>
                      <a:pt x="27886" y="82719"/>
                    </a:cubicBezTo>
                    <a:cubicBezTo>
                      <a:pt x="21987" y="82719"/>
                      <a:pt x="17027" y="80708"/>
                      <a:pt x="14077" y="77490"/>
                    </a:cubicBezTo>
                    <a:cubicBezTo>
                      <a:pt x="10726" y="73870"/>
                      <a:pt x="9117" y="68106"/>
                      <a:pt x="9117" y="59793"/>
                    </a:cubicBezTo>
                    <a:lnTo>
                      <a:pt x="9117" y="30031"/>
                    </a:lnTo>
                    <a:lnTo>
                      <a:pt x="0" y="30031"/>
                    </a:lnTo>
                    <a:lnTo>
                      <a:pt x="0" y="18099"/>
                    </a:lnTo>
                    <a:lnTo>
                      <a:pt x="9117" y="18099"/>
                    </a:lnTo>
                    <a:lnTo>
                      <a:pt x="9117" y="3754"/>
                    </a:lnTo>
                    <a:lnTo>
                      <a:pt x="246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94E7B0C1-E243-301B-BDF9-F1FE96093C50}"/>
                  </a:ext>
                </a:extLst>
              </p:cNvPr>
              <p:cNvSpPr/>
              <p:nvPr/>
            </p:nvSpPr>
            <p:spPr>
              <a:xfrm>
                <a:off x="5421719" y="2840316"/>
                <a:ext cx="58318" cy="66094"/>
              </a:xfrm>
              <a:custGeom>
                <a:avLst/>
                <a:gdLst>
                  <a:gd name="connsiteX0" fmla="*/ 15417 w 58318"/>
                  <a:gd name="connsiteY0" fmla="*/ 37673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7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7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7" y="37673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6" y="64486"/>
                      <a:pt x="41828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6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7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7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652A3E3F-D6D2-EC31-B2CD-025AE2685336}"/>
                  </a:ext>
                </a:extLst>
              </p:cNvPr>
              <p:cNvSpPr/>
              <p:nvPr/>
            </p:nvSpPr>
            <p:spPr>
              <a:xfrm>
                <a:off x="5489019" y="2840316"/>
                <a:ext cx="45046" cy="65960"/>
              </a:xfrm>
              <a:custGeom>
                <a:avLst/>
                <a:gdLst>
                  <a:gd name="connsiteX0" fmla="*/ 3218 w 45046"/>
                  <a:gd name="connsiteY0" fmla="*/ 50141 h 65960"/>
                  <a:gd name="connsiteX1" fmla="*/ 19440 w 45046"/>
                  <a:gd name="connsiteY1" fmla="*/ 54699 h 65960"/>
                  <a:gd name="connsiteX2" fmla="*/ 29629 w 45046"/>
                  <a:gd name="connsiteY2" fmla="*/ 47728 h 65960"/>
                  <a:gd name="connsiteX3" fmla="*/ 19172 w 45046"/>
                  <a:gd name="connsiteY3" fmla="*/ 38477 h 65960"/>
                  <a:gd name="connsiteX4" fmla="*/ 1743 w 45046"/>
                  <a:gd name="connsiteY4" fmla="*/ 19976 h 65960"/>
                  <a:gd name="connsiteX5" fmla="*/ 25741 w 45046"/>
                  <a:gd name="connsiteY5" fmla="*/ 0 h 65960"/>
                  <a:gd name="connsiteX6" fmla="*/ 42499 w 45046"/>
                  <a:gd name="connsiteY6" fmla="*/ 3754 h 65960"/>
                  <a:gd name="connsiteX7" fmla="*/ 39415 w 45046"/>
                  <a:gd name="connsiteY7" fmla="*/ 15015 h 65960"/>
                  <a:gd name="connsiteX8" fmla="*/ 26009 w 45046"/>
                  <a:gd name="connsiteY8" fmla="*/ 11396 h 65960"/>
                  <a:gd name="connsiteX9" fmla="*/ 17161 w 45046"/>
                  <a:gd name="connsiteY9" fmla="*/ 17965 h 65960"/>
                  <a:gd name="connsiteX10" fmla="*/ 28154 w 45046"/>
                  <a:gd name="connsiteY10" fmla="*/ 26813 h 65960"/>
                  <a:gd name="connsiteX11" fmla="*/ 45046 w 45046"/>
                  <a:gd name="connsiteY11" fmla="*/ 46253 h 65960"/>
                  <a:gd name="connsiteX12" fmla="*/ 19306 w 45046"/>
                  <a:gd name="connsiteY12" fmla="*/ 65961 h 65960"/>
                  <a:gd name="connsiteX13" fmla="*/ 0 w 45046"/>
                  <a:gd name="connsiteY13" fmla="*/ 61536 h 65960"/>
                  <a:gd name="connsiteX14" fmla="*/ 3084 w 45046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6" h="65960">
                    <a:moveTo>
                      <a:pt x="3218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9" y="51884"/>
                      <a:pt x="29629" y="47728"/>
                    </a:cubicBezTo>
                    <a:cubicBezTo>
                      <a:pt x="29629" y="43571"/>
                      <a:pt x="27082" y="41158"/>
                      <a:pt x="19172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4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40" y="11396"/>
                      <a:pt x="26009" y="11396"/>
                    </a:cubicBezTo>
                    <a:cubicBezTo>
                      <a:pt x="20378" y="11396"/>
                      <a:pt x="17161" y="14077"/>
                      <a:pt x="17161" y="17965"/>
                    </a:cubicBezTo>
                    <a:cubicBezTo>
                      <a:pt x="17161" y="21853"/>
                      <a:pt x="20110" y="23998"/>
                      <a:pt x="28154" y="26813"/>
                    </a:cubicBezTo>
                    <a:cubicBezTo>
                      <a:pt x="39550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1"/>
                      <a:pt x="19306" y="65961"/>
                    </a:cubicBezTo>
                    <a:cubicBezTo>
                      <a:pt x="11664" y="65961"/>
                      <a:pt x="4692" y="64084"/>
                      <a:pt x="0" y="61536"/>
                    </a:cubicBezTo>
                    <a:lnTo>
                      <a:pt x="3084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21155F8C-41FF-5029-F9C6-019D9F1E738C}"/>
                  </a:ext>
                </a:extLst>
              </p:cNvPr>
              <p:cNvSpPr/>
              <p:nvPr/>
            </p:nvSpPr>
            <p:spPr>
              <a:xfrm>
                <a:off x="5127712" y="2961378"/>
                <a:ext cx="58854" cy="88215"/>
              </a:xfrm>
              <a:custGeom>
                <a:avLst/>
                <a:gdLst>
                  <a:gd name="connsiteX0" fmla="*/ 0 w 58854"/>
                  <a:gd name="connsiteY0" fmla="*/ 1877 h 88215"/>
                  <a:gd name="connsiteX1" fmla="*/ 24400 w 58854"/>
                  <a:gd name="connsiteY1" fmla="*/ 0 h 88215"/>
                  <a:gd name="connsiteX2" fmla="*/ 50275 w 58854"/>
                  <a:gd name="connsiteY2" fmla="*/ 7105 h 88215"/>
                  <a:gd name="connsiteX3" fmla="*/ 58855 w 58854"/>
                  <a:gd name="connsiteY3" fmla="*/ 26545 h 88215"/>
                  <a:gd name="connsiteX4" fmla="*/ 51347 w 58854"/>
                  <a:gd name="connsiteY4" fmla="*/ 46387 h 88215"/>
                  <a:gd name="connsiteX5" fmla="*/ 23596 w 58854"/>
                  <a:gd name="connsiteY5" fmla="*/ 55771 h 88215"/>
                  <a:gd name="connsiteX6" fmla="*/ 15820 w 58854"/>
                  <a:gd name="connsiteY6" fmla="*/ 55235 h 88215"/>
                  <a:gd name="connsiteX7" fmla="*/ 15820 w 58854"/>
                  <a:gd name="connsiteY7" fmla="*/ 88215 h 88215"/>
                  <a:gd name="connsiteX8" fmla="*/ 0 w 58854"/>
                  <a:gd name="connsiteY8" fmla="*/ 88215 h 88215"/>
                  <a:gd name="connsiteX9" fmla="*/ 0 w 58854"/>
                  <a:gd name="connsiteY9" fmla="*/ 1743 h 88215"/>
                  <a:gd name="connsiteX10" fmla="*/ 15820 w 58854"/>
                  <a:gd name="connsiteY10" fmla="*/ 42767 h 88215"/>
                  <a:gd name="connsiteX11" fmla="*/ 23596 w 58854"/>
                  <a:gd name="connsiteY11" fmla="*/ 43437 h 88215"/>
                  <a:gd name="connsiteX12" fmla="*/ 42901 w 58854"/>
                  <a:gd name="connsiteY12" fmla="*/ 27349 h 88215"/>
                  <a:gd name="connsiteX13" fmla="*/ 25070 w 58854"/>
                  <a:gd name="connsiteY13" fmla="*/ 12334 h 88215"/>
                  <a:gd name="connsiteX14" fmla="*/ 15820 w 58854"/>
                  <a:gd name="connsiteY14" fmla="*/ 13138 h 88215"/>
                  <a:gd name="connsiteX15" fmla="*/ 15820 w 58854"/>
                  <a:gd name="connsiteY15" fmla="*/ 42767 h 8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854" h="88215">
                    <a:moveTo>
                      <a:pt x="0" y="1877"/>
                    </a:moveTo>
                    <a:cubicBezTo>
                      <a:pt x="5765" y="804"/>
                      <a:pt x="13675" y="0"/>
                      <a:pt x="24400" y="0"/>
                    </a:cubicBezTo>
                    <a:cubicBezTo>
                      <a:pt x="36064" y="0"/>
                      <a:pt x="44644" y="2413"/>
                      <a:pt x="50275" y="7105"/>
                    </a:cubicBezTo>
                    <a:cubicBezTo>
                      <a:pt x="55503" y="11396"/>
                      <a:pt x="58855" y="18233"/>
                      <a:pt x="58855" y="26545"/>
                    </a:cubicBezTo>
                    <a:cubicBezTo>
                      <a:pt x="58855" y="34857"/>
                      <a:pt x="56307" y="41695"/>
                      <a:pt x="51347" y="46387"/>
                    </a:cubicBezTo>
                    <a:cubicBezTo>
                      <a:pt x="44912" y="52822"/>
                      <a:pt x="34991" y="55771"/>
                      <a:pt x="23596" y="55771"/>
                    </a:cubicBezTo>
                    <a:cubicBezTo>
                      <a:pt x="20646" y="55771"/>
                      <a:pt x="17831" y="55771"/>
                      <a:pt x="15820" y="55235"/>
                    </a:cubicBezTo>
                    <a:lnTo>
                      <a:pt x="15820" y="88215"/>
                    </a:lnTo>
                    <a:lnTo>
                      <a:pt x="0" y="88215"/>
                    </a:lnTo>
                    <a:lnTo>
                      <a:pt x="0" y="1743"/>
                    </a:lnTo>
                    <a:close/>
                    <a:moveTo>
                      <a:pt x="15820" y="42767"/>
                    </a:moveTo>
                    <a:cubicBezTo>
                      <a:pt x="17831" y="43303"/>
                      <a:pt x="20378" y="43437"/>
                      <a:pt x="23596" y="43437"/>
                    </a:cubicBezTo>
                    <a:cubicBezTo>
                      <a:pt x="35527" y="43437"/>
                      <a:pt x="42901" y="37538"/>
                      <a:pt x="42901" y="27349"/>
                    </a:cubicBezTo>
                    <a:cubicBezTo>
                      <a:pt x="42901" y="17160"/>
                      <a:pt x="36198" y="12334"/>
                      <a:pt x="25070" y="12334"/>
                    </a:cubicBezTo>
                    <a:cubicBezTo>
                      <a:pt x="20646" y="12334"/>
                      <a:pt x="17563" y="12736"/>
                      <a:pt x="15820" y="13138"/>
                    </a:cubicBezTo>
                    <a:lnTo>
                      <a:pt x="15820" y="4276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1BD1188E-C570-0F5F-2D22-70D83FBA749C}"/>
                  </a:ext>
                </a:extLst>
              </p:cNvPr>
              <p:cNvSpPr/>
              <p:nvPr/>
            </p:nvSpPr>
            <p:spPr>
              <a:xfrm>
                <a:off x="5192600" y="2984839"/>
                <a:ext cx="54564" cy="66362"/>
              </a:xfrm>
              <a:custGeom>
                <a:avLst/>
                <a:gdLst>
                  <a:gd name="connsiteX0" fmla="*/ 40086 w 54564"/>
                  <a:gd name="connsiteY0" fmla="*/ 64888 h 66362"/>
                  <a:gd name="connsiteX1" fmla="*/ 39013 w 54564"/>
                  <a:gd name="connsiteY1" fmla="*/ 57916 h 66362"/>
                  <a:gd name="connsiteX2" fmla="*/ 38611 w 54564"/>
                  <a:gd name="connsiteY2" fmla="*/ 57916 h 66362"/>
                  <a:gd name="connsiteX3" fmla="*/ 19842 w 54564"/>
                  <a:gd name="connsiteY3" fmla="*/ 66363 h 66362"/>
                  <a:gd name="connsiteX4" fmla="*/ 0 w 54564"/>
                  <a:gd name="connsiteY4" fmla="*/ 47459 h 66362"/>
                  <a:gd name="connsiteX5" fmla="*/ 37538 w 54564"/>
                  <a:gd name="connsiteY5" fmla="*/ 23462 h 66362"/>
                  <a:gd name="connsiteX6" fmla="*/ 37538 w 54564"/>
                  <a:gd name="connsiteY6" fmla="*/ 22389 h 66362"/>
                  <a:gd name="connsiteX7" fmla="*/ 24668 w 54564"/>
                  <a:gd name="connsiteY7" fmla="*/ 11396 h 66362"/>
                  <a:gd name="connsiteX8" fmla="*/ 7642 w 54564"/>
                  <a:gd name="connsiteY8" fmla="*/ 16088 h 66362"/>
                  <a:gd name="connsiteX9" fmla="*/ 4558 w 54564"/>
                  <a:gd name="connsiteY9" fmla="*/ 5631 h 66362"/>
                  <a:gd name="connsiteX10" fmla="*/ 27483 w 54564"/>
                  <a:gd name="connsiteY10" fmla="*/ 0 h 66362"/>
                  <a:gd name="connsiteX11" fmla="*/ 53626 w 54564"/>
                  <a:gd name="connsiteY11" fmla="*/ 26679 h 66362"/>
                  <a:gd name="connsiteX12" fmla="*/ 53626 w 54564"/>
                  <a:gd name="connsiteY12" fmla="*/ 49604 h 66362"/>
                  <a:gd name="connsiteX13" fmla="*/ 54565 w 54564"/>
                  <a:gd name="connsiteY13" fmla="*/ 64888 h 66362"/>
                  <a:gd name="connsiteX14" fmla="*/ 40086 w 54564"/>
                  <a:gd name="connsiteY14" fmla="*/ 64888 h 66362"/>
                  <a:gd name="connsiteX15" fmla="*/ 37940 w 54564"/>
                  <a:gd name="connsiteY15" fmla="*/ 33919 h 66362"/>
                  <a:gd name="connsiteX16" fmla="*/ 15820 w 54564"/>
                  <a:gd name="connsiteY16" fmla="*/ 45716 h 66362"/>
                  <a:gd name="connsiteX17" fmla="*/ 24936 w 54564"/>
                  <a:gd name="connsiteY17" fmla="*/ 54833 h 66362"/>
                  <a:gd name="connsiteX18" fmla="*/ 37405 w 54564"/>
                  <a:gd name="connsiteY18" fmla="*/ 46119 h 66362"/>
                  <a:gd name="connsiteX19" fmla="*/ 37940 w 54564"/>
                  <a:gd name="connsiteY19" fmla="*/ 42633 h 66362"/>
                  <a:gd name="connsiteX20" fmla="*/ 37940 w 54564"/>
                  <a:gd name="connsiteY20" fmla="*/ 33919 h 6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4564" h="66362">
                    <a:moveTo>
                      <a:pt x="40086" y="64888"/>
                    </a:moveTo>
                    <a:lnTo>
                      <a:pt x="39013" y="57916"/>
                    </a:lnTo>
                    <a:lnTo>
                      <a:pt x="38611" y="57916"/>
                    </a:lnTo>
                    <a:cubicBezTo>
                      <a:pt x="34723" y="62877"/>
                      <a:pt x="28020" y="66363"/>
                      <a:pt x="19842" y="66363"/>
                    </a:cubicBezTo>
                    <a:cubicBezTo>
                      <a:pt x="7105" y="66363"/>
                      <a:pt x="0" y="57112"/>
                      <a:pt x="0" y="47459"/>
                    </a:cubicBezTo>
                    <a:cubicBezTo>
                      <a:pt x="0" y="31505"/>
                      <a:pt x="14211" y="23462"/>
                      <a:pt x="37538" y="23462"/>
                    </a:cubicBezTo>
                    <a:lnTo>
                      <a:pt x="37538" y="22389"/>
                    </a:lnTo>
                    <a:cubicBezTo>
                      <a:pt x="37538" y="18233"/>
                      <a:pt x="35796" y="11396"/>
                      <a:pt x="24668" y="11396"/>
                    </a:cubicBezTo>
                    <a:cubicBezTo>
                      <a:pt x="18367" y="11396"/>
                      <a:pt x="11932" y="13407"/>
                      <a:pt x="7642" y="16088"/>
                    </a:cubicBezTo>
                    <a:lnTo>
                      <a:pt x="4558" y="5631"/>
                    </a:lnTo>
                    <a:cubicBezTo>
                      <a:pt x="9251" y="2815"/>
                      <a:pt x="17428" y="0"/>
                      <a:pt x="27483" y="0"/>
                    </a:cubicBezTo>
                    <a:cubicBezTo>
                      <a:pt x="47727" y="0"/>
                      <a:pt x="53626" y="12870"/>
                      <a:pt x="53626" y="26679"/>
                    </a:cubicBezTo>
                    <a:lnTo>
                      <a:pt x="53626" y="49604"/>
                    </a:lnTo>
                    <a:cubicBezTo>
                      <a:pt x="53626" y="55369"/>
                      <a:pt x="53894" y="60866"/>
                      <a:pt x="54565" y="64888"/>
                    </a:cubicBezTo>
                    <a:lnTo>
                      <a:pt x="40086" y="64888"/>
                    </a:lnTo>
                    <a:close/>
                    <a:moveTo>
                      <a:pt x="37940" y="33919"/>
                    </a:moveTo>
                    <a:cubicBezTo>
                      <a:pt x="26679" y="33650"/>
                      <a:pt x="15820" y="36198"/>
                      <a:pt x="15820" y="45716"/>
                    </a:cubicBezTo>
                    <a:cubicBezTo>
                      <a:pt x="15820" y="52018"/>
                      <a:pt x="19842" y="54833"/>
                      <a:pt x="24936" y="54833"/>
                    </a:cubicBezTo>
                    <a:cubicBezTo>
                      <a:pt x="31371" y="54833"/>
                      <a:pt x="36064" y="50677"/>
                      <a:pt x="37405" y="46119"/>
                    </a:cubicBezTo>
                    <a:cubicBezTo>
                      <a:pt x="37807" y="44912"/>
                      <a:pt x="37940" y="43705"/>
                      <a:pt x="37940" y="42633"/>
                    </a:cubicBezTo>
                    <a:lnTo>
                      <a:pt x="37940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C52A399-DB40-2976-F34D-A4A71C2B9C27}"/>
                  </a:ext>
                </a:extLst>
              </p:cNvPr>
              <p:cNvSpPr/>
              <p:nvPr/>
            </p:nvSpPr>
            <p:spPr>
              <a:xfrm>
                <a:off x="5262582" y="2984839"/>
                <a:ext cx="57916" cy="64887"/>
              </a:xfrm>
              <a:custGeom>
                <a:avLst/>
                <a:gdLst>
                  <a:gd name="connsiteX0" fmla="*/ 536 w 57916"/>
                  <a:gd name="connsiteY0" fmla="*/ 20378 h 64887"/>
                  <a:gd name="connsiteX1" fmla="*/ 0 w 57916"/>
                  <a:gd name="connsiteY1" fmla="*/ 1475 h 64887"/>
                  <a:gd name="connsiteX2" fmla="*/ 14077 w 57916"/>
                  <a:gd name="connsiteY2" fmla="*/ 1475 h 64887"/>
                  <a:gd name="connsiteX3" fmla="*/ 14881 w 57916"/>
                  <a:gd name="connsiteY3" fmla="*/ 10993 h 64887"/>
                  <a:gd name="connsiteX4" fmla="*/ 15283 w 57916"/>
                  <a:gd name="connsiteY4" fmla="*/ 10993 h 64887"/>
                  <a:gd name="connsiteX5" fmla="*/ 35393 w 57916"/>
                  <a:gd name="connsiteY5" fmla="*/ 0 h 64887"/>
                  <a:gd name="connsiteX6" fmla="*/ 57917 w 57916"/>
                  <a:gd name="connsiteY6" fmla="*/ 27215 h 64887"/>
                  <a:gd name="connsiteX7" fmla="*/ 57917 w 57916"/>
                  <a:gd name="connsiteY7" fmla="*/ 64754 h 64887"/>
                  <a:gd name="connsiteX8" fmla="*/ 41963 w 57916"/>
                  <a:gd name="connsiteY8" fmla="*/ 64754 h 64887"/>
                  <a:gd name="connsiteX9" fmla="*/ 41963 w 57916"/>
                  <a:gd name="connsiteY9" fmla="*/ 28958 h 64887"/>
                  <a:gd name="connsiteX10" fmla="*/ 29897 w 57916"/>
                  <a:gd name="connsiteY10" fmla="*/ 13004 h 64887"/>
                  <a:gd name="connsiteX11" fmla="*/ 17428 w 57916"/>
                  <a:gd name="connsiteY11" fmla="*/ 22389 h 64887"/>
                  <a:gd name="connsiteX12" fmla="*/ 16758 w 57916"/>
                  <a:gd name="connsiteY12" fmla="*/ 27618 h 64887"/>
                  <a:gd name="connsiteX13" fmla="*/ 16758 w 57916"/>
                  <a:gd name="connsiteY13" fmla="*/ 64888 h 64887"/>
                  <a:gd name="connsiteX14" fmla="*/ 670 w 57916"/>
                  <a:gd name="connsiteY14" fmla="*/ 64888 h 64887"/>
                  <a:gd name="connsiteX15" fmla="*/ 670 w 57916"/>
                  <a:gd name="connsiteY15" fmla="*/ 20378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916" h="64887">
                    <a:moveTo>
                      <a:pt x="536" y="20378"/>
                    </a:moveTo>
                    <a:cubicBezTo>
                      <a:pt x="536" y="13138"/>
                      <a:pt x="536" y="6971"/>
                      <a:pt x="0" y="1475"/>
                    </a:cubicBezTo>
                    <a:lnTo>
                      <a:pt x="14077" y="1475"/>
                    </a:lnTo>
                    <a:lnTo>
                      <a:pt x="14881" y="10993"/>
                    </a:lnTo>
                    <a:lnTo>
                      <a:pt x="15283" y="10993"/>
                    </a:lnTo>
                    <a:cubicBezTo>
                      <a:pt x="17965" y="6033"/>
                      <a:pt x="24936" y="0"/>
                      <a:pt x="35393" y="0"/>
                    </a:cubicBezTo>
                    <a:cubicBezTo>
                      <a:pt x="46521" y="0"/>
                      <a:pt x="57917" y="7105"/>
                      <a:pt x="57917" y="27215"/>
                    </a:cubicBezTo>
                    <a:lnTo>
                      <a:pt x="57917" y="64754"/>
                    </a:lnTo>
                    <a:lnTo>
                      <a:pt x="41963" y="64754"/>
                    </a:lnTo>
                    <a:lnTo>
                      <a:pt x="41963" y="28958"/>
                    </a:lnTo>
                    <a:cubicBezTo>
                      <a:pt x="41963" y="19842"/>
                      <a:pt x="38611" y="13004"/>
                      <a:pt x="29897" y="13004"/>
                    </a:cubicBezTo>
                    <a:cubicBezTo>
                      <a:pt x="23462" y="13004"/>
                      <a:pt x="19038" y="17563"/>
                      <a:pt x="17428" y="22389"/>
                    </a:cubicBezTo>
                    <a:cubicBezTo>
                      <a:pt x="16892" y="23864"/>
                      <a:pt x="16758" y="25741"/>
                      <a:pt x="16758" y="27618"/>
                    </a:cubicBezTo>
                    <a:lnTo>
                      <a:pt x="16758" y="64888"/>
                    </a:lnTo>
                    <a:lnTo>
                      <a:pt x="670" y="64888"/>
                    </a:lnTo>
                    <a:lnTo>
                      <a:pt x="670" y="20378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F72E532D-8632-00CC-30A5-67978BE97DED}"/>
                  </a:ext>
                </a:extLst>
              </p:cNvPr>
              <p:cNvSpPr/>
              <p:nvPr/>
            </p:nvSpPr>
            <p:spPr>
              <a:xfrm>
                <a:off x="5365277" y="2962048"/>
                <a:ext cx="52955" cy="87679"/>
              </a:xfrm>
              <a:custGeom>
                <a:avLst/>
                <a:gdLst>
                  <a:gd name="connsiteX0" fmla="*/ 48934 w 52955"/>
                  <a:gd name="connsiteY0" fmla="*/ 48800 h 87679"/>
                  <a:gd name="connsiteX1" fmla="*/ 15954 w 52955"/>
                  <a:gd name="connsiteY1" fmla="*/ 48800 h 87679"/>
                  <a:gd name="connsiteX2" fmla="*/ 15954 w 52955"/>
                  <a:gd name="connsiteY2" fmla="*/ 74541 h 87679"/>
                  <a:gd name="connsiteX3" fmla="*/ 52956 w 52955"/>
                  <a:gd name="connsiteY3" fmla="*/ 74541 h 87679"/>
                  <a:gd name="connsiteX4" fmla="*/ 52956 w 52955"/>
                  <a:gd name="connsiteY4" fmla="*/ 87679 h 87679"/>
                  <a:gd name="connsiteX5" fmla="*/ 0 w 52955"/>
                  <a:gd name="connsiteY5" fmla="*/ 87679 h 87679"/>
                  <a:gd name="connsiteX6" fmla="*/ 0 w 52955"/>
                  <a:gd name="connsiteY6" fmla="*/ 0 h 87679"/>
                  <a:gd name="connsiteX7" fmla="*/ 50945 w 52955"/>
                  <a:gd name="connsiteY7" fmla="*/ 0 h 87679"/>
                  <a:gd name="connsiteX8" fmla="*/ 50945 w 52955"/>
                  <a:gd name="connsiteY8" fmla="*/ 13139 h 87679"/>
                  <a:gd name="connsiteX9" fmla="*/ 15954 w 52955"/>
                  <a:gd name="connsiteY9" fmla="*/ 13139 h 87679"/>
                  <a:gd name="connsiteX10" fmla="*/ 15954 w 52955"/>
                  <a:gd name="connsiteY10" fmla="*/ 35796 h 87679"/>
                  <a:gd name="connsiteX11" fmla="*/ 48934 w 52955"/>
                  <a:gd name="connsiteY11" fmla="*/ 35796 h 87679"/>
                  <a:gd name="connsiteX12" fmla="*/ 48934 w 52955"/>
                  <a:gd name="connsiteY12" fmla="*/ 48800 h 8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955" h="87679">
                    <a:moveTo>
                      <a:pt x="48934" y="48800"/>
                    </a:moveTo>
                    <a:lnTo>
                      <a:pt x="15954" y="48800"/>
                    </a:lnTo>
                    <a:lnTo>
                      <a:pt x="15954" y="74541"/>
                    </a:lnTo>
                    <a:lnTo>
                      <a:pt x="52956" y="74541"/>
                    </a:lnTo>
                    <a:lnTo>
                      <a:pt x="52956" y="87679"/>
                    </a:lnTo>
                    <a:lnTo>
                      <a:pt x="0" y="87679"/>
                    </a:lnTo>
                    <a:lnTo>
                      <a:pt x="0" y="0"/>
                    </a:lnTo>
                    <a:lnTo>
                      <a:pt x="50945" y="0"/>
                    </a:lnTo>
                    <a:lnTo>
                      <a:pt x="50945" y="13139"/>
                    </a:lnTo>
                    <a:lnTo>
                      <a:pt x="15954" y="13139"/>
                    </a:lnTo>
                    <a:lnTo>
                      <a:pt x="15954" y="35796"/>
                    </a:lnTo>
                    <a:lnTo>
                      <a:pt x="48934" y="35796"/>
                    </a:lnTo>
                    <a:lnTo>
                      <a:pt x="48934" y="488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19CD97CD-0FCA-4511-BCF1-EE22584AFB81}"/>
                  </a:ext>
                </a:extLst>
              </p:cNvPr>
              <p:cNvSpPr/>
              <p:nvPr/>
            </p:nvSpPr>
            <p:spPr>
              <a:xfrm>
                <a:off x="5430031" y="2986180"/>
                <a:ext cx="57514" cy="64887"/>
              </a:xfrm>
              <a:custGeom>
                <a:avLst/>
                <a:gdLst>
                  <a:gd name="connsiteX0" fmla="*/ 56978 w 57514"/>
                  <a:gd name="connsiteY0" fmla="*/ 44510 h 64887"/>
                  <a:gd name="connsiteX1" fmla="*/ 57514 w 57514"/>
                  <a:gd name="connsiteY1" fmla="*/ 63547 h 64887"/>
                  <a:gd name="connsiteX2" fmla="*/ 43438 w 57514"/>
                  <a:gd name="connsiteY2" fmla="*/ 63547 h 64887"/>
                  <a:gd name="connsiteX3" fmla="*/ 42633 w 57514"/>
                  <a:gd name="connsiteY3" fmla="*/ 53894 h 64887"/>
                  <a:gd name="connsiteX4" fmla="*/ 42365 w 57514"/>
                  <a:gd name="connsiteY4" fmla="*/ 53894 h 64887"/>
                  <a:gd name="connsiteX5" fmla="*/ 22121 w 57514"/>
                  <a:gd name="connsiteY5" fmla="*/ 64888 h 64887"/>
                  <a:gd name="connsiteX6" fmla="*/ 0 w 57514"/>
                  <a:gd name="connsiteY6" fmla="*/ 37270 h 64887"/>
                  <a:gd name="connsiteX7" fmla="*/ 0 w 57514"/>
                  <a:gd name="connsiteY7" fmla="*/ 0 h 64887"/>
                  <a:gd name="connsiteX8" fmla="*/ 15954 w 57514"/>
                  <a:gd name="connsiteY8" fmla="*/ 0 h 64887"/>
                  <a:gd name="connsiteX9" fmla="*/ 15954 w 57514"/>
                  <a:gd name="connsiteY9" fmla="*/ 34455 h 64887"/>
                  <a:gd name="connsiteX10" fmla="*/ 27752 w 57514"/>
                  <a:gd name="connsiteY10" fmla="*/ 51749 h 64887"/>
                  <a:gd name="connsiteX11" fmla="*/ 39952 w 57514"/>
                  <a:gd name="connsiteY11" fmla="*/ 43169 h 64887"/>
                  <a:gd name="connsiteX12" fmla="*/ 40890 w 57514"/>
                  <a:gd name="connsiteY12" fmla="*/ 38209 h 64887"/>
                  <a:gd name="connsiteX13" fmla="*/ 40890 w 57514"/>
                  <a:gd name="connsiteY13" fmla="*/ 0 h 64887"/>
                  <a:gd name="connsiteX14" fmla="*/ 56844 w 57514"/>
                  <a:gd name="connsiteY14" fmla="*/ 0 h 64887"/>
                  <a:gd name="connsiteX15" fmla="*/ 56844 w 57514"/>
                  <a:gd name="connsiteY15" fmla="*/ 44376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514" h="64887">
                    <a:moveTo>
                      <a:pt x="56978" y="44510"/>
                    </a:moveTo>
                    <a:cubicBezTo>
                      <a:pt x="56978" y="52018"/>
                      <a:pt x="57246" y="58319"/>
                      <a:pt x="57514" y="63547"/>
                    </a:cubicBezTo>
                    <a:lnTo>
                      <a:pt x="43438" y="63547"/>
                    </a:lnTo>
                    <a:lnTo>
                      <a:pt x="42633" y="53894"/>
                    </a:lnTo>
                    <a:lnTo>
                      <a:pt x="42365" y="53894"/>
                    </a:lnTo>
                    <a:cubicBezTo>
                      <a:pt x="39684" y="58453"/>
                      <a:pt x="33383" y="64888"/>
                      <a:pt x="22121" y="64888"/>
                    </a:cubicBezTo>
                    <a:cubicBezTo>
                      <a:pt x="10859" y="64888"/>
                      <a:pt x="0" y="58051"/>
                      <a:pt x="0" y="37270"/>
                    </a:cubicBezTo>
                    <a:lnTo>
                      <a:pt x="0" y="0"/>
                    </a:lnTo>
                    <a:lnTo>
                      <a:pt x="15954" y="0"/>
                    </a:lnTo>
                    <a:lnTo>
                      <a:pt x="15954" y="34455"/>
                    </a:lnTo>
                    <a:cubicBezTo>
                      <a:pt x="15954" y="45046"/>
                      <a:pt x="19306" y="51749"/>
                      <a:pt x="27752" y="51749"/>
                    </a:cubicBezTo>
                    <a:cubicBezTo>
                      <a:pt x="34187" y="51749"/>
                      <a:pt x="38343" y="47191"/>
                      <a:pt x="39952" y="43169"/>
                    </a:cubicBezTo>
                    <a:cubicBezTo>
                      <a:pt x="40488" y="41695"/>
                      <a:pt x="40890" y="40086"/>
                      <a:pt x="40890" y="38209"/>
                    </a:cubicBezTo>
                    <a:lnTo>
                      <a:pt x="40890" y="0"/>
                    </a:lnTo>
                    <a:lnTo>
                      <a:pt x="56844" y="0"/>
                    </a:lnTo>
                    <a:lnTo>
                      <a:pt x="56844" y="4437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EA09FD9F-AA20-7F1B-28A9-3B44FA68E153}"/>
                  </a:ext>
                </a:extLst>
              </p:cNvPr>
              <p:cNvSpPr/>
              <p:nvPr/>
            </p:nvSpPr>
            <p:spPr>
              <a:xfrm>
                <a:off x="5503767" y="2984973"/>
                <a:ext cx="36063" cy="64887"/>
              </a:xfrm>
              <a:custGeom>
                <a:avLst/>
                <a:gdLst>
                  <a:gd name="connsiteX0" fmla="*/ 536 w 36063"/>
                  <a:gd name="connsiteY0" fmla="*/ 21853 h 64887"/>
                  <a:gd name="connsiteX1" fmla="*/ 0 w 36063"/>
                  <a:gd name="connsiteY1" fmla="*/ 1475 h 64887"/>
                  <a:gd name="connsiteX2" fmla="*/ 13943 w 36063"/>
                  <a:gd name="connsiteY2" fmla="*/ 1475 h 64887"/>
                  <a:gd name="connsiteX3" fmla="*/ 14479 w 36063"/>
                  <a:gd name="connsiteY3" fmla="*/ 13541 h 64887"/>
                  <a:gd name="connsiteX4" fmla="*/ 15015 w 36063"/>
                  <a:gd name="connsiteY4" fmla="*/ 13541 h 64887"/>
                  <a:gd name="connsiteX5" fmla="*/ 32310 w 36063"/>
                  <a:gd name="connsiteY5" fmla="*/ 0 h 64887"/>
                  <a:gd name="connsiteX6" fmla="*/ 36064 w 36063"/>
                  <a:gd name="connsiteY6" fmla="*/ 402 h 64887"/>
                  <a:gd name="connsiteX7" fmla="*/ 36064 w 36063"/>
                  <a:gd name="connsiteY7" fmla="*/ 15552 h 64887"/>
                  <a:gd name="connsiteX8" fmla="*/ 31371 w 36063"/>
                  <a:gd name="connsiteY8" fmla="*/ 15015 h 64887"/>
                  <a:gd name="connsiteX9" fmla="*/ 17027 w 36063"/>
                  <a:gd name="connsiteY9" fmla="*/ 27081 h 64887"/>
                  <a:gd name="connsiteX10" fmla="*/ 16490 w 36063"/>
                  <a:gd name="connsiteY10" fmla="*/ 32042 h 64887"/>
                  <a:gd name="connsiteX11" fmla="*/ 16490 w 36063"/>
                  <a:gd name="connsiteY11" fmla="*/ 64888 h 64887"/>
                  <a:gd name="connsiteX12" fmla="*/ 536 w 36063"/>
                  <a:gd name="connsiteY12" fmla="*/ 64888 h 64887"/>
                  <a:gd name="connsiteX13" fmla="*/ 536 w 36063"/>
                  <a:gd name="connsiteY13" fmla="*/ 21987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063" h="64887">
                    <a:moveTo>
                      <a:pt x="536" y="21853"/>
                    </a:moveTo>
                    <a:cubicBezTo>
                      <a:pt x="536" y="13273"/>
                      <a:pt x="536" y="7106"/>
                      <a:pt x="0" y="1475"/>
                    </a:cubicBezTo>
                    <a:lnTo>
                      <a:pt x="13943" y="1475"/>
                    </a:lnTo>
                    <a:lnTo>
                      <a:pt x="14479" y="13541"/>
                    </a:lnTo>
                    <a:lnTo>
                      <a:pt x="15015" y="13541"/>
                    </a:lnTo>
                    <a:cubicBezTo>
                      <a:pt x="18099" y="4558"/>
                      <a:pt x="25607" y="0"/>
                      <a:pt x="32310" y="0"/>
                    </a:cubicBezTo>
                    <a:cubicBezTo>
                      <a:pt x="33919" y="0"/>
                      <a:pt x="34723" y="0"/>
                      <a:pt x="36064" y="402"/>
                    </a:cubicBezTo>
                    <a:lnTo>
                      <a:pt x="36064" y="15552"/>
                    </a:lnTo>
                    <a:cubicBezTo>
                      <a:pt x="34723" y="15284"/>
                      <a:pt x="33383" y="15015"/>
                      <a:pt x="31371" y="15015"/>
                    </a:cubicBezTo>
                    <a:cubicBezTo>
                      <a:pt x="23730" y="15015"/>
                      <a:pt x="18501" y="19976"/>
                      <a:pt x="17027" y="27081"/>
                    </a:cubicBezTo>
                    <a:cubicBezTo>
                      <a:pt x="16758" y="28556"/>
                      <a:pt x="16490" y="30165"/>
                      <a:pt x="16490" y="32042"/>
                    </a:cubicBezTo>
                    <a:lnTo>
                      <a:pt x="16490" y="64888"/>
                    </a:lnTo>
                    <a:lnTo>
                      <a:pt x="536" y="64888"/>
                    </a:lnTo>
                    <a:lnTo>
                      <a:pt x="536" y="2198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62988DD6-1DCA-A22B-EF80-C47E64045429}"/>
                  </a:ext>
                </a:extLst>
              </p:cNvPr>
              <p:cNvSpPr/>
              <p:nvPr/>
            </p:nvSpPr>
            <p:spPr>
              <a:xfrm>
                <a:off x="5545327" y="2984839"/>
                <a:ext cx="64351" cy="66228"/>
              </a:xfrm>
              <a:custGeom>
                <a:avLst/>
                <a:gdLst>
                  <a:gd name="connsiteX0" fmla="*/ 64351 w 64351"/>
                  <a:gd name="connsiteY0" fmla="*/ 32578 h 66228"/>
                  <a:gd name="connsiteX1" fmla="*/ 31774 w 64351"/>
                  <a:gd name="connsiteY1" fmla="*/ 66228 h 66228"/>
                  <a:gd name="connsiteX2" fmla="*/ 0 w 64351"/>
                  <a:gd name="connsiteY2" fmla="*/ 33516 h 66228"/>
                  <a:gd name="connsiteX3" fmla="*/ 32846 w 64351"/>
                  <a:gd name="connsiteY3" fmla="*/ 0 h 66228"/>
                  <a:gd name="connsiteX4" fmla="*/ 64351 w 64351"/>
                  <a:gd name="connsiteY4" fmla="*/ 32578 h 66228"/>
                  <a:gd name="connsiteX5" fmla="*/ 16624 w 64351"/>
                  <a:gd name="connsiteY5" fmla="*/ 33248 h 66228"/>
                  <a:gd name="connsiteX6" fmla="*/ 32310 w 64351"/>
                  <a:gd name="connsiteY6" fmla="*/ 54699 h 66228"/>
                  <a:gd name="connsiteX7" fmla="*/ 47862 w 64351"/>
                  <a:gd name="connsiteY7" fmla="*/ 32980 h 66228"/>
                  <a:gd name="connsiteX8" fmla="*/ 32444 w 64351"/>
                  <a:gd name="connsiteY8" fmla="*/ 11798 h 66228"/>
                  <a:gd name="connsiteX9" fmla="*/ 16624 w 64351"/>
                  <a:gd name="connsiteY9" fmla="*/ 33248 h 66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51" h="66228">
                    <a:moveTo>
                      <a:pt x="64351" y="32578"/>
                    </a:moveTo>
                    <a:cubicBezTo>
                      <a:pt x="64351" y="55905"/>
                      <a:pt x="47996" y="66228"/>
                      <a:pt x="31774" y="66228"/>
                    </a:cubicBezTo>
                    <a:cubicBezTo>
                      <a:pt x="13809" y="66228"/>
                      <a:pt x="0" y="53894"/>
                      <a:pt x="0" y="33516"/>
                    </a:cubicBezTo>
                    <a:cubicBezTo>
                      <a:pt x="0" y="13138"/>
                      <a:pt x="13675" y="0"/>
                      <a:pt x="32846" y="0"/>
                    </a:cubicBezTo>
                    <a:cubicBezTo>
                      <a:pt x="52018" y="0"/>
                      <a:pt x="64351" y="13272"/>
                      <a:pt x="64351" y="32578"/>
                    </a:cubicBezTo>
                    <a:close/>
                    <a:moveTo>
                      <a:pt x="16624" y="33248"/>
                    </a:moveTo>
                    <a:cubicBezTo>
                      <a:pt x="16624" y="45448"/>
                      <a:pt x="22657" y="54699"/>
                      <a:pt x="32310" y="54699"/>
                    </a:cubicBezTo>
                    <a:cubicBezTo>
                      <a:pt x="41426" y="54699"/>
                      <a:pt x="47862" y="45716"/>
                      <a:pt x="47862" y="32980"/>
                    </a:cubicBezTo>
                    <a:cubicBezTo>
                      <a:pt x="47862" y="23059"/>
                      <a:pt x="43437" y="11798"/>
                      <a:pt x="32444" y="11798"/>
                    </a:cubicBezTo>
                    <a:cubicBezTo>
                      <a:pt x="21451" y="11798"/>
                      <a:pt x="16624" y="22791"/>
                      <a:pt x="16624" y="332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F7DDD07-0483-382A-22D8-3ADB893B1B52}"/>
                  </a:ext>
                </a:extLst>
              </p:cNvPr>
              <p:cNvSpPr/>
              <p:nvPr/>
            </p:nvSpPr>
            <p:spPr>
              <a:xfrm>
                <a:off x="5622281" y="2984973"/>
                <a:ext cx="63547" cy="90628"/>
              </a:xfrm>
              <a:custGeom>
                <a:avLst/>
                <a:gdLst>
                  <a:gd name="connsiteX0" fmla="*/ 536 w 63547"/>
                  <a:gd name="connsiteY0" fmla="*/ 22389 h 90628"/>
                  <a:gd name="connsiteX1" fmla="*/ 0 w 63547"/>
                  <a:gd name="connsiteY1" fmla="*/ 1341 h 90628"/>
                  <a:gd name="connsiteX2" fmla="*/ 14077 w 63547"/>
                  <a:gd name="connsiteY2" fmla="*/ 1341 h 90628"/>
                  <a:gd name="connsiteX3" fmla="*/ 14882 w 63547"/>
                  <a:gd name="connsiteY3" fmla="*/ 11127 h 90628"/>
                  <a:gd name="connsiteX4" fmla="*/ 15150 w 63547"/>
                  <a:gd name="connsiteY4" fmla="*/ 11127 h 90628"/>
                  <a:gd name="connsiteX5" fmla="*/ 36868 w 63547"/>
                  <a:gd name="connsiteY5" fmla="*/ 0 h 90628"/>
                  <a:gd name="connsiteX6" fmla="*/ 63548 w 63547"/>
                  <a:gd name="connsiteY6" fmla="*/ 32310 h 90628"/>
                  <a:gd name="connsiteX7" fmla="*/ 34589 w 63547"/>
                  <a:gd name="connsiteY7" fmla="*/ 66229 h 90628"/>
                  <a:gd name="connsiteX8" fmla="*/ 16758 w 63547"/>
                  <a:gd name="connsiteY8" fmla="*/ 57782 h 90628"/>
                  <a:gd name="connsiteX9" fmla="*/ 16490 w 63547"/>
                  <a:gd name="connsiteY9" fmla="*/ 57782 h 90628"/>
                  <a:gd name="connsiteX10" fmla="*/ 16490 w 63547"/>
                  <a:gd name="connsiteY10" fmla="*/ 90629 h 90628"/>
                  <a:gd name="connsiteX11" fmla="*/ 536 w 63547"/>
                  <a:gd name="connsiteY11" fmla="*/ 90629 h 90628"/>
                  <a:gd name="connsiteX12" fmla="*/ 536 w 63547"/>
                  <a:gd name="connsiteY12" fmla="*/ 22523 h 90628"/>
                  <a:gd name="connsiteX13" fmla="*/ 16490 w 63547"/>
                  <a:gd name="connsiteY13" fmla="*/ 38075 h 90628"/>
                  <a:gd name="connsiteX14" fmla="*/ 17027 w 63547"/>
                  <a:gd name="connsiteY14" fmla="*/ 42499 h 90628"/>
                  <a:gd name="connsiteX15" fmla="*/ 31103 w 63547"/>
                  <a:gd name="connsiteY15" fmla="*/ 53626 h 90628"/>
                  <a:gd name="connsiteX16" fmla="*/ 47191 w 63547"/>
                  <a:gd name="connsiteY16" fmla="*/ 32712 h 90628"/>
                  <a:gd name="connsiteX17" fmla="*/ 31506 w 63547"/>
                  <a:gd name="connsiteY17" fmla="*/ 12468 h 90628"/>
                  <a:gd name="connsiteX18" fmla="*/ 17160 w 63547"/>
                  <a:gd name="connsiteY18" fmla="*/ 24266 h 90628"/>
                  <a:gd name="connsiteX19" fmla="*/ 16490 w 63547"/>
                  <a:gd name="connsiteY19" fmla="*/ 28288 h 90628"/>
                  <a:gd name="connsiteX20" fmla="*/ 16490 w 63547"/>
                  <a:gd name="connsiteY20" fmla="*/ 38075 h 9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547" h="90628">
                    <a:moveTo>
                      <a:pt x="536" y="22389"/>
                    </a:moveTo>
                    <a:cubicBezTo>
                      <a:pt x="536" y="14077"/>
                      <a:pt x="268" y="7374"/>
                      <a:pt x="0" y="1341"/>
                    </a:cubicBezTo>
                    <a:lnTo>
                      <a:pt x="14077" y="1341"/>
                    </a:lnTo>
                    <a:lnTo>
                      <a:pt x="14882" y="11127"/>
                    </a:lnTo>
                    <a:lnTo>
                      <a:pt x="15150" y="11127"/>
                    </a:lnTo>
                    <a:cubicBezTo>
                      <a:pt x="19842" y="4022"/>
                      <a:pt x="27215" y="0"/>
                      <a:pt x="36868" y="0"/>
                    </a:cubicBezTo>
                    <a:cubicBezTo>
                      <a:pt x="51482" y="0"/>
                      <a:pt x="63548" y="12468"/>
                      <a:pt x="63548" y="32310"/>
                    </a:cubicBezTo>
                    <a:cubicBezTo>
                      <a:pt x="63548" y="55235"/>
                      <a:pt x="49068" y="66229"/>
                      <a:pt x="34589" y="66229"/>
                    </a:cubicBezTo>
                    <a:cubicBezTo>
                      <a:pt x="26679" y="66229"/>
                      <a:pt x="19976" y="62877"/>
                      <a:pt x="16758" y="57782"/>
                    </a:cubicBezTo>
                    <a:lnTo>
                      <a:pt x="16490" y="57782"/>
                    </a:lnTo>
                    <a:lnTo>
                      <a:pt x="16490" y="90629"/>
                    </a:lnTo>
                    <a:lnTo>
                      <a:pt x="536" y="90629"/>
                    </a:lnTo>
                    <a:lnTo>
                      <a:pt x="536" y="22523"/>
                    </a:lnTo>
                    <a:close/>
                    <a:moveTo>
                      <a:pt x="16490" y="38075"/>
                    </a:moveTo>
                    <a:cubicBezTo>
                      <a:pt x="16490" y="39683"/>
                      <a:pt x="16490" y="41024"/>
                      <a:pt x="17027" y="42499"/>
                    </a:cubicBezTo>
                    <a:cubicBezTo>
                      <a:pt x="18635" y="48934"/>
                      <a:pt x="24266" y="53626"/>
                      <a:pt x="31103" y="53626"/>
                    </a:cubicBezTo>
                    <a:cubicBezTo>
                      <a:pt x="41293" y="53626"/>
                      <a:pt x="47191" y="45180"/>
                      <a:pt x="47191" y="32712"/>
                    </a:cubicBezTo>
                    <a:cubicBezTo>
                      <a:pt x="47191" y="21585"/>
                      <a:pt x="41695" y="12468"/>
                      <a:pt x="31506" y="12468"/>
                    </a:cubicBezTo>
                    <a:cubicBezTo>
                      <a:pt x="24802" y="12468"/>
                      <a:pt x="18770" y="17295"/>
                      <a:pt x="17160" y="24266"/>
                    </a:cubicBezTo>
                    <a:cubicBezTo>
                      <a:pt x="16758" y="25607"/>
                      <a:pt x="16490" y="26947"/>
                      <a:pt x="16490" y="28288"/>
                    </a:cubicBezTo>
                    <a:lnTo>
                      <a:pt x="16490" y="3807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2523867-B7CA-7223-73CC-13126913E231}"/>
                  </a:ext>
                </a:extLst>
              </p:cNvPr>
              <p:cNvSpPr/>
              <p:nvPr/>
            </p:nvSpPr>
            <p:spPr>
              <a:xfrm>
                <a:off x="5694811" y="2984839"/>
                <a:ext cx="58318" cy="66094"/>
              </a:xfrm>
              <a:custGeom>
                <a:avLst/>
                <a:gdLst>
                  <a:gd name="connsiteX0" fmla="*/ 15417 w 58318"/>
                  <a:gd name="connsiteY0" fmla="*/ 37672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7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7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7" y="37672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7" y="64486"/>
                      <a:pt x="41828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6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7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7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7A42CD4C-4E79-0422-3671-39EE068DD5C1}"/>
                  </a:ext>
                </a:extLst>
              </p:cNvPr>
              <p:cNvSpPr/>
              <p:nvPr/>
            </p:nvSpPr>
            <p:spPr>
              <a:xfrm>
                <a:off x="5761576" y="2984839"/>
                <a:ext cx="54564" cy="66362"/>
              </a:xfrm>
              <a:custGeom>
                <a:avLst/>
                <a:gdLst>
                  <a:gd name="connsiteX0" fmla="*/ 40086 w 54564"/>
                  <a:gd name="connsiteY0" fmla="*/ 64888 h 66362"/>
                  <a:gd name="connsiteX1" fmla="*/ 39013 w 54564"/>
                  <a:gd name="connsiteY1" fmla="*/ 57916 h 66362"/>
                  <a:gd name="connsiteX2" fmla="*/ 38611 w 54564"/>
                  <a:gd name="connsiteY2" fmla="*/ 57916 h 66362"/>
                  <a:gd name="connsiteX3" fmla="*/ 19842 w 54564"/>
                  <a:gd name="connsiteY3" fmla="*/ 66363 h 66362"/>
                  <a:gd name="connsiteX4" fmla="*/ 0 w 54564"/>
                  <a:gd name="connsiteY4" fmla="*/ 47459 h 66362"/>
                  <a:gd name="connsiteX5" fmla="*/ 37538 w 54564"/>
                  <a:gd name="connsiteY5" fmla="*/ 23462 h 66362"/>
                  <a:gd name="connsiteX6" fmla="*/ 37538 w 54564"/>
                  <a:gd name="connsiteY6" fmla="*/ 22389 h 66362"/>
                  <a:gd name="connsiteX7" fmla="*/ 24668 w 54564"/>
                  <a:gd name="connsiteY7" fmla="*/ 11396 h 66362"/>
                  <a:gd name="connsiteX8" fmla="*/ 7642 w 54564"/>
                  <a:gd name="connsiteY8" fmla="*/ 16088 h 66362"/>
                  <a:gd name="connsiteX9" fmla="*/ 4558 w 54564"/>
                  <a:gd name="connsiteY9" fmla="*/ 5631 h 66362"/>
                  <a:gd name="connsiteX10" fmla="*/ 27483 w 54564"/>
                  <a:gd name="connsiteY10" fmla="*/ 0 h 66362"/>
                  <a:gd name="connsiteX11" fmla="*/ 53626 w 54564"/>
                  <a:gd name="connsiteY11" fmla="*/ 26679 h 66362"/>
                  <a:gd name="connsiteX12" fmla="*/ 53626 w 54564"/>
                  <a:gd name="connsiteY12" fmla="*/ 49604 h 66362"/>
                  <a:gd name="connsiteX13" fmla="*/ 54565 w 54564"/>
                  <a:gd name="connsiteY13" fmla="*/ 64888 h 66362"/>
                  <a:gd name="connsiteX14" fmla="*/ 40086 w 54564"/>
                  <a:gd name="connsiteY14" fmla="*/ 64888 h 66362"/>
                  <a:gd name="connsiteX15" fmla="*/ 37940 w 54564"/>
                  <a:gd name="connsiteY15" fmla="*/ 33919 h 66362"/>
                  <a:gd name="connsiteX16" fmla="*/ 15820 w 54564"/>
                  <a:gd name="connsiteY16" fmla="*/ 45716 h 66362"/>
                  <a:gd name="connsiteX17" fmla="*/ 24936 w 54564"/>
                  <a:gd name="connsiteY17" fmla="*/ 54833 h 66362"/>
                  <a:gd name="connsiteX18" fmla="*/ 37405 w 54564"/>
                  <a:gd name="connsiteY18" fmla="*/ 46119 h 66362"/>
                  <a:gd name="connsiteX19" fmla="*/ 37940 w 54564"/>
                  <a:gd name="connsiteY19" fmla="*/ 42633 h 66362"/>
                  <a:gd name="connsiteX20" fmla="*/ 37940 w 54564"/>
                  <a:gd name="connsiteY20" fmla="*/ 33919 h 6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4564" h="66362">
                    <a:moveTo>
                      <a:pt x="40086" y="64888"/>
                    </a:moveTo>
                    <a:lnTo>
                      <a:pt x="39013" y="57916"/>
                    </a:lnTo>
                    <a:lnTo>
                      <a:pt x="38611" y="57916"/>
                    </a:lnTo>
                    <a:cubicBezTo>
                      <a:pt x="34723" y="62877"/>
                      <a:pt x="28020" y="66363"/>
                      <a:pt x="19842" y="66363"/>
                    </a:cubicBezTo>
                    <a:cubicBezTo>
                      <a:pt x="7105" y="66363"/>
                      <a:pt x="0" y="57112"/>
                      <a:pt x="0" y="47459"/>
                    </a:cubicBezTo>
                    <a:cubicBezTo>
                      <a:pt x="0" y="31505"/>
                      <a:pt x="14211" y="23462"/>
                      <a:pt x="37538" y="23462"/>
                    </a:cubicBezTo>
                    <a:lnTo>
                      <a:pt x="37538" y="22389"/>
                    </a:lnTo>
                    <a:cubicBezTo>
                      <a:pt x="37538" y="18233"/>
                      <a:pt x="35795" y="11396"/>
                      <a:pt x="24668" y="11396"/>
                    </a:cubicBezTo>
                    <a:cubicBezTo>
                      <a:pt x="18367" y="11396"/>
                      <a:pt x="11932" y="13407"/>
                      <a:pt x="7642" y="16088"/>
                    </a:cubicBezTo>
                    <a:lnTo>
                      <a:pt x="4558" y="5631"/>
                    </a:lnTo>
                    <a:cubicBezTo>
                      <a:pt x="9251" y="2815"/>
                      <a:pt x="17428" y="0"/>
                      <a:pt x="27483" y="0"/>
                    </a:cubicBezTo>
                    <a:cubicBezTo>
                      <a:pt x="47727" y="0"/>
                      <a:pt x="53626" y="12870"/>
                      <a:pt x="53626" y="26679"/>
                    </a:cubicBezTo>
                    <a:lnTo>
                      <a:pt x="53626" y="49604"/>
                    </a:lnTo>
                    <a:cubicBezTo>
                      <a:pt x="53626" y="55369"/>
                      <a:pt x="53894" y="60866"/>
                      <a:pt x="54565" y="64888"/>
                    </a:cubicBezTo>
                    <a:lnTo>
                      <a:pt x="40086" y="64888"/>
                    </a:lnTo>
                    <a:close/>
                    <a:moveTo>
                      <a:pt x="37940" y="33919"/>
                    </a:moveTo>
                    <a:cubicBezTo>
                      <a:pt x="26679" y="33650"/>
                      <a:pt x="15820" y="36198"/>
                      <a:pt x="15820" y="45716"/>
                    </a:cubicBezTo>
                    <a:cubicBezTo>
                      <a:pt x="15820" y="52018"/>
                      <a:pt x="19842" y="54833"/>
                      <a:pt x="24936" y="54833"/>
                    </a:cubicBezTo>
                    <a:cubicBezTo>
                      <a:pt x="31371" y="54833"/>
                      <a:pt x="36064" y="50677"/>
                      <a:pt x="37405" y="46119"/>
                    </a:cubicBezTo>
                    <a:cubicBezTo>
                      <a:pt x="37807" y="44912"/>
                      <a:pt x="37940" y="43705"/>
                      <a:pt x="37940" y="42633"/>
                    </a:cubicBezTo>
                    <a:lnTo>
                      <a:pt x="37940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35D5375E-8CA6-3402-B3A4-E167B5ABF223}"/>
                  </a:ext>
                </a:extLst>
              </p:cNvPr>
              <p:cNvSpPr/>
              <p:nvPr/>
            </p:nvSpPr>
            <p:spPr>
              <a:xfrm>
                <a:off x="5831558" y="2984839"/>
                <a:ext cx="57916" cy="64887"/>
              </a:xfrm>
              <a:custGeom>
                <a:avLst/>
                <a:gdLst>
                  <a:gd name="connsiteX0" fmla="*/ 536 w 57916"/>
                  <a:gd name="connsiteY0" fmla="*/ 20378 h 64887"/>
                  <a:gd name="connsiteX1" fmla="*/ 0 w 57916"/>
                  <a:gd name="connsiteY1" fmla="*/ 1475 h 64887"/>
                  <a:gd name="connsiteX2" fmla="*/ 14077 w 57916"/>
                  <a:gd name="connsiteY2" fmla="*/ 1475 h 64887"/>
                  <a:gd name="connsiteX3" fmla="*/ 14881 w 57916"/>
                  <a:gd name="connsiteY3" fmla="*/ 10993 h 64887"/>
                  <a:gd name="connsiteX4" fmla="*/ 15283 w 57916"/>
                  <a:gd name="connsiteY4" fmla="*/ 10993 h 64887"/>
                  <a:gd name="connsiteX5" fmla="*/ 35393 w 57916"/>
                  <a:gd name="connsiteY5" fmla="*/ 0 h 64887"/>
                  <a:gd name="connsiteX6" fmla="*/ 57917 w 57916"/>
                  <a:gd name="connsiteY6" fmla="*/ 27215 h 64887"/>
                  <a:gd name="connsiteX7" fmla="*/ 57917 w 57916"/>
                  <a:gd name="connsiteY7" fmla="*/ 64754 h 64887"/>
                  <a:gd name="connsiteX8" fmla="*/ 41963 w 57916"/>
                  <a:gd name="connsiteY8" fmla="*/ 64754 h 64887"/>
                  <a:gd name="connsiteX9" fmla="*/ 41963 w 57916"/>
                  <a:gd name="connsiteY9" fmla="*/ 28958 h 64887"/>
                  <a:gd name="connsiteX10" fmla="*/ 29897 w 57916"/>
                  <a:gd name="connsiteY10" fmla="*/ 13004 h 64887"/>
                  <a:gd name="connsiteX11" fmla="*/ 17428 w 57916"/>
                  <a:gd name="connsiteY11" fmla="*/ 22389 h 64887"/>
                  <a:gd name="connsiteX12" fmla="*/ 16758 w 57916"/>
                  <a:gd name="connsiteY12" fmla="*/ 27618 h 64887"/>
                  <a:gd name="connsiteX13" fmla="*/ 16758 w 57916"/>
                  <a:gd name="connsiteY13" fmla="*/ 64888 h 64887"/>
                  <a:gd name="connsiteX14" fmla="*/ 670 w 57916"/>
                  <a:gd name="connsiteY14" fmla="*/ 64888 h 64887"/>
                  <a:gd name="connsiteX15" fmla="*/ 670 w 57916"/>
                  <a:gd name="connsiteY15" fmla="*/ 20378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916" h="64887">
                    <a:moveTo>
                      <a:pt x="536" y="20378"/>
                    </a:moveTo>
                    <a:cubicBezTo>
                      <a:pt x="536" y="13138"/>
                      <a:pt x="536" y="6971"/>
                      <a:pt x="0" y="1475"/>
                    </a:cubicBezTo>
                    <a:lnTo>
                      <a:pt x="14077" y="1475"/>
                    </a:lnTo>
                    <a:lnTo>
                      <a:pt x="14881" y="10993"/>
                    </a:lnTo>
                    <a:lnTo>
                      <a:pt x="15283" y="10993"/>
                    </a:lnTo>
                    <a:cubicBezTo>
                      <a:pt x="17965" y="6033"/>
                      <a:pt x="24936" y="0"/>
                      <a:pt x="35393" y="0"/>
                    </a:cubicBezTo>
                    <a:cubicBezTo>
                      <a:pt x="46521" y="0"/>
                      <a:pt x="57917" y="7105"/>
                      <a:pt x="57917" y="27215"/>
                    </a:cubicBezTo>
                    <a:lnTo>
                      <a:pt x="57917" y="64754"/>
                    </a:lnTo>
                    <a:lnTo>
                      <a:pt x="41963" y="64754"/>
                    </a:lnTo>
                    <a:lnTo>
                      <a:pt x="41963" y="28958"/>
                    </a:lnTo>
                    <a:cubicBezTo>
                      <a:pt x="41963" y="19842"/>
                      <a:pt x="38611" y="13004"/>
                      <a:pt x="29897" y="13004"/>
                    </a:cubicBezTo>
                    <a:cubicBezTo>
                      <a:pt x="23462" y="13004"/>
                      <a:pt x="19037" y="17563"/>
                      <a:pt x="17428" y="22389"/>
                    </a:cubicBezTo>
                    <a:cubicBezTo>
                      <a:pt x="16892" y="23864"/>
                      <a:pt x="16758" y="25741"/>
                      <a:pt x="16758" y="27618"/>
                    </a:cubicBezTo>
                    <a:lnTo>
                      <a:pt x="16758" y="64888"/>
                    </a:lnTo>
                    <a:lnTo>
                      <a:pt x="670" y="64888"/>
                    </a:lnTo>
                    <a:lnTo>
                      <a:pt x="670" y="20378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3" name="Graphic 2">
              <a:extLst>
                <a:ext uri="{FF2B5EF4-FFF2-40B4-BE49-F238E27FC236}">
                  <a16:creationId xmlns:a16="http://schemas.microsoft.com/office/drawing/2014/main" id="{42B60EDE-9BA3-90FE-178F-A7326CBF4498}"/>
                </a:ext>
              </a:extLst>
            </p:cNvPr>
            <p:cNvGrpSpPr/>
            <p:nvPr/>
          </p:nvGrpSpPr>
          <p:grpSpPr>
            <a:xfrm>
              <a:off x="5107728" y="3279248"/>
              <a:ext cx="636552" cy="623004"/>
              <a:chOff x="5107728" y="3279248"/>
              <a:chExt cx="636552" cy="623004"/>
            </a:xfrm>
            <a:solidFill>
              <a:srgbClr val="FFFFFF"/>
            </a:solidFill>
          </p:grpSpPr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62EE185-E0D8-244C-025C-5544A0B57BB8}"/>
                  </a:ext>
                </a:extLst>
              </p:cNvPr>
              <p:cNvSpPr/>
              <p:nvPr/>
            </p:nvSpPr>
            <p:spPr>
              <a:xfrm>
                <a:off x="5107728" y="3315043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1989ECB8-345B-02A4-19EE-6E462857115E}"/>
                  </a:ext>
                </a:extLst>
              </p:cNvPr>
              <p:cNvSpPr/>
              <p:nvPr/>
            </p:nvSpPr>
            <p:spPr>
              <a:xfrm>
                <a:off x="5171686" y="3280454"/>
                <a:ext cx="52419" cy="78562"/>
              </a:xfrm>
              <a:custGeom>
                <a:avLst/>
                <a:gdLst>
                  <a:gd name="connsiteX0" fmla="*/ 0 w 52419"/>
                  <a:gd name="connsiteY0" fmla="*/ 1609 h 78562"/>
                  <a:gd name="connsiteX1" fmla="*/ 21719 w 52419"/>
                  <a:gd name="connsiteY1" fmla="*/ 0 h 78562"/>
                  <a:gd name="connsiteX2" fmla="*/ 44778 w 52419"/>
                  <a:gd name="connsiteY2" fmla="*/ 6301 h 78562"/>
                  <a:gd name="connsiteX3" fmla="*/ 52420 w 52419"/>
                  <a:gd name="connsiteY3" fmla="*/ 23596 h 78562"/>
                  <a:gd name="connsiteX4" fmla="*/ 45717 w 52419"/>
                  <a:gd name="connsiteY4" fmla="*/ 41292 h 78562"/>
                  <a:gd name="connsiteX5" fmla="*/ 21048 w 52419"/>
                  <a:gd name="connsiteY5" fmla="*/ 49604 h 78562"/>
                  <a:gd name="connsiteX6" fmla="*/ 14077 w 52419"/>
                  <a:gd name="connsiteY6" fmla="*/ 49202 h 78562"/>
                  <a:gd name="connsiteX7" fmla="*/ 14077 w 52419"/>
                  <a:gd name="connsiteY7" fmla="*/ 78563 h 78562"/>
                  <a:gd name="connsiteX8" fmla="*/ 0 w 52419"/>
                  <a:gd name="connsiteY8" fmla="*/ 78563 h 78562"/>
                  <a:gd name="connsiteX9" fmla="*/ 0 w 52419"/>
                  <a:gd name="connsiteY9" fmla="*/ 1743 h 78562"/>
                  <a:gd name="connsiteX10" fmla="*/ 14077 w 52419"/>
                  <a:gd name="connsiteY10" fmla="*/ 37941 h 78562"/>
                  <a:gd name="connsiteX11" fmla="*/ 21048 w 52419"/>
                  <a:gd name="connsiteY11" fmla="*/ 38477 h 78562"/>
                  <a:gd name="connsiteX12" fmla="*/ 38209 w 52419"/>
                  <a:gd name="connsiteY12" fmla="*/ 24132 h 78562"/>
                  <a:gd name="connsiteX13" fmla="*/ 22389 w 52419"/>
                  <a:gd name="connsiteY13" fmla="*/ 10859 h 78562"/>
                  <a:gd name="connsiteX14" fmla="*/ 14211 w 52419"/>
                  <a:gd name="connsiteY14" fmla="*/ 11530 h 78562"/>
                  <a:gd name="connsiteX15" fmla="*/ 14211 w 52419"/>
                  <a:gd name="connsiteY15" fmla="*/ 37807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419" h="78562">
                    <a:moveTo>
                      <a:pt x="0" y="1609"/>
                    </a:moveTo>
                    <a:cubicBezTo>
                      <a:pt x="5095" y="670"/>
                      <a:pt x="12200" y="0"/>
                      <a:pt x="21719" y="0"/>
                    </a:cubicBezTo>
                    <a:cubicBezTo>
                      <a:pt x="32176" y="0"/>
                      <a:pt x="39818" y="2145"/>
                      <a:pt x="44778" y="6301"/>
                    </a:cubicBezTo>
                    <a:cubicBezTo>
                      <a:pt x="49336" y="10189"/>
                      <a:pt x="52420" y="16222"/>
                      <a:pt x="52420" y="23596"/>
                    </a:cubicBezTo>
                    <a:cubicBezTo>
                      <a:pt x="52420" y="30969"/>
                      <a:pt x="50141" y="37136"/>
                      <a:pt x="45717" y="41292"/>
                    </a:cubicBezTo>
                    <a:cubicBezTo>
                      <a:pt x="40086" y="46923"/>
                      <a:pt x="31103" y="49604"/>
                      <a:pt x="21048" y="49604"/>
                    </a:cubicBezTo>
                    <a:cubicBezTo>
                      <a:pt x="18367" y="49604"/>
                      <a:pt x="15954" y="49604"/>
                      <a:pt x="14077" y="49202"/>
                    </a:cubicBezTo>
                    <a:lnTo>
                      <a:pt x="14077" y="78563"/>
                    </a:lnTo>
                    <a:lnTo>
                      <a:pt x="0" y="78563"/>
                    </a:lnTo>
                    <a:lnTo>
                      <a:pt x="0" y="1743"/>
                    </a:lnTo>
                    <a:close/>
                    <a:moveTo>
                      <a:pt x="14077" y="37941"/>
                    </a:moveTo>
                    <a:cubicBezTo>
                      <a:pt x="15820" y="38477"/>
                      <a:pt x="18099" y="38477"/>
                      <a:pt x="21048" y="38477"/>
                    </a:cubicBezTo>
                    <a:cubicBezTo>
                      <a:pt x="31639" y="38477"/>
                      <a:pt x="38209" y="33248"/>
                      <a:pt x="38209" y="24132"/>
                    </a:cubicBezTo>
                    <a:cubicBezTo>
                      <a:pt x="38209" y="15015"/>
                      <a:pt x="32176" y="10859"/>
                      <a:pt x="22389" y="10859"/>
                    </a:cubicBezTo>
                    <a:cubicBezTo>
                      <a:pt x="18501" y="10859"/>
                      <a:pt x="15685" y="11262"/>
                      <a:pt x="14211" y="11530"/>
                    </a:cubicBezTo>
                    <a:lnTo>
                      <a:pt x="14211" y="378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53379073-FFED-4136-C631-0F3CC1D582DB}"/>
                  </a:ext>
                </a:extLst>
              </p:cNvPr>
              <p:cNvSpPr/>
              <p:nvPr/>
            </p:nvSpPr>
            <p:spPr>
              <a:xfrm>
                <a:off x="5233758" y="3301369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BEAF2E3-0009-B636-125F-06F7FD31F7E8}"/>
                  </a:ext>
                </a:extLst>
              </p:cNvPr>
              <p:cNvSpPr/>
              <p:nvPr/>
            </p:nvSpPr>
            <p:spPr>
              <a:xfrm>
                <a:off x="5270760" y="3301503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2 w 57112"/>
                  <a:gd name="connsiteY3" fmla="*/ 0 h 58720"/>
                  <a:gd name="connsiteX4" fmla="*/ 57112 w 57112"/>
                  <a:gd name="connsiteY4" fmla="*/ 28958 h 58720"/>
                  <a:gd name="connsiteX5" fmla="*/ 14747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7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8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8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FE929E4B-50E1-3B8B-3AF6-D7C7EF058E75}"/>
                  </a:ext>
                </a:extLst>
              </p:cNvPr>
              <p:cNvSpPr/>
              <p:nvPr/>
            </p:nvSpPr>
            <p:spPr>
              <a:xfrm>
                <a:off x="5335916" y="3301503"/>
                <a:ext cx="40085" cy="58720"/>
              </a:xfrm>
              <a:custGeom>
                <a:avLst/>
                <a:gdLst>
                  <a:gd name="connsiteX0" fmla="*/ 3084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5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4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4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5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4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2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D8158D1-CD51-23D8-2CE5-F69C043A5986}"/>
                  </a:ext>
                </a:extLst>
              </p:cNvPr>
              <p:cNvSpPr/>
              <p:nvPr/>
            </p:nvSpPr>
            <p:spPr>
              <a:xfrm>
                <a:off x="5387264" y="3301503"/>
                <a:ext cx="56442" cy="80439"/>
              </a:xfrm>
              <a:custGeom>
                <a:avLst/>
                <a:gdLst>
                  <a:gd name="connsiteX0" fmla="*/ 536 w 56442"/>
                  <a:gd name="connsiteY0" fmla="*/ 19976 h 80439"/>
                  <a:gd name="connsiteX1" fmla="*/ 0 w 56442"/>
                  <a:gd name="connsiteY1" fmla="*/ 1207 h 80439"/>
                  <a:gd name="connsiteX2" fmla="*/ 12468 w 56442"/>
                  <a:gd name="connsiteY2" fmla="*/ 1207 h 80439"/>
                  <a:gd name="connsiteX3" fmla="*/ 13139 w 56442"/>
                  <a:gd name="connsiteY3" fmla="*/ 9921 h 80439"/>
                  <a:gd name="connsiteX4" fmla="*/ 13407 w 56442"/>
                  <a:gd name="connsiteY4" fmla="*/ 9921 h 80439"/>
                  <a:gd name="connsiteX5" fmla="*/ 32712 w 56442"/>
                  <a:gd name="connsiteY5" fmla="*/ 0 h 80439"/>
                  <a:gd name="connsiteX6" fmla="*/ 56442 w 56442"/>
                  <a:gd name="connsiteY6" fmla="*/ 28690 h 80439"/>
                  <a:gd name="connsiteX7" fmla="*/ 30835 w 56442"/>
                  <a:gd name="connsiteY7" fmla="*/ 58855 h 80439"/>
                  <a:gd name="connsiteX8" fmla="*/ 15016 w 56442"/>
                  <a:gd name="connsiteY8" fmla="*/ 51347 h 80439"/>
                  <a:gd name="connsiteX9" fmla="*/ 14747 w 56442"/>
                  <a:gd name="connsiteY9" fmla="*/ 51347 h 80439"/>
                  <a:gd name="connsiteX10" fmla="*/ 14747 w 56442"/>
                  <a:gd name="connsiteY10" fmla="*/ 80440 h 80439"/>
                  <a:gd name="connsiteX11" fmla="*/ 536 w 56442"/>
                  <a:gd name="connsiteY11" fmla="*/ 80440 h 80439"/>
                  <a:gd name="connsiteX12" fmla="*/ 536 w 56442"/>
                  <a:gd name="connsiteY12" fmla="*/ 19976 h 80439"/>
                  <a:gd name="connsiteX13" fmla="*/ 14747 w 56442"/>
                  <a:gd name="connsiteY13" fmla="*/ 33919 h 80439"/>
                  <a:gd name="connsiteX14" fmla="*/ 15150 w 56442"/>
                  <a:gd name="connsiteY14" fmla="*/ 37807 h 80439"/>
                  <a:gd name="connsiteX15" fmla="*/ 27618 w 56442"/>
                  <a:gd name="connsiteY15" fmla="*/ 47728 h 80439"/>
                  <a:gd name="connsiteX16" fmla="*/ 41963 w 56442"/>
                  <a:gd name="connsiteY16" fmla="*/ 29092 h 80439"/>
                  <a:gd name="connsiteX17" fmla="*/ 28020 w 56442"/>
                  <a:gd name="connsiteY17" fmla="*/ 11127 h 80439"/>
                  <a:gd name="connsiteX18" fmla="*/ 15284 w 56442"/>
                  <a:gd name="connsiteY18" fmla="*/ 21585 h 80439"/>
                  <a:gd name="connsiteX19" fmla="*/ 14747 w 56442"/>
                  <a:gd name="connsiteY19" fmla="*/ 25204 h 80439"/>
                  <a:gd name="connsiteX20" fmla="*/ 14747 w 56442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2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3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6"/>
                      <a:pt x="15016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50" y="37807"/>
                    </a:cubicBezTo>
                    <a:cubicBezTo>
                      <a:pt x="16490" y="43571"/>
                      <a:pt x="21585" y="47728"/>
                      <a:pt x="27618" y="47728"/>
                    </a:cubicBezTo>
                    <a:cubicBezTo>
                      <a:pt x="36600" y="47728"/>
                      <a:pt x="41963" y="40220"/>
                      <a:pt x="41963" y="29092"/>
                    </a:cubicBezTo>
                    <a:cubicBezTo>
                      <a:pt x="41963" y="19171"/>
                      <a:pt x="37137" y="11127"/>
                      <a:pt x="28020" y="11127"/>
                    </a:cubicBezTo>
                    <a:cubicBezTo>
                      <a:pt x="22121" y="11127"/>
                      <a:pt x="16758" y="15418"/>
                      <a:pt x="15284" y="21585"/>
                    </a:cubicBezTo>
                    <a:cubicBezTo>
                      <a:pt x="14882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7A09FB1-0E4C-85F3-C3D4-7E983512B637}"/>
                  </a:ext>
                </a:extLst>
              </p:cNvPr>
              <p:cNvSpPr/>
              <p:nvPr/>
            </p:nvSpPr>
            <p:spPr>
              <a:xfrm>
                <a:off x="5451883" y="330150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65DBC8B4-FF4E-6513-D130-A03FEBB570F0}"/>
                  </a:ext>
                </a:extLst>
              </p:cNvPr>
              <p:cNvSpPr/>
              <p:nvPr/>
            </p:nvSpPr>
            <p:spPr>
              <a:xfrm>
                <a:off x="5511543" y="3301369"/>
                <a:ext cx="45180" cy="58720"/>
              </a:xfrm>
              <a:custGeom>
                <a:avLst/>
                <a:gdLst>
                  <a:gd name="connsiteX0" fmla="*/ 44912 w 45180"/>
                  <a:gd name="connsiteY0" fmla="*/ 55905 h 58720"/>
                  <a:gd name="connsiteX1" fmla="*/ 28958 w 45180"/>
                  <a:gd name="connsiteY1" fmla="*/ 58721 h 58720"/>
                  <a:gd name="connsiteX2" fmla="*/ 0 w 45180"/>
                  <a:gd name="connsiteY2" fmla="*/ 30031 h 58720"/>
                  <a:gd name="connsiteX3" fmla="*/ 31371 w 45180"/>
                  <a:gd name="connsiteY3" fmla="*/ 0 h 58720"/>
                  <a:gd name="connsiteX4" fmla="*/ 45180 w 45180"/>
                  <a:gd name="connsiteY4" fmla="*/ 2681 h 58720"/>
                  <a:gd name="connsiteX5" fmla="*/ 42633 w 45180"/>
                  <a:gd name="connsiteY5" fmla="*/ 13272 h 58720"/>
                  <a:gd name="connsiteX6" fmla="*/ 31908 w 45180"/>
                  <a:gd name="connsiteY6" fmla="*/ 11127 h 58720"/>
                  <a:gd name="connsiteX7" fmla="*/ 14613 w 45180"/>
                  <a:gd name="connsiteY7" fmla="*/ 29360 h 58720"/>
                  <a:gd name="connsiteX8" fmla="*/ 31908 w 45180"/>
                  <a:gd name="connsiteY8" fmla="*/ 47459 h 58720"/>
                  <a:gd name="connsiteX9" fmla="*/ 43169 w 45180"/>
                  <a:gd name="connsiteY9" fmla="*/ 45314 h 58720"/>
                  <a:gd name="connsiteX10" fmla="*/ 45180 w 45180"/>
                  <a:gd name="connsiteY10" fmla="*/ 55905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180" h="58720">
                    <a:moveTo>
                      <a:pt x="44912" y="55905"/>
                    </a:moveTo>
                    <a:cubicBezTo>
                      <a:pt x="41963" y="57246"/>
                      <a:pt x="36064" y="58721"/>
                      <a:pt x="28958" y="58721"/>
                    </a:cubicBezTo>
                    <a:cubicBezTo>
                      <a:pt x="11396" y="58721"/>
                      <a:pt x="0" y="47459"/>
                      <a:pt x="0" y="30031"/>
                    </a:cubicBezTo>
                    <a:cubicBezTo>
                      <a:pt x="0" y="12602"/>
                      <a:pt x="11529" y="0"/>
                      <a:pt x="31371" y="0"/>
                    </a:cubicBezTo>
                    <a:cubicBezTo>
                      <a:pt x="36600" y="0"/>
                      <a:pt x="41963" y="1207"/>
                      <a:pt x="45180" y="2681"/>
                    </a:cubicBezTo>
                    <a:lnTo>
                      <a:pt x="42633" y="13272"/>
                    </a:lnTo>
                    <a:cubicBezTo>
                      <a:pt x="40354" y="12200"/>
                      <a:pt x="37002" y="11127"/>
                      <a:pt x="31908" y="11127"/>
                    </a:cubicBezTo>
                    <a:cubicBezTo>
                      <a:pt x="21048" y="11127"/>
                      <a:pt x="14613" y="19037"/>
                      <a:pt x="14613" y="29360"/>
                    </a:cubicBezTo>
                    <a:cubicBezTo>
                      <a:pt x="14613" y="40890"/>
                      <a:pt x="22121" y="47459"/>
                      <a:pt x="31908" y="47459"/>
                    </a:cubicBezTo>
                    <a:cubicBezTo>
                      <a:pt x="36868" y="47459"/>
                      <a:pt x="40354" y="46387"/>
                      <a:pt x="43169" y="45314"/>
                    </a:cubicBezTo>
                    <a:lnTo>
                      <a:pt x="45180" y="5590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405F2E2-3C40-DF79-C136-7C9A02FCC2FF}"/>
                  </a:ext>
                </a:extLst>
              </p:cNvPr>
              <p:cNvSpPr/>
              <p:nvPr/>
            </p:nvSpPr>
            <p:spPr>
              <a:xfrm>
                <a:off x="5563158" y="3286621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2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39" y="61938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39" y="73468"/>
                      <a:pt x="15149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2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F3B56A9F-511B-DD31-19D9-C2F21B3A8008}"/>
                  </a:ext>
                </a:extLst>
              </p:cNvPr>
              <p:cNvSpPr/>
              <p:nvPr/>
            </p:nvSpPr>
            <p:spPr>
              <a:xfrm>
                <a:off x="5608606" y="3279248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0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7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98B6603F-ABF9-1565-221D-EE2C293D7149}"/>
                  </a:ext>
                </a:extLst>
              </p:cNvPr>
              <p:cNvSpPr/>
              <p:nvPr/>
            </p:nvSpPr>
            <p:spPr>
              <a:xfrm>
                <a:off x="5632738" y="3302709"/>
                <a:ext cx="56307" cy="56307"/>
              </a:xfrm>
              <a:custGeom>
                <a:avLst/>
                <a:gdLst>
                  <a:gd name="connsiteX0" fmla="*/ 15284 w 56307"/>
                  <a:gd name="connsiteY0" fmla="*/ 0 h 56307"/>
                  <a:gd name="connsiteX1" fmla="*/ 24400 w 56307"/>
                  <a:gd name="connsiteY1" fmla="*/ 28556 h 56307"/>
                  <a:gd name="connsiteX2" fmla="*/ 28154 w 56307"/>
                  <a:gd name="connsiteY2" fmla="*/ 42633 h 56307"/>
                  <a:gd name="connsiteX3" fmla="*/ 28556 w 56307"/>
                  <a:gd name="connsiteY3" fmla="*/ 42633 h 56307"/>
                  <a:gd name="connsiteX4" fmla="*/ 32444 w 56307"/>
                  <a:gd name="connsiteY4" fmla="*/ 28556 h 56307"/>
                  <a:gd name="connsiteX5" fmla="*/ 41293 w 56307"/>
                  <a:gd name="connsiteY5" fmla="*/ 0 h 56307"/>
                  <a:gd name="connsiteX6" fmla="*/ 56308 w 56307"/>
                  <a:gd name="connsiteY6" fmla="*/ 0 h 56307"/>
                  <a:gd name="connsiteX7" fmla="*/ 34857 w 56307"/>
                  <a:gd name="connsiteY7" fmla="*/ 56308 h 56307"/>
                  <a:gd name="connsiteX8" fmla="*/ 20915 w 56307"/>
                  <a:gd name="connsiteY8" fmla="*/ 56308 h 56307"/>
                  <a:gd name="connsiteX9" fmla="*/ 0 w 56307"/>
                  <a:gd name="connsiteY9" fmla="*/ 0 h 56307"/>
                  <a:gd name="connsiteX10" fmla="*/ 15418 w 56307"/>
                  <a:gd name="connsiteY10" fmla="*/ 0 h 5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307" h="56307">
                    <a:moveTo>
                      <a:pt x="15284" y="0"/>
                    </a:moveTo>
                    <a:lnTo>
                      <a:pt x="24400" y="28556"/>
                    </a:lnTo>
                    <a:cubicBezTo>
                      <a:pt x="26009" y="33516"/>
                      <a:pt x="27215" y="38075"/>
                      <a:pt x="28154" y="42633"/>
                    </a:cubicBezTo>
                    <a:lnTo>
                      <a:pt x="28556" y="42633"/>
                    </a:lnTo>
                    <a:cubicBezTo>
                      <a:pt x="29629" y="38075"/>
                      <a:pt x="30835" y="33650"/>
                      <a:pt x="32444" y="28556"/>
                    </a:cubicBezTo>
                    <a:lnTo>
                      <a:pt x="41293" y="0"/>
                    </a:lnTo>
                    <a:lnTo>
                      <a:pt x="56308" y="0"/>
                    </a:lnTo>
                    <a:lnTo>
                      <a:pt x="34857" y="56308"/>
                    </a:lnTo>
                    <a:lnTo>
                      <a:pt x="20915" y="56308"/>
                    </a:lnTo>
                    <a:lnTo>
                      <a:pt x="0" y="0"/>
                    </a:lnTo>
                    <a:lnTo>
                      <a:pt x="154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AC6C0550-7BA5-695A-A0AE-B70022383967}"/>
                  </a:ext>
                </a:extLst>
              </p:cNvPr>
              <p:cNvSpPr/>
              <p:nvPr/>
            </p:nvSpPr>
            <p:spPr>
              <a:xfrm>
                <a:off x="5692532" y="330150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F8CC6F18-44AC-BF87-E285-9B6CC486FB94}"/>
                  </a:ext>
                </a:extLst>
              </p:cNvPr>
              <p:cNvSpPr/>
              <p:nvPr/>
            </p:nvSpPr>
            <p:spPr>
              <a:xfrm>
                <a:off x="5183349" y="3453936"/>
                <a:ext cx="55101" cy="78428"/>
              </a:xfrm>
              <a:custGeom>
                <a:avLst/>
                <a:gdLst>
                  <a:gd name="connsiteX0" fmla="*/ 0 w 55101"/>
                  <a:gd name="connsiteY0" fmla="*/ 1609 h 78428"/>
                  <a:gd name="connsiteX1" fmla="*/ 21451 w 55101"/>
                  <a:gd name="connsiteY1" fmla="*/ 0 h 78428"/>
                  <a:gd name="connsiteX2" fmla="*/ 45449 w 55101"/>
                  <a:gd name="connsiteY2" fmla="*/ 6167 h 78428"/>
                  <a:gd name="connsiteX3" fmla="*/ 52152 w 55101"/>
                  <a:gd name="connsiteY3" fmla="*/ 21719 h 78428"/>
                  <a:gd name="connsiteX4" fmla="*/ 38075 w 55101"/>
                  <a:gd name="connsiteY4" fmla="*/ 41292 h 78428"/>
                  <a:gd name="connsiteX5" fmla="*/ 38075 w 55101"/>
                  <a:gd name="connsiteY5" fmla="*/ 41695 h 78428"/>
                  <a:gd name="connsiteX6" fmla="*/ 48934 w 55101"/>
                  <a:gd name="connsiteY6" fmla="*/ 56710 h 78428"/>
                  <a:gd name="connsiteX7" fmla="*/ 55101 w 55101"/>
                  <a:gd name="connsiteY7" fmla="*/ 78429 h 78428"/>
                  <a:gd name="connsiteX8" fmla="*/ 40488 w 55101"/>
                  <a:gd name="connsiteY8" fmla="*/ 78429 h 78428"/>
                  <a:gd name="connsiteX9" fmla="*/ 35259 w 55101"/>
                  <a:gd name="connsiteY9" fmla="*/ 60061 h 78428"/>
                  <a:gd name="connsiteX10" fmla="*/ 21316 w 55101"/>
                  <a:gd name="connsiteY10" fmla="*/ 46387 h 78428"/>
                  <a:gd name="connsiteX11" fmla="*/ 14211 w 55101"/>
                  <a:gd name="connsiteY11" fmla="*/ 46387 h 78428"/>
                  <a:gd name="connsiteX12" fmla="*/ 14211 w 55101"/>
                  <a:gd name="connsiteY12" fmla="*/ 78429 h 78428"/>
                  <a:gd name="connsiteX13" fmla="*/ 134 w 55101"/>
                  <a:gd name="connsiteY13" fmla="*/ 78429 h 78428"/>
                  <a:gd name="connsiteX14" fmla="*/ 134 w 55101"/>
                  <a:gd name="connsiteY14" fmla="*/ 1609 h 78428"/>
                  <a:gd name="connsiteX15" fmla="*/ 14077 w 55101"/>
                  <a:gd name="connsiteY15" fmla="*/ 36064 h 78428"/>
                  <a:gd name="connsiteX16" fmla="*/ 22523 w 55101"/>
                  <a:gd name="connsiteY16" fmla="*/ 36064 h 78428"/>
                  <a:gd name="connsiteX17" fmla="*/ 38075 w 55101"/>
                  <a:gd name="connsiteY17" fmla="*/ 23193 h 78428"/>
                  <a:gd name="connsiteX18" fmla="*/ 22791 w 55101"/>
                  <a:gd name="connsiteY18" fmla="*/ 10725 h 78428"/>
                  <a:gd name="connsiteX19" fmla="*/ 13943 w 55101"/>
                  <a:gd name="connsiteY19" fmla="*/ 11396 h 78428"/>
                  <a:gd name="connsiteX20" fmla="*/ 13943 w 55101"/>
                  <a:gd name="connsiteY20" fmla="*/ 36064 h 7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101" h="78428">
                    <a:moveTo>
                      <a:pt x="0" y="1609"/>
                    </a:moveTo>
                    <a:cubicBezTo>
                      <a:pt x="5363" y="670"/>
                      <a:pt x="13272" y="0"/>
                      <a:pt x="21451" y="0"/>
                    </a:cubicBezTo>
                    <a:cubicBezTo>
                      <a:pt x="32712" y="0"/>
                      <a:pt x="40354" y="1877"/>
                      <a:pt x="45449" y="6167"/>
                    </a:cubicBezTo>
                    <a:cubicBezTo>
                      <a:pt x="49738" y="9787"/>
                      <a:pt x="52152" y="15149"/>
                      <a:pt x="52152" y="21719"/>
                    </a:cubicBezTo>
                    <a:cubicBezTo>
                      <a:pt x="52152" y="31774"/>
                      <a:pt x="45314" y="38611"/>
                      <a:pt x="38075" y="41292"/>
                    </a:cubicBezTo>
                    <a:lnTo>
                      <a:pt x="38075" y="41695"/>
                    </a:lnTo>
                    <a:cubicBezTo>
                      <a:pt x="43571" y="43840"/>
                      <a:pt x="46923" y="49202"/>
                      <a:pt x="48934" y="56710"/>
                    </a:cubicBezTo>
                    <a:cubicBezTo>
                      <a:pt x="51347" y="66363"/>
                      <a:pt x="53492" y="75479"/>
                      <a:pt x="55101" y="78429"/>
                    </a:cubicBezTo>
                    <a:lnTo>
                      <a:pt x="40488" y="78429"/>
                    </a:lnTo>
                    <a:cubicBezTo>
                      <a:pt x="39281" y="76149"/>
                      <a:pt x="37538" y="69714"/>
                      <a:pt x="35259" y="60061"/>
                    </a:cubicBezTo>
                    <a:cubicBezTo>
                      <a:pt x="33114" y="49873"/>
                      <a:pt x="29360" y="46655"/>
                      <a:pt x="21316" y="46387"/>
                    </a:cubicBezTo>
                    <a:lnTo>
                      <a:pt x="14211" y="46387"/>
                    </a:lnTo>
                    <a:lnTo>
                      <a:pt x="14211" y="78429"/>
                    </a:lnTo>
                    <a:lnTo>
                      <a:pt x="134" y="78429"/>
                    </a:lnTo>
                    <a:lnTo>
                      <a:pt x="134" y="1609"/>
                    </a:lnTo>
                    <a:close/>
                    <a:moveTo>
                      <a:pt x="14077" y="36064"/>
                    </a:moveTo>
                    <a:lnTo>
                      <a:pt x="22523" y="36064"/>
                    </a:lnTo>
                    <a:cubicBezTo>
                      <a:pt x="32176" y="36064"/>
                      <a:pt x="38075" y="30969"/>
                      <a:pt x="38075" y="23193"/>
                    </a:cubicBezTo>
                    <a:cubicBezTo>
                      <a:pt x="38075" y="14613"/>
                      <a:pt x="32042" y="10725"/>
                      <a:pt x="22791" y="10725"/>
                    </a:cubicBezTo>
                    <a:cubicBezTo>
                      <a:pt x="18233" y="10725"/>
                      <a:pt x="15417" y="11127"/>
                      <a:pt x="13943" y="11396"/>
                    </a:cubicBezTo>
                    <a:lnTo>
                      <a:pt x="13943" y="3606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660B04CB-08CE-C9EF-8473-D644AFA4D308}"/>
                  </a:ext>
                </a:extLst>
              </p:cNvPr>
              <p:cNvSpPr/>
              <p:nvPr/>
            </p:nvSpPr>
            <p:spPr>
              <a:xfrm>
                <a:off x="5245288" y="3474850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2BE3272F-AE96-4FDF-810E-49EBF27E9AD7}"/>
                  </a:ext>
                </a:extLst>
              </p:cNvPr>
              <p:cNvSpPr/>
              <p:nvPr/>
            </p:nvSpPr>
            <p:spPr>
              <a:xfrm>
                <a:off x="5304947" y="3475118"/>
                <a:ext cx="55100" cy="81646"/>
              </a:xfrm>
              <a:custGeom>
                <a:avLst/>
                <a:gdLst>
                  <a:gd name="connsiteX0" fmla="*/ 54967 w 55100"/>
                  <a:gd name="connsiteY0" fmla="*/ 1072 h 81646"/>
                  <a:gd name="connsiteX1" fmla="*/ 54565 w 55100"/>
                  <a:gd name="connsiteY1" fmla="*/ 17295 h 81646"/>
                  <a:gd name="connsiteX2" fmla="*/ 54565 w 55100"/>
                  <a:gd name="connsiteY2" fmla="*/ 49202 h 81646"/>
                  <a:gd name="connsiteX3" fmla="*/ 46252 w 55100"/>
                  <a:gd name="connsiteY3" fmla="*/ 74809 h 81646"/>
                  <a:gd name="connsiteX4" fmla="*/ 24534 w 55100"/>
                  <a:gd name="connsiteY4" fmla="*/ 81646 h 81646"/>
                  <a:gd name="connsiteX5" fmla="*/ 4826 w 55100"/>
                  <a:gd name="connsiteY5" fmla="*/ 77088 h 81646"/>
                  <a:gd name="connsiteX6" fmla="*/ 7910 w 55100"/>
                  <a:gd name="connsiteY6" fmla="*/ 66363 h 81646"/>
                  <a:gd name="connsiteX7" fmla="*/ 24266 w 55100"/>
                  <a:gd name="connsiteY7" fmla="*/ 70653 h 81646"/>
                  <a:gd name="connsiteX8" fmla="*/ 40488 w 55100"/>
                  <a:gd name="connsiteY8" fmla="*/ 53626 h 81646"/>
                  <a:gd name="connsiteX9" fmla="*/ 40488 w 55100"/>
                  <a:gd name="connsiteY9" fmla="*/ 48800 h 81646"/>
                  <a:gd name="connsiteX10" fmla="*/ 40220 w 55100"/>
                  <a:gd name="connsiteY10" fmla="*/ 48800 h 81646"/>
                  <a:gd name="connsiteX11" fmla="*/ 23864 w 55100"/>
                  <a:gd name="connsiteY11" fmla="*/ 57112 h 81646"/>
                  <a:gd name="connsiteX12" fmla="*/ 0 w 55100"/>
                  <a:gd name="connsiteY12" fmla="*/ 29629 h 81646"/>
                  <a:gd name="connsiteX13" fmla="*/ 25607 w 55100"/>
                  <a:gd name="connsiteY13" fmla="*/ 0 h 81646"/>
                  <a:gd name="connsiteX14" fmla="*/ 41963 w 55100"/>
                  <a:gd name="connsiteY14" fmla="*/ 8848 h 81646"/>
                  <a:gd name="connsiteX15" fmla="*/ 42231 w 55100"/>
                  <a:gd name="connsiteY15" fmla="*/ 8848 h 81646"/>
                  <a:gd name="connsiteX16" fmla="*/ 42767 w 55100"/>
                  <a:gd name="connsiteY16" fmla="*/ 1341 h 81646"/>
                  <a:gd name="connsiteX17" fmla="*/ 55101 w 55100"/>
                  <a:gd name="connsiteY17" fmla="*/ 1341 h 81646"/>
                  <a:gd name="connsiteX18" fmla="*/ 40354 w 55100"/>
                  <a:gd name="connsiteY18" fmla="*/ 23596 h 81646"/>
                  <a:gd name="connsiteX19" fmla="*/ 39951 w 55100"/>
                  <a:gd name="connsiteY19" fmla="*/ 19842 h 81646"/>
                  <a:gd name="connsiteX20" fmla="*/ 28422 w 55100"/>
                  <a:gd name="connsiteY20" fmla="*/ 10725 h 81646"/>
                  <a:gd name="connsiteX21" fmla="*/ 14613 w 55100"/>
                  <a:gd name="connsiteY21" fmla="*/ 29092 h 81646"/>
                  <a:gd name="connsiteX22" fmla="*/ 28422 w 55100"/>
                  <a:gd name="connsiteY22" fmla="*/ 46387 h 81646"/>
                  <a:gd name="connsiteX23" fmla="*/ 39951 w 55100"/>
                  <a:gd name="connsiteY23" fmla="*/ 37806 h 81646"/>
                  <a:gd name="connsiteX24" fmla="*/ 40488 w 55100"/>
                  <a:gd name="connsiteY24" fmla="*/ 32712 h 81646"/>
                  <a:gd name="connsiteX25" fmla="*/ 40488 w 55100"/>
                  <a:gd name="connsiteY25" fmla="*/ 23596 h 8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100" h="81646">
                    <a:moveTo>
                      <a:pt x="54967" y="1072"/>
                    </a:moveTo>
                    <a:cubicBezTo>
                      <a:pt x="54699" y="4826"/>
                      <a:pt x="54565" y="9519"/>
                      <a:pt x="54565" y="17295"/>
                    </a:cubicBezTo>
                    <a:lnTo>
                      <a:pt x="54565" y="49202"/>
                    </a:lnTo>
                    <a:cubicBezTo>
                      <a:pt x="54565" y="61000"/>
                      <a:pt x="52151" y="69446"/>
                      <a:pt x="46252" y="74809"/>
                    </a:cubicBezTo>
                    <a:cubicBezTo>
                      <a:pt x="40354" y="80037"/>
                      <a:pt x="32310" y="81646"/>
                      <a:pt x="24534" y="81646"/>
                    </a:cubicBezTo>
                    <a:cubicBezTo>
                      <a:pt x="17295" y="81646"/>
                      <a:pt x="9787" y="80171"/>
                      <a:pt x="4826" y="77088"/>
                    </a:cubicBezTo>
                    <a:lnTo>
                      <a:pt x="7910" y="66363"/>
                    </a:lnTo>
                    <a:cubicBezTo>
                      <a:pt x="11529" y="68508"/>
                      <a:pt x="17563" y="70653"/>
                      <a:pt x="24266" y="70653"/>
                    </a:cubicBezTo>
                    <a:cubicBezTo>
                      <a:pt x="33516" y="70653"/>
                      <a:pt x="40488" y="65826"/>
                      <a:pt x="40488" y="53626"/>
                    </a:cubicBezTo>
                    <a:lnTo>
                      <a:pt x="40488" y="48800"/>
                    </a:lnTo>
                    <a:lnTo>
                      <a:pt x="40220" y="48800"/>
                    </a:lnTo>
                    <a:cubicBezTo>
                      <a:pt x="37002" y="53760"/>
                      <a:pt x="31237" y="57112"/>
                      <a:pt x="23864" y="57112"/>
                    </a:cubicBezTo>
                    <a:cubicBezTo>
                      <a:pt x="9921" y="57112"/>
                      <a:pt x="0" y="45582"/>
                      <a:pt x="0" y="29629"/>
                    </a:cubicBezTo>
                    <a:cubicBezTo>
                      <a:pt x="0" y="11127"/>
                      <a:pt x="12066" y="0"/>
                      <a:pt x="25607" y="0"/>
                    </a:cubicBezTo>
                    <a:cubicBezTo>
                      <a:pt x="34187" y="0"/>
                      <a:pt x="39281" y="4156"/>
                      <a:pt x="41963" y="8848"/>
                    </a:cubicBezTo>
                    <a:lnTo>
                      <a:pt x="42231" y="8848"/>
                    </a:lnTo>
                    <a:lnTo>
                      <a:pt x="42767" y="1341"/>
                    </a:lnTo>
                    <a:lnTo>
                      <a:pt x="55101" y="1341"/>
                    </a:lnTo>
                    <a:close/>
                    <a:moveTo>
                      <a:pt x="40354" y="23596"/>
                    </a:moveTo>
                    <a:cubicBezTo>
                      <a:pt x="40354" y="22389"/>
                      <a:pt x="40354" y="20914"/>
                      <a:pt x="39951" y="19842"/>
                    </a:cubicBezTo>
                    <a:cubicBezTo>
                      <a:pt x="38477" y="14613"/>
                      <a:pt x="34455" y="10725"/>
                      <a:pt x="28422" y="10725"/>
                    </a:cubicBezTo>
                    <a:cubicBezTo>
                      <a:pt x="20512" y="10725"/>
                      <a:pt x="14613" y="17697"/>
                      <a:pt x="14613" y="29092"/>
                    </a:cubicBezTo>
                    <a:cubicBezTo>
                      <a:pt x="14613" y="38745"/>
                      <a:pt x="19439" y="46387"/>
                      <a:pt x="28422" y="46387"/>
                    </a:cubicBezTo>
                    <a:cubicBezTo>
                      <a:pt x="33784" y="46387"/>
                      <a:pt x="38343" y="42901"/>
                      <a:pt x="39951" y="37806"/>
                    </a:cubicBezTo>
                    <a:cubicBezTo>
                      <a:pt x="40354" y="36332"/>
                      <a:pt x="40488" y="34321"/>
                      <a:pt x="40488" y="32712"/>
                    </a:cubicBezTo>
                    <a:lnTo>
                      <a:pt x="40488" y="2359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19C2FE1-AA10-208C-895F-10C2F7EFAC20}"/>
                  </a:ext>
                </a:extLst>
              </p:cNvPr>
              <p:cNvSpPr/>
              <p:nvPr/>
            </p:nvSpPr>
            <p:spPr>
              <a:xfrm>
                <a:off x="5373455" y="3452595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1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8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49C03474-EF6E-96EA-70F8-95F412B0CE81}"/>
                  </a:ext>
                </a:extLst>
              </p:cNvPr>
              <p:cNvSpPr/>
              <p:nvPr/>
            </p:nvSpPr>
            <p:spPr>
              <a:xfrm>
                <a:off x="5400134" y="3474984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FD0B7ED-4038-3587-EC4F-0F50395EF675}"/>
                  </a:ext>
                </a:extLst>
              </p:cNvPr>
              <p:cNvSpPr/>
              <p:nvPr/>
            </p:nvSpPr>
            <p:spPr>
              <a:xfrm>
                <a:off x="5446387" y="3460103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7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40" y="61938"/>
                      <a:pt x="33516" y="61536"/>
                      <a:pt x="34723" y="61268"/>
                    </a:cubicBezTo>
                    <a:lnTo>
                      <a:pt x="34991" y="72127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A6AE488-C566-150C-F3DA-97D9284D2937}"/>
                  </a:ext>
                </a:extLst>
              </p:cNvPr>
              <p:cNvSpPr/>
              <p:nvPr/>
            </p:nvSpPr>
            <p:spPr>
              <a:xfrm>
                <a:off x="5492103" y="3474850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2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7504B58-6EE6-AD1F-F140-41A121DFF24C}"/>
                  </a:ext>
                </a:extLst>
              </p:cNvPr>
              <p:cNvSpPr/>
              <p:nvPr/>
            </p:nvSpPr>
            <p:spPr>
              <a:xfrm>
                <a:off x="5529910" y="3476191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6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1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6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3" y="64084"/>
                      <a:pt x="18367" y="60732"/>
                      <a:pt x="20378" y="56978"/>
                    </a:cubicBezTo>
                    <a:cubicBezTo>
                      <a:pt x="20914" y="55906"/>
                      <a:pt x="21316" y="55101"/>
                      <a:pt x="21316" y="54431"/>
                    </a:cubicBezTo>
                    <a:cubicBezTo>
                      <a:pt x="21316" y="53894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90E5E601-69D7-18AC-6C56-173066B74036}"/>
                  </a:ext>
                </a:extLst>
              </p:cNvPr>
              <p:cNvSpPr/>
              <p:nvPr/>
            </p:nvSpPr>
            <p:spPr>
              <a:xfrm>
                <a:off x="5107728" y="3661872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129C7117-15DD-1C9F-3849-542BC99A4A04}"/>
                  </a:ext>
                </a:extLst>
              </p:cNvPr>
              <p:cNvSpPr/>
              <p:nvPr/>
            </p:nvSpPr>
            <p:spPr>
              <a:xfrm>
                <a:off x="5171686" y="3627953"/>
                <a:ext cx="44912" cy="77892"/>
              </a:xfrm>
              <a:custGeom>
                <a:avLst/>
                <a:gdLst>
                  <a:gd name="connsiteX0" fmla="*/ 0 w 44912"/>
                  <a:gd name="connsiteY0" fmla="*/ 0 h 77892"/>
                  <a:gd name="connsiteX1" fmla="*/ 44912 w 44912"/>
                  <a:gd name="connsiteY1" fmla="*/ 0 h 77892"/>
                  <a:gd name="connsiteX2" fmla="*/ 44912 w 44912"/>
                  <a:gd name="connsiteY2" fmla="*/ 11664 h 77892"/>
                  <a:gd name="connsiteX3" fmla="*/ 14211 w 44912"/>
                  <a:gd name="connsiteY3" fmla="*/ 11664 h 77892"/>
                  <a:gd name="connsiteX4" fmla="*/ 14211 w 44912"/>
                  <a:gd name="connsiteY4" fmla="*/ 33114 h 77892"/>
                  <a:gd name="connsiteX5" fmla="*/ 42901 w 44912"/>
                  <a:gd name="connsiteY5" fmla="*/ 33114 h 77892"/>
                  <a:gd name="connsiteX6" fmla="*/ 42901 w 44912"/>
                  <a:gd name="connsiteY6" fmla="*/ 44778 h 77892"/>
                  <a:gd name="connsiteX7" fmla="*/ 14211 w 44912"/>
                  <a:gd name="connsiteY7" fmla="*/ 44778 h 77892"/>
                  <a:gd name="connsiteX8" fmla="*/ 14211 w 44912"/>
                  <a:gd name="connsiteY8" fmla="*/ 77892 h 77892"/>
                  <a:gd name="connsiteX9" fmla="*/ 0 w 44912"/>
                  <a:gd name="connsiteY9" fmla="*/ 77892 h 77892"/>
                  <a:gd name="connsiteX10" fmla="*/ 0 w 44912"/>
                  <a:gd name="connsiteY10" fmla="*/ 0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912" h="77892">
                    <a:moveTo>
                      <a:pt x="0" y="0"/>
                    </a:moveTo>
                    <a:lnTo>
                      <a:pt x="44912" y="0"/>
                    </a:lnTo>
                    <a:lnTo>
                      <a:pt x="44912" y="11664"/>
                    </a:lnTo>
                    <a:lnTo>
                      <a:pt x="14211" y="11664"/>
                    </a:lnTo>
                    <a:lnTo>
                      <a:pt x="14211" y="33114"/>
                    </a:lnTo>
                    <a:lnTo>
                      <a:pt x="42901" y="33114"/>
                    </a:lnTo>
                    <a:lnTo>
                      <a:pt x="42901" y="44778"/>
                    </a:lnTo>
                    <a:lnTo>
                      <a:pt x="14211" y="44778"/>
                    </a:lnTo>
                    <a:lnTo>
                      <a:pt x="14211" y="77892"/>
                    </a:lnTo>
                    <a:lnTo>
                      <a:pt x="0" y="778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B4ABFCF-D1F7-FD64-2394-F88D004F7D28}"/>
                  </a:ext>
                </a:extLst>
              </p:cNvPr>
              <p:cNvSpPr/>
              <p:nvPr/>
            </p:nvSpPr>
            <p:spPr>
              <a:xfrm>
                <a:off x="5230272" y="3627953"/>
                <a:ext cx="60866" cy="79232"/>
              </a:xfrm>
              <a:custGeom>
                <a:avLst/>
                <a:gdLst>
                  <a:gd name="connsiteX0" fmla="*/ 14345 w 60866"/>
                  <a:gd name="connsiteY0" fmla="*/ 0 h 79232"/>
                  <a:gd name="connsiteX1" fmla="*/ 14345 w 60866"/>
                  <a:gd name="connsiteY1" fmla="*/ 45448 h 79232"/>
                  <a:gd name="connsiteX2" fmla="*/ 30299 w 60866"/>
                  <a:gd name="connsiteY2" fmla="*/ 67703 h 79232"/>
                  <a:gd name="connsiteX3" fmla="*/ 46655 w 60866"/>
                  <a:gd name="connsiteY3" fmla="*/ 45448 h 79232"/>
                  <a:gd name="connsiteX4" fmla="*/ 46655 w 60866"/>
                  <a:gd name="connsiteY4" fmla="*/ 0 h 79232"/>
                  <a:gd name="connsiteX5" fmla="*/ 60866 w 60866"/>
                  <a:gd name="connsiteY5" fmla="*/ 0 h 79232"/>
                  <a:gd name="connsiteX6" fmla="*/ 60866 w 60866"/>
                  <a:gd name="connsiteY6" fmla="*/ 44510 h 79232"/>
                  <a:gd name="connsiteX7" fmla="*/ 29763 w 60866"/>
                  <a:gd name="connsiteY7" fmla="*/ 79233 h 79232"/>
                  <a:gd name="connsiteX8" fmla="*/ 0 w 60866"/>
                  <a:gd name="connsiteY8" fmla="*/ 44644 h 79232"/>
                  <a:gd name="connsiteX9" fmla="*/ 0 w 60866"/>
                  <a:gd name="connsiteY9" fmla="*/ 0 h 79232"/>
                  <a:gd name="connsiteX10" fmla="*/ 14211 w 60866"/>
                  <a:gd name="connsiteY10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866" h="79232">
                    <a:moveTo>
                      <a:pt x="14345" y="0"/>
                    </a:moveTo>
                    <a:lnTo>
                      <a:pt x="14345" y="45448"/>
                    </a:lnTo>
                    <a:cubicBezTo>
                      <a:pt x="14345" y="60732"/>
                      <a:pt x="20646" y="67703"/>
                      <a:pt x="30299" y="67703"/>
                    </a:cubicBezTo>
                    <a:cubicBezTo>
                      <a:pt x="40622" y="67703"/>
                      <a:pt x="46655" y="60598"/>
                      <a:pt x="46655" y="45448"/>
                    </a:cubicBezTo>
                    <a:lnTo>
                      <a:pt x="46655" y="0"/>
                    </a:lnTo>
                    <a:lnTo>
                      <a:pt x="60866" y="0"/>
                    </a:lnTo>
                    <a:lnTo>
                      <a:pt x="60866" y="44510"/>
                    </a:lnTo>
                    <a:cubicBezTo>
                      <a:pt x="60866" y="68508"/>
                      <a:pt x="48532" y="79233"/>
                      <a:pt x="29763" y="79233"/>
                    </a:cubicBezTo>
                    <a:cubicBezTo>
                      <a:pt x="10994" y="79233"/>
                      <a:pt x="0" y="69178"/>
                      <a:pt x="0" y="44644"/>
                    </a:cubicBez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B57AB2CB-9B77-3BFE-A79A-FB6814C028DF}"/>
                  </a:ext>
                </a:extLst>
              </p:cNvPr>
              <p:cNvSpPr/>
              <p:nvPr/>
            </p:nvSpPr>
            <p:spPr>
              <a:xfrm>
                <a:off x="5326666" y="3670184"/>
                <a:ext cx="29494" cy="9786"/>
              </a:xfrm>
              <a:custGeom>
                <a:avLst/>
                <a:gdLst>
                  <a:gd name="connsiteX0" fmla="*/ 29495 w 29494"/>
                  <a:gd name="connsiteY0" fmla="*/ 0 h 9786"/>
                  <a:gd name="connsiteX1" fmla="*/ 29495 w 29494"/>
                  <a:gd name="connsiteY1" fmla="*/ 9787 h 9786"/>
                  <a:gd name="connsiteX2" fmla="*/ 0 w 29494"/>
                  <a:gd name="connsiteY2" fmla="*/ 9787 h 9786"/>
                  <a:gd name="connsiteX3" fmla="*/ 0 w 29494"/>
                  <a:gd name="connsiteY3" fmla="*/ 0 h 9786"/>
                  <a:gd name="connsiteX4" fmla="*/ 29495 w 29494"/>
                  <a:gd name="connsiteY4" fmla="*/ 0 h 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94" h="9786">
                    <a:moveTo>
                      <a:pt x="29495" y="0"/>
                    </a:moveTo>
                    <a:lnTo>
                      <a:pt x="29495" y="9787"/>
                    </a:lnTo>
                    <a:lnTo>
                      <a:pt x="0" y="9787"/>
                    </a:lnTo>
                    <a:lnTo>
                      <a:pt x="0" y="0"/>
                    </a:lnTo>
                    <a:lnTo>
                      <a:pt x="29495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E6B35F2-60CB-57F4-1574-FD154B420599}"/>
                  </a:ext>
                </a:extLst>
              </p:cNvPr>
              <p:cNvSpPr/>
              <p:nvPr/>
            </p:nvSpPr>
            <p:spPr>
              <a:xfrm>
                <a:off x="5388068" y="3629294"/>
                <a:ext cx="50274" cy="77758"/>
              </a:xfrm>
              <a:custGeom>
                <a:avLst/>
                <a:gdLst>
                  <a:gd name="connsiteX0" fmla="*/ 3352 w 50274"/>
                  <a:gd name="connsiteY0" fmla="*/ 61938 h 77758"/>
                  <a:gd name="connsiteX1" fmla="*/ 20512 w 50274"/>
                  <a:gd name="connsiteY1" fmla="*/ 66497 h 77758"/>
                  <a:gd name="connsiteX2" fmla="*/ 35662 w 50274"/>
                  <a:gd name="connsiteY2" fmla="*/ 54431 h 77758"/>
                  <a:gd name="connsiteX3" fmla="*/ 18635 w 50274"/>
                  <a:gd name="connsiteY3" fmla="*/ 41695 h 77758"/>
                  <a:gd name="connsiteX4" fmla="*/ 12066 w 50274"/>
                  <a:gd name="connsiteY4" fmla="*/ 41695 h 77758"/>
                  <a:gd name="connsiteX5" fmla="*/ 12066 w 50274"/>
                  <a:gd name="connsiteY5" fmla="*/ 31237 h 77758"/>
                  <a:gd name="connsiteX6" fmla="*/ 18367 w 50274"/>
                  <a:gd name="connsiteY6" fmla="*/ 31237 h 77758"/>
                  <a:gd name="connsiteX7" fmla="*/ 33248 w 50274"/>
                  <a:gd name="connsiteY7" fmla="*/ 20780 h 77758"/>
                  <a:gd name="connsiteX8" fmla="*/ 21183 w 50274"/>
                  <a:gd name="connsiteY8" fmla="*/ 11395 h 77758"/>
                  <a:gd name="connsiteX9" fmla="*/ 5765 w 50274"/>
                  <a:gd name="connsiteY9" fmla="*/ 16088 h 77758"/>
                  <a:gd name="connsiteX10" fmla="*/ 2547 w 50274"/>
                  <a:gd name="connsiteY10" fmla="*/ 5765 h 77758"/>
                  <a:gd name="connsiteX11" fmla="*/ 24132 w 50274"/>
                  <a:gd name="connsiteY11" fmla="*/ 0 h 77758"/>
                  <a:gd name="connsiteX12" fmla="*/ 47594 w 50274"/>
                  <a:gd name="connsiteY12" fmla="*/ 18367 h 77758"/>
                  <a:gd name="connsiteX13" fmla="*/ 33785 w 50274"/>
                  <a:gd name="connsiteY13" fmla="*/ 35930 h 77758"/>
                  <a:gd name="connsiteX14" fmla="*/ 33785 w 50274"/>
                  <a:gd name="connsiteY14" fmla="*/ 36198 h 77758"/>
                  <a:gd name="connsiteX15" fmla="*/ 50275 w 50274"/>
                  <a:gd name="connsiteY15" fmla="*/ 54967 h 77758"/>
                  <a:gd name="connsiteX16" fmla="*/ 21048 w 50274"/>
                  <a:gd name="connsiteY16" fmla="*/ 77758 h 77758"/>
                  <a:gd name="connsiteX17" fmla="*/ 0 w 50274"/>
                  <a:gd name="connsiteY17" fmla="*/ 72530 h 77758"/>
                  <a:gd name="connsiteX18" fmla="*/ 3218 w 50274"/>
                  <a:gd name="connsiteY18" fmla="*/ 61804 h 7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274" h="77758">
                    <a:moveTo>
                      <a:pt x="3352" y="61938"/>
                    </a:moveTo>
                    <a:cubicBezTo>
                      <a:pt x="6301" y="63681"/>
                      <a:pt x="13273" y="66497"/>
                      <a:pt x="20512" y="66497"/>
                    </a:cubicBezTo>
                    <a:cubicBezTo>
                      <a:pt x="31372" y="66497"/>
                      <a:pt x="35796" y="60330"/>
                      <a:pt x="35662" y="54431"/>
                    </a:cubicBezTo>
                    <a:cubicBezTo>
                      <a:pt x="35662" y="45582"/>
                      <a:pt x="27350" y="41695"/>
                      <a:pt x="18635" y="41695"/>
                    </a:cubicBezTo>
                    <a:lnTo>
                      <a:pt x="12066" y="41695"/>
                    </a:lnTo>
                    <a:lnTo>
                      <a:pt x="12066" y="31237"/>
                    </a:lnTo>
                    <a:lnTo>
                      <a:pt x="18367" y="31237"/>
                    </a:lnTo>
                    <a:cubicBezTo>
                      <a:pt x="24936" y="31237"/>
                      <a:pt x="33248" y="28288"/>
                      <a:pt x="33248" y="20780"/>
                    </a:cubicBezTo>
                    <a:cubicBezTo>
                      <a:pt x="33248" y="15686"/>
                      <a:pt x="29360" y="11395"/>
                      <a:pt x="21183" y="11395"/>
                    </a:cubicBezTo>
                    <a:cubicBezTo>
                      <a:pt x="15016" y="11395"/>
                      <a:pt x="8983" y="14077"/>
                      <a:pt x="5765" y="16088"/>
                    </a:cubicBezTo>
                    <a:lnTo>
                      <a:pt x="2547" y="5765"/>
                    </a:lnTo>
                    <a:cubicBezTo>
                      <a:pt x="6837" y="2815"/>
                      <a:pt x="15150" y="0"/>
                      <a:pt x="24132" y="0"/>
                    </a:cubicBezTo>
                    <a:cubicBezTo>
                      <a:pt x="39684" y="0"/>
                      <a:pt x="47594" y="8580"/>
                      <a:pt x="47594" y="18367"/>
                    </a:cubicBezTo>
                    <a:cubicBezTo>
                      <a:pt x="47594" y="26277"/>
                      <a:pt x="43035" y="32712"/>
                      <a:pt x="33785" y="35930"/>
                    </a:cubicBezTo>
                    <a:lnTo>
                      <a:pt x="33785" y="36198"/>
                    </a:lnTo>
                    <a:cubicBezTo>
                      <a:pt x="42901" y="37806"/>
                      <a:pt x="50275" y="44778"/>
                      <a:pt x="50275" y="54967"/>
                    </a:cubicBezTo>
                    <a:cubicBezTo>
                      <a:pt x="50275" y="67703"/>
                      <a:pt x="39684" y="77758"/>
                      <a:pt x="21048" y="77758"/>
                    </a:cubicBezTo>
                    <a:cubicBezTo>
                      <a:pt x="11932" y="77758"/>
                      <a:pt x="4022" y="75211"/>
                      <a:pt x="0" y="72530"/>
                    </a:cubicBezTo>
                    <a:lnTo>
                      <a:pt x="3218" y="6180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260778E7-4386-BCFD-2E86-52D77009DB8C}"/>
                  </a:ext>
                </a:extLst>
              </p:cNvPr>
              <p:cNvSpPr/>
              <p:nvPr/>
            </p:nvSpPr>
            <p:spPr>
              <a:xfrm>
                <a:off x="5470519" y="3649538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6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1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6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3" y="64083"/>
                      <a:pt x="18367" y="60732"/>
                      <a:pt x="20378" y="56978"/>
                    </a:cubicBezTo>
                    <a:cubicBezTo>
                      <a:pt x="20914" y="55905"/>
                      <a:pt x="21316" y="55101"/>
                      <a:pt x="21316" y="54431"/>
                    </a:cubicBezTo>
                    <a:cubicBezTo>
                      <a:pt x="21316" y="53895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4E0B99C5-AA28-51B0-3F2D-D4551088A1F7}"/>
                  </a:ext>
                </a:extLst>
              </p:cNvPr>
              <p:cNvSpPr/>
              <p:nvPr/>
            </p:nvSpPr>
            <p:spPr>
              <a:xfrm>
                <a:off x="5529776" y="3648331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8C4A6E78-8920-08C1-7F20-BAC6A8C202E0}"/>
                  </a:ext>
                </a:extLst>
              </p:cNvPr>
              <p:cNvSpPr/>
              <p:nvPr/>
            </p:nvSpPr>
            <p:spPr>
              <a:xfrm>
                <a:off x="5589033" y="3648197"/>
                <a:ext cx="48397" cy="58854"/>
              </a:xfrm>
              <a:custGeom>
                <a:avLst/>
                <a:gdLst>
                  <a:gd name="connsiteX0" fmla="*/ 35662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6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2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5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2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6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655CFC5-8EDC-DFE6-FDD7-7BF27B3352FC}"/>
                  </a:ext>
                </a:extLst>
              </p:cNvPr>
              <p:cNvSpPr/>
              <p:nvPr/>
            </p:nvSpPr>
            <p:spPr>
              <a:xfrm>
                <a:off x="5651239" y="3648331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3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3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9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2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F372134C-4ABF-B587-924E-698EA7F989E7}"/>
                  </a:ext>
                </a:extLst>
              </p:cNvPr>
              <p:cNvSpPr/>
              <p:nvPr/>
            </p:nvSpPr>
            <p:spPr>
              <a:xfrm>
                <a:off x="5689180" y="3648465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2E289DC-03C6-056B-5EB7-41DFD629C0EA}"/>
                  </a:ext>
                </a:extLst>
              </p:cNvPr>
              <p:cNvSpPr/>
              <p:nvPr/>
            </p:nvSpPr>
            <p:spPr>
              <a:xfrm>
                <a:off x="5107728" y="3835353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32C65B5-3E1A-CD94-F6C0-47AFEBC2DD16}"/>
                  </a:ext>
                </a:extLst>
              </p:cNvPr>
              <p:cNvSpPr/>
              <p:nvPr/>
            </p:nvSpPr>
            <p:spPr>
              <a:xfrm>
                <a:off x="5167530" y="3800228"/>
                <a:ext cx="60463" cy="80305"/>
              </a:xfrm>
              <a:custGeom>
                <a:avLst/>
                <a:gdLst>
                  <a:gd name="connsiteX0" fmla="*/ 59927 w 60463"/>
                  <a:gd name="connsiteY0" fmla="*/ 76820 h 80305"/>
                  <a:gd name="connsiteX1" fmla="*/ 39818 w 60463"/>
                  <a:gd name="connsiteY1" fmla="*/ 80305 h 80305"/>
                  <a:gd name="connsiteX2" fmla="*/ 0 w 60463"/>
                  <a:gd name="connsiteY2" fmla="*/ 41158 h 80305"/>
                  <a:gd name="connsiteX3" fmla="*/ 41561 w 60463"/>
                  <a:gd name="connsiteY3" fmla="*/ 0 h 80305"/>
                  <a:gd name="connsiteX4" fmla="*/ 60464 w 60463"/>
                  <a:gd name="connsiteY4" fmla="*/ 3486 h 80305"/>
                  <a:gd name="connsiteX5" fmla="*/ 57380 w 60463"/>
                  <a:gd name="connsiteY5" fmla="*/ 14747 h 80305"/>
                  <a:gd name="connsiteX6" fmla="*/ 42096 w 60463"/>
                  <a:gd name="connsiteY6" fmla="*/ 11798 h 80305"/>
                  <a:gd name="connsiteX7" fmla="*/ 14881 w 60463"/>
                  <a:gd name="connsiteY7" fmla="*/ 40488 h 80305"/>
                  <a:gd name="connsiteX8" fmla="*/ 42096 w 60463"/>
                  <a:gd name="connsiteY8" fmla="*/ 68508 h 80305"/>
                  <a:gd name="connsiteX9" fmla="*/ 57648 w 60463"/>
                  <a:gd name="connsiteY9" fmla="*/ 65558 h 80305"/>
                  <a:gd name="connsiteX10" fmla="*/ 59927 w 60463"/>
                  <a:gd name="connsiteY10" fmla="*/ 76820 h 8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463" h="80305">
                    <a:moveTo>
                      <a:pt x="59927" y="76820"/>
                    </a:moveTo>
                    <a:cubicBezTo>
                      <a:pt x="56576" y="78563"/>
                      <a:pt x="49202" y="80305"/>
                      <a:pt x="39818" y="80305"/>
                    </a:cubicBezTo>
                    <a:cubicBezTo>
                      <a:pt x="15015" y="80305"/>
                      <a:pt x="0" y="64754"/>
                      <a:pt x="0" y="41158"/>
                    </a:cubicBezTo>
                    <a:cubicBezTo>
                      <a:pt x="0" y="15552"/>
                      <a:pt x="17831" y="0"/>
                      <a:pt x="41561" y="0"/>
                    </a:cubicBezTo>
                    <a:cubicBezTo>
                      <a:pt x="50945" y="0"/>
                      <a:pt x="57648" y="2011"/>
                      <a:pt x="60464" y="3486"/>
                    </a:cubicBezTo>
                    <a:lnTo>
                      <a:pt x="57380" y="14747"/>
                    </a:lnTo>
                    <a:cubicBezTo>
                      <a:pt x="53626" y="13138"/>
                      <a:pt x="48532" y="11798"/>
                      <a:pt x="42096" y="11798"/>
                    </a:cubicBezTo>
                    <a:cubicBezTo>
                      <a:pt x="26277" y="11798"/>
                      <a:pt x="14881" y="21719"/>
                      <a:pt x="14881" y="40488"/>
                    </a:cubicBezTo>
                    <a:cubicBezTo>
                      <a:pt x="14881" y="57648"/>
                      <a:pt x="24936" y="68508"/>
                      <a:pt x="42096" y="68508"/>
                    </a:cubicBezTo>
                    <a:cubicBezTo>
                      <a:pt x="47862" y="68508"/>
                      <a:pt x="53894" y="67301"/>
                      <a:pt x="57648" y="65558"/>
                    </a:cubicBezTo>
                    <a:lnTo>
                      <a:pt x="59927" y="7682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4A42518-CCDC-17AB-07E2-57FF10995522}"/>
                  </a:ext>
                </a:extLst>
              </p:cNvPr>
              <p:cNvSpPr/>
              <p:nvPr/>
            </p:nvSpPr>
            <p:spPr>
              <a:xfrm>
                <a:off x="5233624" y="3821813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2 w 57112"/>
                  <a:gd name="connsiteY3" fmla="*/ 0 h 58720"/>
                  <a:gd name="connsiteX4" fmla="*/ 57112 w 57112"/>
                  <a:gd name="connsiteY4" fmla="*/ 28958 h 58720"/>
                  <a:gd name="connsiteX5" fmla="*/ 14747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7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7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8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021C130C-06C1-9CC3-F6B3-EB66C004DA38}"/>
                  </a:ext>
                </a:extLst>
              </p:cNvPr>
              <p:cNvSpPr/>
              <p:nvPr/>
            </p:nvSpPr>
            <p:spPr>
              <a:xfrm>
                <a:off x="5301864" y="3821813"/>
                <a:ext cx="83389" cy="57514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9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3 w 83389"/>
                  <a:gd name="connsiteY7" fmla="*/ 10457 h 57514"/>
                  <a:gd name="connsiteX8" fmla="*/ 53224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5 w 83389"/>
                  <a:gd name="connsiteY15" fmla="*/ 19037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9 w 83389"/>
                  <a:gd name="connsiteY20" fmla="*/ 11530 h 57514"/>
                  <a:gd name="connsiteX21" fmla="*/ 15150 w 83389"/>
                  <a:gd name="connsiteY21" fmla="*/ 19574 h 57514"/>
                  <a:gd name="connsiteX22" fmla="*/ 14345 w 83389"/>
                  <a:gd name="connsiteY22" fmla="*/ 24132 h 57514"/>
                  <a:gd name="connsiteX23" fmla="*/ 14345 w 83389"/>
                  <a:gd name="connsiteY23" fmla="*/ 57380 h 57514"/>
                  <a:gd name="connsiteX24" fmla="*/ 536 w 83389"/>
                  <a:gd name="connsiteY24" fmla="*/ 57380 h 57514"/>
                  <a:gd name="connsiteX25" fmla="*/ 536 w 83389"/>
                  <a:gd name="connsiteY25" fmla="*/ 17831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9" y="9519"/>
                    </a:lnTo>
                    <a:cubicBezTo>
                      <a:pt x="15954" y="5094"/>
                      <a:pt x="21048" y="0"/>
                      <a:pt x="30433" y="0"/>
                    </a:cubicBezTo>
                    <a:cubicBezTo>
                      <a:pt x="37807" y="0"/>
                      <a:pt x="43571" y="4156"/>
                      <a:pt x="45985" y="10457"/>
                    </a:cubicBezTo>
                    <a:lnTo>
                      <a:pt x="46253" y="10457"/>
                    </a:lnTo>
                    <a:cubicBezTo>
                      <a:pt x="48264" y="7374"/>
                      <a:pt x="50543" y="4960"/>
                      <a:pt x="53224" y="3352"/>
                    </a:cubicBezTo>
                    <a:cubicBezTo>
                      <a:pt x="56308" y="1207"/>
                      <a:pt x="59927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3" y="11530"/>
                      <a:pt x="59525" y="11530"/>
                    </a:cubicBezTo>
                    <a:cubicBezTo>
                      <a:pt x="54699" y="11530"/>
                      <a:pt x="51079" y="15015"/>
                      <a:pt x="49605" y="19037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8" y="11530"/>
                      <a:pt x="25339" y="11530"/>
                    </a:cubicBezTo>
                    <a:cubicBezTo>
                      <a:pt x="19976" y="11530"/>
                      <a:pt x="16490" y="15686"/>
                      <a:pt x="15150" y="19574"/>
                    </a:cubicBezTo>
                    <a:cubicBezTo>
                      <a:pt x="14613" y="20914"/>
                      <a:pt x="14345" y="22523"/>
                      <a:pt x="14345" y="24132"/>
                    </a:cubicBezTo>
                    <a:lnTo>
                      <a:pt x="14345" y="57380"/>
                    </a:lnTo>
                    <a:lnTo>
                      <a:pt x="536" y="57380"/>
                    </a:lnTo>
                    <a:lnTo>
                      <a:pt x="536" y="178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0EC414A2-E237-3EAF-2DD3-F8F75B950949}"/>
                  </a:ext>
                </a:extLst>
              </p:cNvPr>
              <p:cNvSpPr/>
              <p:nvPr/>
            </p:nvSpPr>
            <p:spPr>
              <a:xfrm>
                <a:off x="5399866" y="3821813"/>
                <a:ext cx="56442" cy="80439"/>
              </a:xfrm>
              <a:custGeom>
                <a:avLst/>
                <a:gdLst>
                  <a:gd name="connsiteX0" fmla="*/ 536 w 56442"/>
                  <a:gd name="connsiteY0" fmla="*/ 19976 h 80439"/>
                  <a:gd name="connsiteX1" fmla="*/ 0 w 56442"/>
                  <a:gd name="connsiteY1" fmla="*/ 1207 h 80439"/>
                  <a:gd name="connsiteX2" fmla="*/ 12468 w 56442"/>
                  <a:gd name="connsiteY2" fmla="*/ 1207 h 80439"/>
                  <a:gd name="connsiteX3" fmla="*/ 13139 w 56442"/>
                  <a:gd name="connsiteY3" fmla="*/ 9921 h 80439"/>
                  <a:gd name="connsiteX4" fmla="*/ 13407 w 56442"/>
                  <a:gd name="connsiteY4" fmla="*/ 9921 h 80439"/>
                  <a:gd name="connsiteX5" fmla="*/ 32712 w 56442"/>
                  <a:gd name="connsiteY5" fmla="*/ 0 h 80439"/>
                  <a:gd name="connsiteX6" fmla="*/ 56442 w 56442"/>
                  <a:gd name="connsiteY6" fmla="*/ 28690 h 80439"/>
                  <a:gd name="connsiteX7" fmla="*/ 30835 w 56442"/>
                  <a:gd name="connsiteY7" fmla="*/ 58855 h 80439"/>
                  <a:gd name="connsiteX8" fmla="*/ 15015 w 56442"/>
                  <a:gd name="connsiteY8" fmla="*/ 51347 h 80439"/>
                  <a:gd name="connsiteX9" fmla="*/ 14747 w 56442"/>
                  <a:gd name="connsiteY9" fmla="*/ 51347 h 80439"/>
                  <a:gd name="connsiteX10" fmla="*/ 14747 w 56442"/>
                  <a:gd name="connsiteY10" fmla="*/ 80440 h 80439"/>
                  <a:gd name="connsiteX11" fmla="*/ 536 w 56442"/>
                  <a:gd name="connsiteY11" fmla="*/ 80440 h 80439"/>
                  <a:gd name="connsiteX12" fmla="*/ 536 w 56442"/>
                  <a:gd name="connsiteY12" fmla="*/ 19976 h 80439"/>
                  <a:gd name="connsiteX13" fmla="*/ 14747 w 56442"/>
                  <a:gd name="connsiteY13" fmla="*/ 33919 h 80439"/>
                  <a:gd name="connsiteX14" fmla="*/ 15150 w 56442"/>
                  <a:gd name="connsiteY14" fmla="*/ 37806 h 80439"/>
                  <a:gd name="connsiteX15" fmla="*/ 27618 w 56442"/>
                  <a:gd name="connsiteY15" fmla="*/ 47727 h 80439"/>
                  <a:gd name="connsiteX16" fmla="*/ 41963 w 56442"/>
                  <a:gd name="connsiteY16" fmla="*/ 29092 h 80439"/>
                  <a:gd name="connsiteX17" fmla="*/ 28020 w 56442"/>
                  <a:gd name="connsiteY17" fmla="*/ 11127 h 80439"/>
                  <a:gd name="connsiteX18" fmla="*/ 15284 w 56442"/>
                  <a:gd name="connsiteY18" fmla="*/ 21585 h 80439"/>
                  <a:gd name="connsiteX19" fmla="*/ 14747 w 56442"/>
                  <a:gd name="connsiteY19" fmla="*/ 25204 h 80439"/>
                  <a:gd name="connsiteX20" fmla="*/ 14747 w 56442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2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2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5"/>
                      <a:pt x="15015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50" y="37806"/>
                    </a:cubicBezTo>
                    <a:cubicBezTo>
                      <a:pt x="16490" y="43571"/>
                      <a:pt x="21585" y="47727"/>
                      <a:pt x="27618" y="47727"/>
                    </a:cubicBezTo>
                    <a:cubicBezTo>
                      <a:pt x="36600" y="47727"/>
                      <a:pt x="41963" y="40220"/>
                      <a:pt x="41963" y="29092"/>
                    </a:cubicBezTo>
                    <a:cubicBezTo>
                      <a:pt x="41963" y="19171"/>
                      <a:pt x="37137" y="11127"/>
                      <a:pt x="28020" y="11127"/>
                    </a:cubicBezTo>
                    <a:cubicBezTo>
                      <a:pt x="22121" y="11127"/>
                      <a:pt x="16758" y="15417"/>
                      <a:pt x="15284" y="21585"/>
                    </a:cubicBezTo>
                    <a:cubicBezTo>
                      <a:pt x="14882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624244C-1D7C-D956-0065-7026B2090C70}"/>
                  </a:ext>
                </a:extLst>
              </p:cNvPr>
              <p:cNvSpPr/>
              <p:nvPr/>
            </p:nvSpPr>
            <p:spPr>
              <a:xfrm>
                <a:off x="5468105" y="3797279"/>
                <a:ext cx="14345" cy="82048"/>
              </a:xfrm>
              <a:custGeom>
                <a:avLst/>
                <a:gdLst>
                  <a:gd name="connsiteX0" fmla="*/ 0 w 14345"/>
                  <a:gd name="connsiteY0" fmla="*/ 0 h 82048"/>
                  <a:gd name="connsiteX1" fmla="*/ 14345 w 14345"/>
                  <a:gd name="connsiteY1" fmla="*/ 0 h 82048"/>
                  <a:gd name="connsiteX2" fmla="*/ 14345 w 14345"/>
                  <a:gd name="connsiteY2" fmla="*/ 82048 h 82048"/>
                  <a:gd name="connsiteX3" fmla="*/ 0 w 14345"/>
                  <a:gd name="connsiteY3" fmla="*/ 82048 h 82048"/>
                  <a:gd name="connsiteX4" fmla="*/ 0 w 14345"/>
                  <a:gd name="connsiteY4" fmla="*/ 0 h 8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5" h="82048">
                    <a:moveTo>
                      <a:pt x="0" y="0"/>
                    </a:moveTo>
                    <a:lnTo>
                      <a:pt x="14345" y="0"/>
                    </a:lnTo>
                    <a:lnTo>
                      <a:pt x="14345" y="82048"/>
                    </a:lnTo>
                    <a:lnTo>
                      <a:pt x="0" y="82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308888DC-E3C9-3B81-A166-A321A2A88EF0}"/>
                  </a:ext>
                </a:extLst>
              </p:cNvPr>
              <p:cNvSpPr/>
              <p:nvPr/>
            </p:nvSpPr>
            <p:spPr>
              <a:xfrm>
                <a:off x="5494114" y="382181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72B844A-1074-7354-BFB3-6DCEB832A66D}"/>
                  </a:ext>
                </a:extLst>
              </p:cNvPr>
              <p:cNvSpPr/>
              <p:nvPr/>
            </p:nvSpPr>
            <p:spPr>
              <a:xfrm>
                <a:off x="5551763" y="3806931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39" y="61938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39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3703ADA0-4BCB-046F-FC93-747C972C59A2}"/>
                  </a:ext>
                </a:extLst>
              </p:cNvPr>
              <p:cNvSpPr/>
              <p:nvPr/>
            </p:nvSpPr>
            <p:spPr>
              <a:xfrm>
                <a:off x="5593725" y="382181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70528CD-20F0-1420-8B08-632263938D10}"/>
                  </a:ext>
                </a:extLst>
              </p:cNvPr>
              <p:cNvSpPr/>
              <p:nvPr/>
            </p:nvSpPr>
            <p:spPr>
              <a:xfrm>
                <a:off x="5653519" y="3797279"/>
                <a:ext cx="55905" cy="83389"/>
              </a:xfrm>
              <a:custGeom>
                <a:avLst/>
                <a:gdLst>
                  <a:gd name="connsiteX0" fmla="*/ 55369 w 55905"/>
                  <a:gd name="connsiteY0" fmla="*/ 0 h 83389"/>
                  <a:gd name="connsiteX1" fmla="*/ 55369 w 55905"/>
                  <a:gd name="connsiteY1" fmla="*/ 66229 h 83389"/>
                  <a:gd name="connsiteX2" fmla="*/ 55905 w 55905"/>
                  <a:gd name="connsiteY2" fmla="*/ 82048 h 83389"/>
                  <a:gd name="connsiteX3" fmla="*/ 43169 w 55905"/>
                  <a:gd name="connsiteY3" fmla="*/ 82048 h 83389"/>
                  <a:gd name="connsiteX4" fmla="*/ 42633 w 55905"/>
                  <a:gd name="connsiteY4" fmla="*/ 73200 h 83389"/>
                  <a:gd name="connsiteX5" fmla="*/ 42365 w 55905"/>
                  <a:gd name="connsiteY5" fmla="*/ 73200 h 83389"/>
                  <a:gd name="connsiteX6" fmla="*/ 23998 w 55905"/>
                  <a:gd name="connsiteY6" fmla="*/ 83389 h 83389"/>
                  <a:gd name="connsiteX7" fmla="*/ 0 w 55905"/>
                  <a:gd name="connsiteY7" fmla="*/ 54565 h 83389"/>
                  <a:gd name="connsiteX8" fmla="*/ 25204 w 55905"/>
                  <a:gd name="connsiteY8" fmla="*/ 24534 h 83389"/>
                  <a:gd name="connsiteX9" fmla="*/ 41024 w 55905"/>
                  <a:gd name="connsiteY9" fmla="*/ 31908 h 83389"/>
                  <a:gd name="connsiteX10" fmla="*/ 41292 w 55905"/>
                  <a:gd name="connsiteY10" fmla="*/ 31908 h 83389"/>
                  <a:gd name="connsiteX11" fmla="*/ 41292 w 55905"/>
                  <a:gd name="connsiteY11" fmla="*/ 0 h 83389"/>
                  <a:gd name="connsiteX12" fmla="*/ 55503 w 55905"/>
                  <a:gd name="connsiteY12" fmla="*/ 0 h 83389"/>
                  <a:gd name="connsiteX13" fmla="*/ 41158 w 55905"/>
                  <a:gd name="connsiteY13" fmla="*/ 49202 h 83389"/>
                  <a:gd name="connsiteX14" fmla="*/ 40756 w 55905"/>
                  <a:gd name="connsiteY14" fmla="*/ 45448 h 83389"/>
                  <a:gd name="connsiteX15" fmla="*/ 28556 w 55905"/>
                  <a:gd name="connsiteY15" fmla="*/ 35393 h 83389"/>
                  <a:gd name="connsiteX16" fmla="*/ 14345 w 55905"/>
                  <a:gd name="connsiteY16" fmla="*/ 54029 h 83389"/>
                  <a:gd name="connsiteX17" fmla="*/ 28422 w 55905"/>
                  <a:gd name="connsiteY17" fmla="*/ 71859 h 83389"/>
                  <a:gd name="connsiteX18" fmla="*/ 40622 w 55905"/>
                  <a:gd name="connsiteY18" fmla="*/ 61804 h 83389"/>
                  <a:gd name="connsiteX19" fmla="*/ 41158 w 55905"/>
                  <a:gd name="connsiteY19" fmla="*/ 57648 h 83389"/>
                  <a:gd name="connsiteX20" fmla="*/ 41158 w 55905"/>
                  <a:gd name="connsiteY20" fmla="*/ 49202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905" h="83389">
                    <a:moveTo>
                      <a:pt x="55369" y="0"/>
                    </a:moveTo>
                    <a:lnTo>
                      <a:pt x="55369" y="66229"/>
                    </a:lnTo>
                    <a:cubicBezTo>
                      <a:pt x="55369" y="71993"/>
                      <a:pt x="55637" y="78294"/>
                      <a:pt x="55905" y="82048"/>
                    </a:cubicBezTo>
                    <a:lnTo>
                      <a:pt x="43169" y="82048"/>
                    </a:lnTo>
                    <a:lnTo>
                      <a:pt x="42633" y="73200"/>
                    </a:lnTo>
                    <a:lnTo>
                      <a:pt x="42365" y="73200"/>
                    </a:lnTo>
                    <a:cubicBezTo>
                      <a:pt x="39013" y="79501"/>
                      <a:pt x="32176" y="83389"/>
                      <a:pt x="23998" y="83389"/>
                    </a:cubicBezTo>
                    <a:cubicBezTo>
                      <a:pt x="10591" y="83389"/>
                      <a:pt x="0" y="71993"/>
                      <a:pt x="0" y="54565"/>
                    </a:cubicBezTo>
                    <a:cubicBezTo>
                      <a:pt x="0" y="35662"/>
                      <a:pt x="11664" y="24534"/>
                      <a:pt x="25204" y="24534"/>
                    </a:cubicBezTo>
                    <a:cubicBezTo>
                      <a:pt x="32980" y="24534"/>
                      <a:pt x="38477" y="27752"/>
                      <a:pt x="41024" y="31908"/>
                    </a:cubicBezTo>
                    <a:lnTo>
                      <a:pt x="41292" y="31908"/>
                    </a:lnTo>
                    <a:lnTo>
                      <a:pt x="41292" y="0"/>
                    </a:lnTo>
                    <a:lnTo>
                      <a:pt x="55503" y="0"/>
                    </a:lnTo>
                    <a:close/>
                    <a:moveTo>
                      <a:pt x="41158" y="49202"/>
                    </a:moveTo>
                    <a:cubicBezTo>
                      <a:pt x="41158" y="47996"/>
                      <a:pt x="41158" y="46655"/>
                      <a:pt x="40756" y="45448"/>
                    </a:cubicBezTo>
                    <a:cubicBezTo>
                      <a:pt x="39549" y="39952"/>
                      <a:pt x="34991" y="35393"/>
                      <a:pt x="28556" y="35393"/>
                    </a:cubicBezTo>
                    <a:cubicBezTo>
                      <a:pt x="19439" y="35393"/>
                      <a:pt x="14345" y="43437"/>
                      <a:pt x="14345" y="54029"/>
                    </a:cubicBezTo>
                    <a:cubicBezTo>
                      <a:pt x="14345" y="64620"/>
                      <a:pt x="19439" y="71859"/>
                      <a:pt x="28422" y="71859"/>
                    </a:cubicBezTo>
                    <a:cubicBezTo>
                      <a:pt x="34187" y="71859"/>
                      <a:pt x="39281" y="67971"/>
                      <a:pt x="40622" y="61804"/>
                    </a:cubicBezTo>
                    <a:cubicBezTo>
                      <a:pt x="41024" y="60598"/>
                      <a:pt x="41158" y="59123"/>
                      <a:pt x="41158" y="57648"/>
                    </a:cubicBezTo>
                    <a:lnTo>
                      <a:pt x="41158" y="4920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76" name="Graphic 175" descr="Arrow: Slight curve with solid fill">
            <a:extLst>
              <a:ext uri="{FF2B5EF4-FFF2-40B4-BE49-F238E27FC236}">
                <a16:creationId xmlns:a16="http://schemas.microsoft.com/office/drawing/2014/main" id="{6D03D68F-9692-BE5F-7202-F6185CB7E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02532">
            <a:off x="8545073" y="2425208"/>
            <a:ext cx="573508" cy="573508"/>
          </a:xfrm>
          <a:prstGeom prst="rect">
            <a:avLst/>
          </a:prstGeom>
        </p:spPr>
      </p:pic>
      <p:pic>
        <p:nvPicPr>
          <p:cNvPr id="177" name="Graphic 176" descr="Arrow: Slight curve with solid fill">
            <a:extLst>
              <a:ext uri="{FF2B5EF4-FFF2-40B4-BE49-F238E27FC236}">
                <a16:creationId xmlns:a16="http://schemas.microsoft.com/office/drawing/2014/main" id="{FE989912-77A2-E281-2113-EBDC4BD8C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02532">
            <a:off x="8545073" y="3077168"/>
            <a:ext cx="573508" cy="573508"/>
          </a:xfrm>
          <a:prstGeom prst="rect">
            <a:avLst/>
          </a:prstGeom>
        </p:spPr>
      </p:pic>
      <p:pic>
        <p:nvPicPr>
          <p:cNvPr id="178" name="Graphic 177" descr="Arrow: Slight curve with solid fill">
            <a:extLst>
              <a:ext uri="{FF2B5EF4-FFF2-40B4-BE49-F238E27FC236}">
                <a16:creationId xmlns:a16="http://schemas.microsoft.com/office/drawing/2014/main" id="{A08942A5-A10E-0086-2281-96EBA9631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02532">
            <a:off x="8545073" y="3729128"/>
            <a:ext cx="573508" cy="573508"/>
          </a:xfrm>
          <a:prstGeom prst="rect">
            <a:avLst/>
          </a:prstGeom>
        </p:spPr>
      </p:pic>
      <p:pic>
        <p:nvPicPr>
          <p:cNvPr id="179" name="Graphic 178" descr="Arrow: Slight curve with solid fill">
            <a:extLst>
              <a:ext uri="{FF2B5EF4-FFF2-40B4-BE49-F238E27FC236}">
                <a16:creationId xmlns:a16="http://schemas.microsoft.com/office/drawing/2014/main" id="{333F9621-6D09-E9C0-9D14-E5B61F4B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02532">
            <a:off x="8545073" y="4381088"/>
            <a:ext cx="573508" cy="573508"/>
          </a:xfrm>
          <a:prstGeom prst="rect">
            <a:avLst/>
          </a:prstGeom>
        </p:spPr>
      </p:pic>
      <p:pic>
        <p:nvPicPr>
          <p:cNvPr id="180" name="Graphic 179" descr="Arrow: Slight curve with solid fill">
            <a:extLst>
              <a:ext uri="{FF2B5EF4-FFF2-40B4-BE49-F238E27FC236}">
                <a16:creationId xmlns:a16="http://schemas.microsoft.com/office/drawing/2014/main" id="{8E9DC1AC-669E-B161-93D6-A1BDD21D8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02532">
            <a:off x="8545073" y="5033047"/>
            <a:ext cx="573508" cy="573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2963DB-02AC-1F8A-FE13-60017D5F1941}"/>
              </a:ext>
            </a:extLst>
          </p:cNvPr>
          <p:cNvSpPr txBox="1"/>
          <p:nvPr/>
        </p:nvSpPr>
        <p:spPr>
          <a:xfrm>
            <a:off x="172184" y="6501532"/>
            <a:ext cx="3175597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374659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 Data on file at Veryan Medical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4659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41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4B46A3-ACE5-6E8C-D9BB-EDA58DEDA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90224" y="-999625"/>
            <a:ext cx="3567671" cy="36174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2A196606-FF7F-6732-9228-BD066E857706}"/>
              </a:ext>
            </a:extLst>
          </p:cNvPr>
          <p:cNvSpPr/>
          <p:nvPr/>
        </p:nvSpPr>
        <p:spPr>
          <a:xfrm>
            <a:off x="3234312" y="5061771"/>
            <a:ext cx="5527093" cy="1271191"/>
          </a:xfrm>
          <a:custGeom>
            <a:avLst/>
            <a:gdLst>
              <a:gd name="connsiteX0" fmla="*/ 0 w 3555456"/>
              <a:gd name="connsiteY0" fmla="*/ 0 h 1271191"/>
              <a:gd name="connsiteX1" fmla="*/ 3555457 w 3555456"/>
              <a:gd name="connsiteY1" fmla="*/ 0 h 1271191"/>
              <a:gd name="connsiteX2" fmla="*/ 3555457 w 3555456"/>
              <a:gd name="connsiteY2" fmla="*/ 1271192 h 1271191"/>
              <a:gd name="connsiteX3" fmla="*/ 0 w 3555456"/>
              <a:gd name="connsiteY3" fmla="*/ 1271192 h 127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456" h="1271191">
                <a:moveTo>
                  <a:pt x="0" y="0"/>
                </a:moveTo>
                <a:lnTo>
                  <a:pt x="3555457" y="0"/>
                </a:lnTo>
                <a:lnTo>
                  <a:pt x="3555457" y="1271192"/>
                </a:lnTo>
                <a:lnTo>
                  <a:pt x="0" y="1271192"/>
                </a:lnTo>
                <a:close/>
              </a:path>
            </a:pathLst>
          </a:custGeom>
          <a:solidFill>
            <a:srgbClr val="286FB7">
              <a:alpha val="20000"/>
            </a:srgbClr>
          </a:solidFill>
          <a:ln w="1326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6" name="Rounded Rectangle 13">
            <a:extLst>
              <a:ext uri="{FF2B5EF4-FFF2-40B4-BE49-F238E27FC236}">
                <a16:creationId xmlns:a16="http://schemas.microsoft.com/office/drawing/2014/main" id="{E4AB72A0-22B4-5611-D2EE-6FF803FA0BE6}"/>
              </a:ext>
            </a:extLst>
          </p:cNvPr>
          <p:cNvSpPr/>
          <p:nvPr/>
        </p:nvSpPr>
        <p:spPr>
          <a:xfrm>
            <a:off x="0" y="5080165"/>
            <a:ext cx="2841694" cy="1057483"/>
          </a:xfrm>
          <a:prstGeom prst="roundRect">
            <a:avLst>
              <a:gd name="adj" fmla="val 0"/>
            </a:avLst>
          </a:prstGeom>
          <a:solidFill>
            <a:srgbClr val="CFDF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BA343268-BB2B-E5B9-2928-B414E7625D9C}"/>
              </a:ext>
            </a:extLst>
          </p:cNvPr>
          <p:cNvSpPr/>
          <p:nvPr/>
        </p:nvSpPr>
        <p:spPr>
          <a:xfrm>
            <a:off x="0" y="3527178"/>
            <a:ext cx="2841695" cy="1223321"/>
          </a:xfrm>
          <a:prstGeom prst="roundRect">
            <a:avLst>
              <a:gd name="adj" fmla="val 0"/>
            </a:avLst>
          </a:prstGeom>
          <a:solidFill>
            <a:srgbClr val="CFDF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ounded Rectangle 13">
            <a:extLst>
              <a:ext uri="{FF2B5EF4-FFF2-40B4-BE49-F238E27FC236}">
                <a16:creationId xmlns:a16="http://schemas.microsoft.com/office/drawing/2014/main" id="{9BA7D35B-0EB5-557D-1EBC-D0F408B4F093}"/>
              </a:ext>
            </a:extLst>
          </p:cNvPr>
          <p:cNvSpPr/>
          <p:nvPr/>
        </p:nvSpPr>
        <p:spPr>
          <a:xfrm>
            <a:off x="0" y="2149457"/>
            <a:ext cx="2841695" cy="1057482"/>
          </a:xfrm>
          <a:prstGeom prst="roundRect">
            <a:avLst>
              <a:gd name="adj" fmla="val 0"/>
            </a:avLst>
          </a:prstGeom>
          <a:solidFill>
            <a:srgbClr val="CFE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134AFCDC-57B8-F83B-9336-94E8C21822E2}"/>
              </a:ext>
            </a:extLst>
          </p:cNvPr>
          <p:cNvSpPr txBox="1">
            <a:spLocks/>
          </p:cNvSpPr>
          <p:nvPr/>
        </p:nvSpPr>
        <p:spPr>
          <a:xfrm>
            <a:off x="1438043" y="401454"/>
            <a:ext cx="2408743" cy="484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MIMICS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3D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FE7D027D-1242-3186-58D7-87774423B665}"/>
              </a:ext>
            </a:extLst>
          </p:cNvPr>
          <p:cNvSpPr txBox="1">
            <a:spLocks/>
          </p:cNvSpPr>
          <p:nvPr/>
        </p:nvSpPr>
        <p:spPr>
          <a:xfrm>
            <a:off x="1438043" y="895464"/>
            <a:ext cx="4521323" cy="3808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Three-year outcomes by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lesion location</a:t>
            </a:r>
          </a:p>
        </p:txBody>
      </p:sp>
      <p:grpSp>
        <p:nvGrpSpPr>
          <p:cNvPr id="4" name="Graphic 2">
            <a:extLst>
              <a:ext uri="{FF2B5EF4-FFF2-40B4-BE49-F238E27FC236}">
                <a16:creationId xmlns:a16="http://schemas.microsoft.com/office/drawing/2014/main" id="{453C9CCA-2D48-D99A-C75A-55E7E2EA5EAD}"/>
              </a:ext>
            </a:extLst>
          </p:cNvPr>
          <p:cNvGrpSpPr/>
          <p:nvPr/>
        </p:nvGrpSpPr>
        <p:grpSpPr>
          <a:xfrm>
            <a:off x="361406" y="197698"/>
            <a:ext cx="877824" cy="1243584"/>
            <a:chOff x="4994987" y="2367868"/>
            <a:chExt cx="1298159" cy="18537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F8E2244-BC44-F06E-B88E-06D41F1C1829}"/>
                </a:ext>
              </a:extLst>
            </p:cNvPr>
            <p:cNvSpPr/>
            <p:nvPr/>
          </p:nvSpPr>
          <p:spPr>
            <a:xfrm>
              <a:off x="4994987" y="2596048"/>
              <a:ext cx="1298025" cy="546050"/>
            </a:xfrm>
            <a:custGeom>
              <a:avLst/>
              <a:gdLst>
                <a:gd name="connsiteX0" fmla="*/ 0 w 1298025"/>
                <a:gd name="connsiteY0" fmla="*/ 0 h 546050"/>
                <a:gd name="connsiteX1" fmla="*/ 1153369 w 1298025"/>
                <a:gd name="connsiteY1" fmla="*/ 0 h 546050"/>
                <a:gd name="connsiteX2" fmla="*/ 1298026 w 1298025"/>
                <a:gd name="connsiteY2" fmla="*/ 144657 h 546050"/>
                <a:gd name="connsiteX3" fmla="*/ 1298026 w 1298025"/>
                <a:gd name="connsiteY3" fmla="*/ 546050 h 546050"/>
                <a:gd name="connsiteX4" fmla="*/ 144657 w 1298025"/>
                <a:gd name="connsiteY4" fmla="*/ 546050 h 546050"/>
                <a:gd name="connsiteX5" fmla="*/ 0 w 1298025"/>
                <a:gd name="connsiteY5" fmla="*/ 401393 h 546050"/>
                <a:gd name="connsiteX6" fmla="*/ 0 w 1298025"/>
                <a:gd name="connsiteY6" fmla="*/ 0 h 546050"/>
                <a:gd name="connsiteX7" fmla="*/ 0 w 1298025"/>
                <a:gd name="connsiteY7" fmla="*/ 0 h 5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025" h="546050">
                  <a:moveTo>
                    <a:pt x="0" y="0"/>
                  </a:moveTo>
                  <a:lnTo>
                    <a:pt x="1153369" y="0"/>
                  </a:lnTo>
                  <a:cubicBezTo>
                    <a:pt x="1233272" y="0"/>
                    <a:pt x="1298026" y="64888"/>
                    <a:pt x="1298026" y="144657"/>
                  </a:cubicBezTo>
                  <a:lnTo>
                    <a:pt x="1298026" y="546050"/>
                  </a:lnTo>
                  <a:lnTo>
                    <a:pt x="144657" y="546050"/>
                  </a:lnTo>
                  <a:cubicBezTo>
                    <a:pt x="64754" y="546050"/>
                    <a:pt x="0" y="481163"/>
                    <a:pt x="0" y="401393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1E2D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C104F73-205E-33E4-1F35-D4E4F0A9C9B5}"/>
                </a:ext>
              </a:extLst>
            </p:cNvPr>
            <p:cNvSpPr/>
            <p:nvPr/>
          </p:nvSpPr>
          <p:spPr>
            <a:xfrm>
              <a:off x="4994987" y="3200417"/>
              <a:ext cx="1298159" cy="1021179"/>
            </a:xfrm>
            <a:custGeom>
              <a:avLst/>
              <a:gdLst>
                <a:gd name="connsiteX0" fmla="*/ 0 w 1298159"/>
                <a:gd name="connsiteY0" fmla="*/ 0 h 1021179"/>
                <a:gd name="connsiteX1" fmla="*/ 1150151 w 1298159"/>
                <a:gd name="connsiteY1" fmla="*/ 0 h 1021179"/>
                <a:gd name="connsiteX2" fmla="*/ 1298160 w 1298159"/>
                <a:gd name="connsiteY2" fmla="*/ 148009 h 1021179"/>
                <a:gd name="connsiteX3" fmla="*/ 1298160 w 1298159"/>
                <a:gd name="connsiteY3" fmla="*/ 1021180 h 1021179"/>
                <a:gd name="connsiteX4" fmla="*/ 148008 w 1298159"/>
                <a:gd name="connsiteY4" fmla="*/ 1021180 h 1021179"/>
                <a:gd name="connsiteX5" fmla="*/ 0 w 1298159"/>
                <a:gd name="connsiteY5" fmla="*/ 873171 h 1021179"/>
                <a:gd name="connsiteX6" fmla="*/ 0 w 1298159"/>
                <a:gd name="connsiteY6" fmla="*/ 0 h 1021179"/>
                <a:gd name="connsiteX7" fmla="*/ 0 w 1298159"/>
                <a:gd name="connsiteY7" fmla="*/ 0 h 10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159" h="1021179">
                  <a:moveTo>
                    <a:pt x="0" y="0"/>
                  </a:moveTo>
                  <a:lnTo>
                    <a:pt x="1150151" y="0"/>
                  </a:lnTo>
                  <a:cubicBezTo>
                    <a:pt x="1231798" y="0"/>
                    <a:pt x="1298160" y="66229"/>
                    <a:pt x="1298160" y="148009"/>
                  </a:cubicBezTo>
                  <a:lnTo>
                    <a:pt x="1298160" y="1021180"/>
                  </a:lnTo>
                  <a:lnTo>
                    <a:pt x="148008" y="1021180"/>
                  </a:lnTo>
                  <a:cubicBezTo>
                    <a:pt x="66362" y="1021180"/>
                    <a:pt x="0" y="954951"/>
                    <a:pt x="0" y="873171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6FB7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CE0BC128-BABF-253B-8D46-26ACB4A004BA}"/>
                </a:ext>
              </a:extLst>
            </p:cNvPr>
            <p:cNvGrpSpPr/>
            <p:nvPr/>
          </p:nvGrpSpPr>
          <p:grpSpPr>
            <a:xfrm>
              <a:off x="5323314" y="2367868"/>
              <a:ext cx="566964" cy="107118"/>
              <a:chOff x="5323314" y="2367868"/>
              <a:chExt cx="566964" cy="107118"/>
            </a:xfrm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6011DC0-F882-BBE2-E8A4-65D5933BD499}"/>
                  </a:ext>
                </a:extLst>
              </p:cNvPr>
              <p:cNvSpPr/>
              <p:nvPr/>
            </p:nvSpPr>
            <p:spPr>
              <a:xfrm>
                <a:off x="5323314" y="2375644"/>
                <a:ext cx="104035" cy="97599"/>
              </a:xfrm>
              <a:custGeom>
                <a:avLst/>
                <a:gdLst>
                  <a:gd name="connsiteX0" fmla="*/ 84596 w 104035"/>
                  <a:gd name="connsiteY0" fmla="*/ 57916 h 97599"/>
                  <a:gd name="connsiteX1" fmla="*/ 83389 w 104035"/>
                  <a:gd name="connsiteY1" fmla="*/ 17026 h 97599"/>
                  <a:gd name="connsiteX2" fmla="*/ 82987 w 104035"/>
                  <a:gd name="connsiteY2" fmla="*/ 17026 h 97599"/>
                  <a:gd name="connsiteX3" fmla="*/ 71457 w 104035"/>
                  <a:gd name="connsiteY3" fmla="*/ 54297 h 97599"/>
                  <a:gd name="connsiteX4" fmla="*/ 57246 w 104035"/>
                  <a:gd name="connsiteY4" fmla="*/ 96527 h 97599"/>
                  <a:gd name="connsiteX5" fmla="*/ 43571 w 104035"/>
                  <a:gd name="connsiteY5" fmla="*/ 96527 h 97599"/>
                  <a:gd name="connsiteX6" fmla="*/ 30567 w 104035"/>
                  <a:gd name="connsiteY6" fmla="*/ 54833 h 97599"/>
                  <a:gd name="connsiteX7" fmla="*/ 20780 w 104035"/>
                  <a:gd name="connsiteY7" fmla="*/ 16892 h 97599"/>
                  <a:gd name="connsiteX8" fmla="*/ 20512 w 104035"/>
                  <a:gd name="connsiteY8" fmla="*/ 16892 h 97599"/>
                  <a:gd name="connsiteX9" fmla="*/ 18769 w 104035"/>
                  <a:gd name="connsiteY9" fmla="*/ 58453 h 97599"/>
                  <a:gd name="connsiteX10" fmla="*/ 16624 w 104035"/>
                  <a:gd name="connsiteY10" fmla="*/ 97600 h 97599"/>
                  <a:gd name="connsiteX11" fmla="*/ 0 w 104035"/>
                  <a:gd name="connsiteY11" fmla="*/ 97600 h 97599"/>
                  <a:gd name="connsiteX12" fmla="*/ 6569 w 104035"/>
                  <a:gd name="connsiteY12" fmla="*/ 134 h 97599"/>
                  <a:gd name="connsiteX13" fmla="*/ 30031 w 104035"/>
                  <a:gd name="connsiteY13" fmla="*/ 134 h 97599"/>
                  <a:gd name="connsiteX14" fmla="*/ 42767 w 104035"/>
                  <a:gd name="connsiteY14" fmla="*/ 39281 h 97599"/>
                  <a:gd name="connsiteX15" fmla="*/ 51749 w 104035"/>
                  <a:gd name="connsiteY15" fmla="*/ 73066 h 97599"/>
                  <a:gd name="connsiteX16" fmla="*/ 52152 w 104035"/>
                  <a:gd name="connsiteY16" fmla="*/ 73066 h 97599"/>
                  <a:gd name="connsiteX17" fmla="*/ 61804 w 104035"/>
                  <a:gd name="connsiteY17" fmla="*/ 39013 h 97599"/>
                  <a:gd name="connsiteX18" fmla="*/ 75211 w 104035"/>
                  <a:gd name="connsiteY18" fmla="*/ 0 h 97599"/>
                  <a:gd name="connsiteX19" fmla="*/ 98404 w 104035"/>
                  <a:gd name="connsiteY19" fmla="*/ 0 h 97599"/>
                  <a:gd name="connsiteX20" fmla="*/ 104035 w 104035"/>
                  <a:gd name="connsiteY20" fmla="*/ 97466 h 97599"/>
                  <a:gd name="connsiteX21" fmla="*/ 86741 w 104035"/>
                  <a:gd name="connsiteY21" fmla="*/ 97466 h 97599"/>
                  <a:gd name="connsiteX22" fmla="*/ 84864 w 104035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599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7"/>
                    </a:lnTo>
                    <a:lnTo>
                      <a:pt x="43571" y="96527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6" y="62341"/>
                      <a:pt x="51749" y="73066"/>
                    </a:cubicBezTo>
                    <a:lnTo>
                      <a:pt x="52152" y="73066"/>
                    </a:lnTo>
                    <a:cubicBezTo>
                      <a:pt x="54699" y="62475"/>
                      <a:pt x="58050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4903FC2-B2A6-A961-7B5B-97454F8EC50A}"/>
                  </a:ext>
                </a:extLst>
              </p:cNvPr>
              <p:cNvSpPr/>
              <p:nvPr/>
            </p:nvSpPr>
            <p:spPr>
              <a:xfrm>
                <a:off x="5445046" y="2375778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B4A254C8-1BA4-5B2A-AAFF-46865395DF48}"/>
                  </a:ext>
                </a:extLst>
              </p:cNvPr>
              <p:cNvSpPr/>
              <p:nvPr/>
            </p:nvSpPr>
            <p:spPr>
              <a:xfrm>
                <a:off x="5480976" y="2375644"/>
                <a:ext cx="104034" cy="97599"/>
              </a:xfrm>
              <a:custGeom>
                <a:avLst/>
                <a:gdLst>
                  <a:gd name="connsiteX0" fmla="*/ 84596 w 104034"/>
                  <a:gd name="connsiteY0" fmla="*/ 57916 h 97599"/>
                  <a:gd name="connsiteX1" fmla="*/ 83389 w 104034"/>
                  <a:gd name="connsiteY1" fmla="*/ 17026 h 97599"/>
                  <a:gd name="connsiteX2" fmla="*/ 82987 w 104034"/>
                  <a:gd name="connsiteY2" fmla="*/ 17026 h 97599"/>
                  <a:gd name="connsiteX3" fmla="*/ 71457 w 104034"/>
                  <a:gd name="connsiteY3" fmla="*/ 54297 h 97599"/>
                  <a:gd name="connsiteX4" fmla="*/ 57246 w 104034"/>
                  <a:gd name="connsiteY4" fmla="*/ 96527 h 97599"/>
                  <a:gd name="connsiteX5" fmla="*/ 43571 w 104034"/>
                  <a:gd name="connsiteY5" fmla="*/ 96527 h 97599"/>
                  <a:gd name="connsiteX6" fmla="*/ 30567 w 104034"/>
                  <a:gd name="connsiteY6" fmla="*/ 54833 h 97599"/>
                  <a:gd name="connsiteX7" fmla="*/ 20780 w 104034"/>
                  <a:gd name="connsiteY7" fmla="*/ 16892 h 97599"/>
                  <a:gd name="connsiteX8" fmla="*/ 20512 w 104034"/>
                  <a:gd name="connsiteY8" fmla="*/ 16892 h 97599"/>
                  <a:gd name="connsiteX9" fmla="*/ 18769 w 104034"/>
                  <a:gd name="connsiteY9" fmla="*/ 58453 h 97599"/>
                  <a:gd name="connsiteX10" fmla="*/ 16624 w 104034"/>
                  <a:gd name="connsiteY10" fmla="*/ 97600 h 97599"/>
                  <a:gd name="connsiteX11" fmla="*/ 0 w 104034"/>
                  <a:gd name="connsiteY11" fmla="*/ 97600 h 97599"/>
                  <a:gd name="connsiteX12" fmla="*/ 6569 w 104034"/>
                  <a:gd name="connsiteY12" fmla="*/ 134 h 97599"/>
                  <a:gd name="connsiteX13" fmla="*/ 30031 w 104034"/>
                  <a:gd name="connsiteY13" fmla="*/ 134 h 97599"/>
                  <a:gd name="connsiteX14" fmla="*/ 42767 w 104034"/>
                  <a:gd name="connsiteY14" fmla="*/ 39281 h 97599"/>
                  <a:gd name="connsiteX15" fmla="*/ 51749 w 104034"/>
                  <a:gd name="connsiteY15" fmla="*/ 73066 h 97599"/>
                  <a:gd name="connsiteX16" fmla="*/ 52151 w 104034"/>
                  <a:gd name="connsiteY16" fmla="*/ 73066 h 97599"/>
                  <a:gd name="connsiteX17" fmla="*/ 61804 w 104034"/>
                  <a:gd name="connsiteY17" fmla="*/ 39013 h 97599"/>
                  <a:gd name="connsiteX18" fmla="*/ 75211 w 104034"/>
                  <a:gd name="connsiteY18" fmla="*/ 0 h 97599"/>
                  <a:gd name="connsiteX19" fmla="*/ 98404 w 104034"/>
                  <a:gd name="connsiteY19" fmla="*/ 0 h 97599"/>
                  <a:gd name="connsiteX20" fmla="*/ 104035 w 104034"/>
                  <a:gd name="connsiteY20" fmla="*/ 97466 h 97599"/>
                  <a:gd name="connsiteX21" fmla="*/ 86741 w 104034"/>
                  <a:gd name="connsiteY21" fmla="*/ 97466 h 97599"/>
                  <a:gd name="connsiteX22" fmla="*/ 84864 w 104034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4" h="97599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7"/>
                    </a:lnTo>
                    <a:lnTo>
                      <a:pt x="43571" y="96527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39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2" y="50677"/>
                      <a:pt x="49336" y="62341"/>
                      <a:pt x="51749" y="73066"/>
                    </a:cubicBezTo>
                    <a:lnTo>
                      <a:pt x="52151" y="73066"/>
                    </a:lnTo>
                    <a:cubicBezTo>
                      <a:pt x="54699" y="62475"/>
                      <a:pt x="58050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0BB6B18-A085-2AC3-E982-9210BF390306}"/>
                  </a:ext>
                </a:extLst>
              </p:cNvPr>
              <p:cNvSpPr/>
              <p:nvPr/>
            </p:nvSpPr>
            <p:spPr>
              <a:xfrm>
                <a:off x="5602708" y="2375778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335BEA3-D238-F9F5-1508-B63DC349F439}"/>
                  </a:ext>
                </a:extLst>
              </p:cNvPr>
              <p:cNvSpPr/>
              <p:nvPr/>
            </p:nvSpPr>
            <p:spPr>
              <a:xfrm>
                <a:off x="5635822" y="2374169"/>
                <a:ext cx="75747" cy="100549"/>
              </a:xfrm>
              <a:custGeom>
                <a:avLst/>
                <a:gdLst>
                  <a:gd name="connsiteX0" fmla="*/ 74943 w 75747"/>
                  <a:gd name="connsiteY0" fmla="*/ 96259 h 100549"/>
                  <a:gd name="connsiteX1" fmla="*/ 49738 w 75747"/>
                  <a:gd name="connsiteY1" fmla="*/ 100549 h 100549"/>
                  <a:gd name="connsiteX2" fmla="*/ 0 w 75747"/>
                  <a:gd name="connsiteY2" fmla="*/ 51481 h 100549"/>
                  <a:gd name="connsiteX3" fmla="*/ 52018 w 75747"/>
                  <a:gd name="connsiteY3" fmla="*/ 0 h 100549"/>
                  <a:gd name="connsiteX4" fmla="*/ 75747 w 75747"/>
                  <a:gd name="connsiteY4" fmla="*/ 4290 h 100549"/>
                  <a:gd name="connsiteX5" fmla="*/ 71860 w 75747"/>
                  <a:gd name="connsiteY5" fmla="*/ 18501 h 100549"/>
                  <a:gd name="connsiteX6" fmla="*/ 52822 w 75747"/>
                  <a:gd name="connsiteY6" fmla="*/ 14747 h 100549"/>
                  <a:gd name="connsiteX7" fmla="*/ 18635 w 75747"/>
                  <a:gd name="connsiteY7" fmla="*/ 50543 h 100549"/>
                  <a:gd name="connsiteX8" fmla="*/ 52688 w 75747"/>
                  <a:gd name="connsiteY8" fmla="*/ 85668 h 100549"/>
                  <a:gd name="connsiteX9" fmla="*/ 72128 w 75747"/>
                  <a:gd name="connsiteY9" fmla="*/ 82048 h 100549"/>
                  <a:gd name="connsiteX10" fmla="*/ 75077 w 75747"/>
                  <a:gd name="connsiteY10" fmla="*/ 96125 h 10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47" h="100549">
                    <a:moveTo>
                      <a:pt x="74943" y="96259"/>
                    </a:moveTo>
                    <a:cubicBezTo>
                      <a:pt x="70787" y="98404"/>
                      <a:pt x="61536" y="100549"/>
                      <a:pt x="49738" y="100549"/>
                    </a:cubicBezTo>
                    <a:cubicBezTo>
                      <a:pt x="18769" y="100549"/>
                      <a:pt x="0" y="81110"/>
                      <a:pt x="0" y="51481"/>
                    </a:cubicBezTo>
                    <a:cubicBezTo>
                      <a:pt x="0" y="19305"/>
                      <a:pt x="22255" y="0"/>
                      <a:pt x="52018" y="0"/>
                    </a:cubicBezTo>
                    <a:cubicBezTo>
                      <a:pt x="63681" y="0"/>
                      <a:pt x="72128" y="2413"/>
                      <a:pt x="75747" y="4290"/>
                    </a:cubicBezTo>
                    <a:lnTo>
                      <a:pt x="71860" y="18501"/>
                    </a:lnTo>
                    <a:cubicBezTo>
                      <a:pt x="67167" y="16490"/>
                      <a:pt x="60866" y="14747"/>
                      <a:pt x="52822" y="14747"/>
                    </a:cubicBezTo>
                    <a:cubicBezTo>
                      <a:pt x="32980" y="14747"/>
                      <a:pt x="18635" y="27215"/>
                      <a:pt x="18635" y="50543"/>
                    </a:cubicBezTo>
                    <a:cubicBezTo>
                      <a:pt x="18635" y="71993"/>
                      <a:pt x="31238" y="85668"/>
                      <a:pt x="52688" y="85668"/>
                    </a:cubicBezTo>
                    <a:cubicBezTo>
                      <a:pt x="59927" y="85668"/>
                      <a:pt x="67435" y="84193"/>
                      <a:pt x="72128" y="82048"/>
                    </a:cubicBezTo>
                    <a:lnTo>
                      <a:pt x="75077" y="96125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A98F7634-6D30-47B1-9211-00A31AA2D413}"/>
                  </a:ext>
                </a:extLst>
              </p:cNvPr>
              <p:cNvSpPr/>
              <p:nvPr/>
            </p:nvSpPr>
            <p:spPr>
              <a:xfrm>
                <a:off x="5721892" y="2374303"/>
                <a:ext cx="63279" cy="100683"/>
              </a:xfrm>
              <a:custGeom>
                <a:avLst/>
                <a:gdLst>
                  <a:gd name="connsiteX0" fmla="*/ 3620 w 63279"/>
                  <a:gd name="connsiteY0" fmla="*/ 79635 h 100683"/>
                  <a:gd name="connsiteX1" fmla="*/ 27215 w 63279"/>
                  <a:gd name="connsiteY1" fmla="*/ 85802 h 100683"/>
                  <a:gd name="connsiteX2" fmla="*/ 45046 w 63279"/>
                  <a:gd name="connsiteY2" fmla="*/ 72530 h 100683"/>
                  <a:gd name="connsiteX3" fmla="*/ 27751 w 63279"/>
                  <a:gd name="connsiteY3" fmla="*/ 56308 h 100683"/>
                  <a:gd name="connsiteX4" fmla="*/ 1475 w 63279"/>
                  <a:gd name="connsiteY4" fmla="*/ 28020 h 100683"/>
                  <a:gd name="connsiteX5" fmla="*/ 35930 w 63279"/>
                  <a:gd name="connsiteY5" fmla="*/ 0 h 100683"/>
                  <a:gd name="connsiteX6" fmla="*/ 59391 w 63279"/>
                  <a:gd name="connsiteY6" fmla="*/ 4960 h 100683"/>
                  <a:gd name="connsiteX7" fmla="*/ 55101 w 63279"/>
                  <a:gd name="connsiteY7" fmla="*/ 19305 h 100683"/>
                  <a:gd name="connsiteX8" fmla="*/ 35662 w 63279"/>
                  <a:gd name="connsiteY8" fmla="*/ 14747 h 100683"/>
                  <a:gd name="connsiteX9" fmla="*/ 19439 w 63279"/>
                  <a:gd name="connsiteY9" fmla="*/ 26411 h 100683"/>
                  <a:gd name="connsiteX10" fmla="*/ 38075 w 63279"/>
                  <a:gd name="connsiteY10" fmla="*/ 42499 h 100683"/>
                  <a:gd name="connsiteX11" fmla="*/ 63279 w 63279"/>
                  <a:gd name="connsiteY11" fmla="*/ 71457 h 100683"/>
                  <a:gd name="connsiteX12" fmla="*/ 26277 w 63279"/>
                  <a:gd name="connsiteY12" fmla="*/ 100683 h 100683"/>
                  <a:gd name="connsiteX13" fmla="*/ 0 w 63279"/>
                  <a:gd name="connsiteY13" fmla="*/ 94650 h 100683"/>
                  <a:gd name="connsiteX14" fmla="*/ 3888 w 63279"/>
                  <a:gd name="connsiteY14" fmla="*/ 79903 h 10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279" h="100683">
                    <a:moveTo>
                      <a:pt x="3620" y="79635"/>
                    </a:moveTo>
                    <a:cubicBezTo>
                      <a:pt x="9384" y="82987"/>
                      <a:pt x="18099" y="85802"/>
                      <a:pt x="27215" y="85802"/>
                    </a:cubicBezTo>
                    <a:cubicBezTo>
                      <a:pt x="38611" y="85802"/>
                      <a:pt x="45046" y="80440"/>
                      <a:pt x="45046" y="72530"/>
                    </a:cubicBezTo>
                    <a:cubicBezTo>
                      <a:pt x="45046" y="65156"/>
                      <a:pt x="40086" y="60866"/>
                      <a:pt x="27751" y="56308"/>
                    </a:cubicBezTo>
                    <a:cubicBezTo>
                      <a:pt x="11664" y="50543"/>
                      <a:pt x="1475" y="41963"/>
                      <a:pt x="1475" y="28020"/>
                    </a:cubicBezTo>
                    <a:cubicBezTo>
                      <a:pt x="1475" y="12066"/>
                      <a:pt x="14747" y="0"/>
                      <a:pt x="35930" y="0"/>
                    </a:cubicBezTo>
                    <a:cubicBezTo>
                      <a:pt x="46521" y="0"/>
                      <a:pt x="54297" y="2279"/>
                      <a:pt x="59391" y="4960"/>
                    </a:cubicBezTo>
                    <a:lnTo>
                      <a:pt x="55101" y="19305"/>
                    </a:lnTo>
                    <a:cubicBezTo>
                      <a:pt x="51615" y="17429"/>
                      <a:pt x="44778" y="14747"/>
                      <a:pt x="35662" y="14747"/>
                    </a:cubicBezTo>
                    <a:cubicBezTo>
                      <a:pt x="24400" y="14747"/>
                      <a:pt x="19439" y="20780"/>
                      <a:pt x="19439" y="26411"/>
                    </a:cubicBezTo>
                    <a:cubicBezTo>
                      <a:pt x="19439" y="33919"/>
                      <a:pt x="25070" y="37404"/>
                      <a:pt x="38075" y="42499"/>
                    </a:cubicBezTo>
                    <a:cubicBezTo>
                      <a:pt x="54967" y="48800"/>
                      <a:pt x="63279" y="57380"/>
                      <a:pt x="63279" y="71457"/>
                    </a:cubicBezTo>
                    <a:cubicBezTo>
                      <a:pt x="63279" y="87143"/>
                      <a:pt x="51481" y="100683"/>
                      <a:pt x="26277" y="100683"/>
                    </a:cubicBezTo>
                    <a:cubicBezTo>
                      <a:pt x="15954" y="100683"/>
                      <a:pt x="5363" y="97868"/>
                      <a:pt x="0" y="94650"/>
                    </a:cubicBezTo>
                    <a:lnTo>
                      <a:pt x="3888" y="79903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BDD963F-1E6E-2C08-B943-18A2EFB08DE5}"/>
                  </a:ext>
                </a:extLst>
              </p:cNvPr>
              <p:cNvSpPr/>
              <p:nvPr/>
            </p:nvSpPr>
            <p:spPr>
              <a:xfrm>
                <a:off x="5794288" y="2369477"/>
                <a:ext cx="36599" cy="56709"/>
              </a:xfrm>
              <a:custGeom>
                <a:avLst/>
                <a:gdLst>
                  <a:gd name="connsiteX0" fmla="*/ 2145 w 36599"/>
                  <a:gd name="connsiteY0" fmla="*/ 44912 h 56709"/>
                  <a:gd name="connsiteX1" fmla="*/ 14613 w 36599"/>
                  <a:gd name="connsiteY1" fmla="*/ 48264 h 56709"/>
                  <a:gd name="connsiteX2" fmla="*/ 25607 w 36599"/>
                  <a:gd name="connsiteY2" fmla="*/ 39549 h 56709"/>
                  <a:gd name="connsiteX3" fmla="*/ 13272 w 36599"/>
                  <a:gd name="connsiteY3" fmla="*/ 30299 h 56709"/>
                  <a:gd name="connsiteX4" fmla="*/ 8446 w 36599"/>
                  <a:gd name="connsiteY4" fmla="*/ 30299 h 56709"/>
                  <a:gd name="connsiteX5" fmla="*/ 8446 w 36599"/>
                  <a:gd name="connsiteY5" fmla="*/ 22657 h 56709"/>
                  <a:gd name="connsiteX6" fmla="*/ 13138 w 36599"/>
                  <a:gd name="connsiteY6" fmla="*/ 22657 h 56709"/>
                  <a:gd name="connsiteX7" fmla="*/ 23998 w 36599"/>
                  <a:gd name="connsiteY7" fmla="*/ 15015 h 56709"/>
                  <a:gd name="connsiteX8" fmla="*/ 15283 w 36599"/>
                  <a:gd name="connsiteY8" fmla="*/ 8178 h 56709"/>
                  <a:gd name="connsiteX9" fmla="*/ 4022 w 36599"/>
                  <a:gd name="connsiteY9" fmla="*/ 11664 h 56709"/>
                  <a:gd name="connsiteX10" fmla="*/ 1609 w 36599"/>
                  <a:gd name="connsiteY10" fmla="*/ 4156 h 56709"/>
                  <a:gd name="connsiteX11" fmla="*/ 17428 w 36599"/>
                  <a:gd name="connsiteY11" fmla="*/ 0 h 56709"/>
                  <a:gd name="connsiteX12" fmla="*/ 34589 w 36599"/>
                  <a:gd name="connsiteY12" fmla="*/ 13407 h 56709"/>
                  <a:gd name="connsiteX13" fmla="*/ 24534 w 36599"/>
                  <a:gd name="connsiteY13" fmla="*/ 26277 h 56709"/>
                  <a:gd name="connsiteX14" fmla="*/ 24534 w 36599"/>
                  <a:gd name="connsiteY14" fmla="*/ 26277 h 56709"/>
                  <a:gd name="connsiteX15" fmla="*/ 36600 w 36599"/>
                  <a:gd name="connsiteY15" fmla="*/ 40086 h 56709"/>
                  <a:gd name="connsiteX16" fmla="*/ 15283 w 36599"/>
                  <a:gd name="connsiteY16" fmla="*/ 56710 h 56709"/>
                  <a:gd name="connsiteX17" fmla="*/ 0 w 36599"/>
                  <a:gd name="connsiteY17" fmla="*/ 52956 h 56709"/>
                  <a:gd name="connsiteX18" fmla="*/ 2413 w 36599"/>
                  <a:gd name="connsiteY18" fmla="*/ 45180 h 5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599" h="56709">
                    <a:moveTo>
                      <a:pt x="2145" y="44912"/>
                    </a:moveTo>
                    <a:cubicBezTo>
                      <a:pt x="4290" y="46119"/>
                      <a:pt x="9384" y="48264"/>
                      <a:pt x="14613" y="48264"/>
                    </a:cubicBezTo>
                    <a:cubicBezTo>
                      <a:pt x="22523" y="48264"/>
                      <a:pt x="25740" y="43840"/>
                      <a:pt x="25607" y="39549"/>
                    </a:cubicBezTo>
                    <a:cubicBezTo>
                      <a:pt x="25607" y="33114"/>
                      <a:pt x="19574" y="30299"/>
                      <a:pt x="13272" y="30299"/>
                    </a:cubicBezTo>
                    <a:lnTo>
                      <a:pt x="8446" y="30299"/>
                    </a:lnTo>
                    <a:lnTo>
                      <a:pt x="8446" y="22657"/>
                    </a:lnTo>
                    <a:lnTo>
                      <a:pt x="13138" y="22657"/>
                    </a:lnTo>
                    <a:cubicBezTo>
                      <a:pt x="17965" y="22657"/>
                      <a:pt x="23998" y="20512"/>
                      <a:pt x="23998" y="15015"/>
                    </a:cubicBezTo>
                    <a:cubicBezTo>
                      <a:pt x="23998" y="11262"/>
                      <a:pt x="21182" y="8178"/>
                      <a:pt x="15283" y="8178"/>
                    </a:cubicBezTo>
                    <a:cubicBezTo>
                      <a:pt x="10859" y="8178"/>
                      <a:pt x="6301" y="10055"/>
                      <a:pt x="4022" y="11664"/>
                    </a:cubicBezTo>
                    <a:lnTo>
                      <a:pt x="1609" y="4156"/>
                    </a:lnTo>
                    <a:cubicBezTo>
                      <a:pt x="4692" y="2011"/>
                      <a:pt x="10859" y="0"/>
                      <a:pt x="17428" y="0"/>
                    </a:cubicBezTo>
                    <a:cubicBezTo>
                      <a:pt x="28690" y="0"/>
                      <a:pt x="34589" y="6167"/>
                      <a:pt x="34589" y="13407"/>
                    </a:cubicBezTo>
                    <a:cubicBezTo>
                      <a:pt x="34589" y="19171"/>
                      <a:pt x="31237" y="23864"/>
                      <a:pt x="24534" y="26277"/>
                    </a:cubicBezTo>
                    <a:lnTo>
                      <a:pt x="24534" y="26277"/>
                    </a:lnTo>
                    <a:cubicBezTo>
                      <a:pt x="31237" y="27618"/>
                      <a:pt x="36600" y="32712"/>
                      <a:pt x="36600" y="40086"/>
                    </a:cubicBezTo>
                    <a:cubicBezTo>
                      <a:pt x="36600" y="49336"/>
                      <a:pt x="28824" y="56710"/>
                      <a:pt x="15283" y="56710"/>
                    </a:cubicBezTo>
                    <a:cubicBezTo>
                      <a:pt x="8580" y="56710"/>
                      <a:pt x="2949" y="54833"/>
                      <a:pt x="0" y="52956"/>
                    </a:cubicBezTo>
                    <a:lnTo>
                      <a:pt x="2413" y="45180"/>
                    </a:lnTo>
                    <a:close/>
                  </a:path>
                </a:pathLst>
              </a:custGeom>
              <a:solidFill>
                <a:srgbClr val="BE1E2D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99265305-A9DB-37A0-15E4-2FA48D39A1D5}"/>
                  </a:ext>
                </a:extLst>
              </p:cNvPr>
              <p:cNvSpPr/>
              <p:nvPr/>
            </p:nvSpPr>
            <p:spPr>
              <a:xfrm>
                <a:off x="5841747" y="2367868"/>
                <a:ext cx="48531" cy="57782"/>
              </a:xfrm>
              <a:custGeom>
                <a:avLst/>
                <a:gdLst>
                  <a:gd name="connsiteX0" fmla="*/ 0 w 48531"/>
                  <a:gd name="connsiteY0" fmla="*/ 1207 h 57782"/>
                  <a:gd name="connsiteX1" fmla="*/ 16490 w 48531"/>
                  <a:gd name="connsiteY1" fmla="*/ 0 h 57782"/>
                  <a:gd name="connsiteX2" fmla="*/ 39683 w 48531"/>
                  <a:gd name="connsiteY2" fmla="*/ 6569 h 57782"/>
                  <a:gd name="connsiteX3" fmla="*/ 48532 w 48531"/>
                  <a:gd name="connsiteY3" fmla="*/ 27484 h 57782"/>
                  <a:gd name="connsiteX4" fmla="*/ 39683 w 48531"/>
                  <a:gd name="connsiteY4" fmla="*/ 50007 h 57782"/>
                  <a:gd name="connsiteX5" fmla="*/ 13943 w 48531"/>
                  <a:gd name="connsiteY5" fmla="*/ 57782 h 57782"/>
                  <a:gd name="connsiteX6" fmla="*/ 0 w 48531"/>
                  <a:gd name="connsiteY6" fmla="*/ 56978 h 57782"/>
                  <a:gd name="connsiteX7" fmla="*/ 0 w 48531"/>
                  <a:gd name="connsiteY7" fmla="*/ 1073 h 57782"/>
                  <a:gd name="connsiteX8" fmla="*/ 10323 w 48531"/>
                  <a:gd name="connsiteY8" fmla="*/ 49336 h 57782"/>
                  <a:gd name="connsiteX9" fmla="*/ 16088 w 48531"/>
                  <a:gd name="connsiteY9" fmla="*/ 49604 h 57782"/>
                  <a:gd name="connsiteX10" fmla="*/ 37538 w 48531"/>
                  <a:gd name="connsiteY10" fmla="*/ 27886 h 57782"/>
                  <a:gd name="connsiteX11" fmla="*/ 17428 w 48531"/>
                  <a:gd name="connsiteY11" fmla="*/ 8178 h 57782"/>
                  <a:gd name="connsiteX12" fmla="*/ 10323 w 48531"/>
                  <a:gd name="connsiteY12" fmla="*/ 8714 h 57782"/>
                  <a:gd name="connsiteX13" fmla="*/ 10323 w 48531"/>
                  <a:gd name="connsiteY13" fmla="*/ 49336 h 5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531" h="57782">
                    <a:moveTo>
                      <a:pt x="0" y="1207"/>
                    </a:moveTo>
                    <a:cubicBezTo>
                      <a:pt x="4558" y="402"/>
                      <a:pt x="10323" y="0"/>
                      <a:pt x="16490" y="0"/>
                    </a:cubicBezTo>
                    <a:cubicBezTo>
                      <a:pt x="27081" y="0"/>
                      <a:pt x="34455" y="2145"/>
                      <a:pt x="39683" y="6569"/>
                    </a:cubicBezTo>
                    <a:cubicBezTo>
                      <a:pt x="45180" y="10993"/>
                      <a:pt x="48532" y="17831"/>
                      <a:pt x="48532" y="27484"/>
                    </a:cubicBezTo>
                    <a:cubicBezTo>
                      <a:pt x="48532" y="37136"/>
                      <a:pt x="45046" y="45180"/>
                      <a:pt x="39683" y="50007"/>
                    </a:cubicBezTo>
                    <a:cubicBezTo>
                      <a:pt x="34052" y="55101"/>
                      <a:pt x="25070" y="57782"/>
                      <a:pt x="13943" y="57782"/>
                    </a:cubicBezTo>
                    <a:cubicBezTo>
                      <a:pt x="7910" y="57782"/>
                      <a:pt x="3352" y="57380"/>
                      <a:pt x="0" y="56978"/>
                    </a:cubicBezTo>
                    <a:lnTo>
                      <a:pt x="0" y="1073"/>
                    </a:lnTo>
                    <a:close/>
                    <a:moveTo>
                      <a:pt x="10323" y="49336"/>
                    </a:moveTo>
                    <a:cubicBezTo>
                      <a:pt x="11797" y="49604"/>
                      <a:pt x="13943" y="49604"/>
                      <a:pt x="16088" y="49604"/>
                    </a:cubicBezTo>
                    <a:cubicBezTo>
                      <a:pt x="29628" y="49604"/>
                      <a:pt x="37538" y="42231"/>
                      <a:pt x="37538" y="27886"/>
                    </a:cubicBezTo>
                    <a:cubicBezTo>
                      <a:pt x="37538" y="15284"/>
                      <a:pt x="30433" y="8178"/>
                      <a:pt x="17428" y="8178"/>
                    </a:cubicBezTo>
                    <a:cubicBezTo>
                      <a:pt x="14077" y="8178"/>
                      <a:pt x="11797" y="8446"/>
                      <a:pt x="10323" y="8714"/>
                    </a:cubicBezTo>
                    <a:lnTo>
                      <a:pt x="10323" y="49336"/>
                    </a:lnTo>
                    <a:close/>
                  </a:path>
                </a:pathLst>
              </a:custGeom>
              <a:solidFill>
                <a:srgbClr val="BE1E2D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A8921B39-4CC5-87E1-B6DF-FB4F22B75E26}"/>
                </a:ext>
              </a:extLst>
            </p:cNvPr>
            <p:cNvGrpSpPr/>
            <p:nvPr/>
          </p:nvGrpSpPr>
          <p:grpSpPr>
            <a:xfrm>
              <a:off x="5124092" y="2672868"/>
              <a:ext cx="765382" cy="402733"/>
              <a:chOff x="5124092" y="2672868"/>
              <a:chExt cx="765382" cy="402733"/>
            </a:xfrm>
            <a:solidFill>
              <a:srgbClr val="FFFFFF"/>
            </a:solidFill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69E3340-261E-6AA0-C371-B640F4AF9EB5}"/>
                  </a:ext>
                </a:extLst>
              </p:cNvPr>
              <p:cNvSpPr/>
              <p:nvPr/>
            </p:nvSpPr>
            <p:spPr>
              <a:xfrm>
                <a:off x="5127712" y="2672868"/>
                <a:ext cx="69580" cy="87813"/>
              </a:xfrm>
              <a:custGeom>
                <a:avLst/>
                <a:gdLst>
                  <a:gd name="connsiteX0" fmla="*/ 0 w 69580"/>
                  <a:gd name="connsiteY0" fmla="*/ 87813 h 87813"/>
                  <a:gd name="connsiteX1" fmla="*/ 0 w 69580"/>
                  <a:gd name="connsiteY1" fmla="*/ 134 h 87813"/>
                  <a:gd name="connsiteX2" fmla="*/ 18233 w 69580"/>
                  <a:gd name="connsiteY2" fmla="*/ 134 h 87813"/>
                  <a:gd name="connsiteX3" fmla="*/ 40890 w 69580"/>
                  <a:gd name="connsiteY3" fmla="*/ 37673 h 87813"/>
                  <a:gd name="connsiteX4" fmla="*/ 55905 w 69580"/>
                  <a:gd name="connsiteY4" fmla="*/ 67033 h 87813"/>
                  <a:gd name="connsiteX5" fmla="*/ 56174 w 69580"/>
                  <a:gd name="connsiteY5" fmla="*/ 67033 h 87813"/>
                  <a:gd name="connsiteX6" fmla="*/ 54699 w 69580"/>
                  <a:gd name="connsiteY6" fmla="*/ 30567 h 87813"/>
                  <a:gd name="connsiteX7" fmla="*/ 54699 w 69580"/>
                  <a:gd name="connsiteY7" fmla="*/ 0 h 87813"/>
                  <a:gd name="connsiteX8" fmla="*/ 69580 w 69580"/>
                  <a:gd name="connsiteY8" fmla="*/ 0 h 87813"/>
                  <a:gd name="connsiteX9" fmla="*/ 69580 w 69580"/>
                  <a:gd name="connsiteY9" fmla="*/ 87679 h 87813"/>
                  <a:gd name="connsiteX10" fmla="*/ 53090 w 69580"/>
                  <a:gd name="connsiteY10" fmla="*/ 87679 h 87813"/>
                  <a:gd name="connsiteX11" fmla="*/ 30165 w 69580"/>
                  <a:gd name="connsiteY11" fmla="*/ 49202 h 87813"/>
                  <a:gd name="connsiteX12" fmla="*/ 14479 w 69580"/>
                  <a:gd name="connsiteY12" fmla="*/ 18903 h 87813"/>
                  <a:gd name="connsiteX13" fmla="*/ 14077 w 69580"/>
                  <a:gd name="connsiteY13" fmla="*/ 18903 h 87813"/>
                  <a:gd name="connsiteX14" fmla="*/ 14881 w 69580"/>
                  <a:gd name="connsiteY14" fmla="*/ 56308 h 87813"/>
                  <a:gd name="connsiteX15" fmla="*/ 14881 w 69580"/>
                  <a:gd name="connsiteY15" fmla="*/ 87679 h 87813"/>
                  <a:gd name="connsiteX16" fmla="*/ 134 w 69580"/>
                  <a:gd name="connsiteY16" fmla="*/ 87679 h 8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80" h="87813">
                    <a:moveTo>
                      <a:pt x="0" y="87813"/>
                    </a:moveTo>
                    <a:lnTo>
                      <a:pt x="0" y="134"/>
                    </a:lnTo>
                    <a:lnTo>
                      <a:pt x="18233" y="134"/>
                    </a:lnTo>
                    <a:lnTo>
                      <a:pt x="40890" y="37673"/>
                    </a:lnTo>
                    <a:cubicBezTo>
                      <a:pt x="46789" y="47459"/>
                      <a:pt x="51883" y="57648"/>
                      <a:pt x="55905" y="67033"/>
                    </a:cubicBezTo>
                    <a:lnTo>
                      <a:pt x="56174" y="67033"/>
                    </a:lnTo>
                    <a:cubicBezTo>
                      <a:pt x="55101" y="55369"/>
                      <a:pt x="54699" y="43974"/>
                      <a:pt x="54699" y="30567"/>
                    </a:cubicBezTo>
                    <a:lnTo>
                      <a:pt x="54699" y="0"/>
                    </a:lnTo>
                    <a:lnTo>
                      <a:pt x="69580" y="0"/>
                    </a:lnTo>
                    <a:lnTo>
                      <a:pt x="69580" y="87679"/>
                    </a:lnTo>
                    <a:lnTo>
                      <a:pt x="53090" y="87679"/>
                    </a:lnTo>
                    <a:lnTo>
                      <a:pt x="30165" y="49202"/>
                    </a:lnTo>
                    <a:cubicBezTo>
                      <a:pt x="24534" y="39550"/>
                      <a:pt x="18769" y="28824"/>
                      <a:pt x="14479" y="18903"/>
                    </a:cubicBezTo>
                    <a:lnTo>
                      <a:pt x="14077" y="18903"/>
                    </a:lnTo>
                    <a:cubicBezTo>
                      <a:pt x="14747" y="30299"/>
                      <a:pt x="14881" y="41963"/>
                      <a:pt x="14881" y="56308"/>
                    </a:cubicBezTo>
                    <a:lnTo>
                      <a:pt x="14881" y="87679"/>
                    </a:lnTo>
                    <a:lnTo>
                      <a:pt x="134" y="876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FDD096B-1DB8-6CEB-76D9-929127CFBF9A}"/>
                  </a:ext>
                </a:extLst>
              </p:cNvPr>
              <p:cNvSpPr/>
              <p:nvPr/>
            </p:nvSpPr>
            <p:spPr>
              <a:xfrm>
                <a:off x="5238584" y="2707457"/>
                <a:ext cx="67167" cy="36600"/>
              </a:xfrm>
              <a:custGeom>
                <a:avLst/>
                <a:gdLst>
                  <a:gd name="connsiteX0" fmla="*/ 0 w 67167"/>
                  <a:gd name="connsiteY0" fmla="*/ 10323 h 36600"/>
                  <a:gd name="connsiteX1" fmla="*/ 0 w 67167"/>
                  <a:gd name="connsiteY1" fmla="*/ 0 h 36600"/>
                  <a:gd name="connsiteX2" fmla="*/ 67167 w 67167"/>
                  <a:gd name="connsiteY2" fmla="*/ 0 h 36600"/>
                  <a:gd name="connsiteX3" fmla="*/ 67167 w 67167"/>
                  <a:gd name="connsiteY3" fmla="*/ 10323 h 36600"/>
                  <a:gd name="connsiteX4" fmla="*/ 0 w 67167"/>
                  <a:gd name="connsiteY4" fmla="*/ 10323 h 36600"/>
                  <a:gd name="connsiteX5" fmla="*/ 0 w 67167"/>
                  <a:gd name="connsiteY5" fmla="*/ 36600 h 36600"/>
                  <a:gd name="connsiteX6" fmla="*/ 0 w 67167"/>
                  <a:gd name="connsiteY6" fmla="*/ 26411 h 36600"/>
                  <a:gd name="connsiteX7" fmla="*/ 67167 w 67167"/>
                  <a:gd name="connsiteY7" fmla="*/ 26411 h 36600"/>
                  <a:gd name="connsiteX8" fmla="*/ 67167 w 67167"/>
                  <a:gd name="connsiteY8" fmla="*/ 36600 h 36600"/>
                  <a:gd name="connsiteX9" fmla="*/ 0 w 67167"/>
                  <a:gd name="connsiteY9" fmla="*/ 36600 h 3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67" h="36600">
                    <a:moveTo>
                      <a:pt x="0" y="10323"/>
                    </a:moveTo>
                    <a:lnTo>
                      <a:pt x="0" y="0"/>
                    </a:lnTo>
                    <a:lnTo>
                      <a:pt x="67167" y="0"/>
                    </a:lnTo>
                    <a:lnTo>
                      <a:pt x="67167" y="10323"/>
                    </a:lnTo>
                    <a:lnTo>
                      <a:pt x="0" y="10323"/>
                    </a:lnTo>
                    <a:close/>
                    <a:moveTo>
                      <a:pt x="0" y="36600"/>
                    </a:moveTo>
                    <a:lnTo>
                      <a:pt x="0" y="26411"/>
                    </a:lnTo>
                    <a:lnTo>
                      <a:pt x="67167" y="26411"/>
                    </a:lnTo>
                    <a:lnTo>
                      <a:pt x="67167" y="36600"/>
                    </a:lnTo>
                    <a:lnTo>
                      <a:pt x="0" y="366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6BFDA9-B113-3004-ADA0-D36DFD0B898E}"/>
                  </a:ext>
                </a:extLst>
              </p:cNvPr>
              <p:cNvSpPr/>
              <p:nvPr/>
            </p:nvSpPr>
            <p:spPr>
              <a:xfrm>
                <a:off x="5343156" y="2676219"/>
                <a:ext cx="56575" cy="85802"/>
              </a:xfrm>
              <a:custGeom>
                <a:avLst/>
                <a:gdLst>
                  <a:gd name="connsiteX0" fmla="*/ 53894 w 56575"/>
                  <a:gd name="connsiteY0" fmla="*/ 13139 h 85802"/>
                  <a:gd name="connsiteX1" fmla="*/ 21316 w 56575"/>
                  <a:gd name="connsiteY1" fmla="*/ 13139 h 85802"/>
                  <a:gd name="connsiteX2" fmla="*/ 18903 w 56575"/>
                  <a:gd name="connsiteY2" fmla="*/ 30031 h 85802"/>
                  <a:gd name="connsiteX3" fmla="*/ 25070 w 56575"/>
                  <a:gd name="connsiteY3" fmla="*/ 29629 h 85802"/>
                  <a:gd name="connsiteX4" fmla="*/ 45582 w 56575"/>
                  <a:gd name="connsiteY4" fmla="*/ 35125 h 85802"/>
                  <a:gd name="connsiteX5" fmla="*/ 56576 w 56575"/>
                  <a:gd name="connsiteY5" fmla="*/ 56576 h 85802"/>
                  <a:gd name="connsiteX6" fmla="*/ 22389 w 56575"/>
                  <a:gd name="connsiteY6" fmla="*/ 85802 h 85802"/>
                  <a:gd name="connsiteX7" fmla="*/ 0 w 56575"/>
                  <a:gd name="connsiteY7" fmla="*/ 80842 h 85802"/>
                  <a:gd name="connsiteX8" fmla="*/ 3217 w 56575"/>
                  <a:gd name="connsiteY8" fmla="*/ 68776 h 85802"/>
                  <a:gd name="connsiteX9" fmla="*/ 21852 w 56575"/>
                  <a:gd name="connsiteY9" fmla="*/ 73200 h 85802"/>
                  <a:gd name="connsiteX10" fmla="*/ 40220 w 56575"/>
                  <a:gd name="connsiteY10" fmla="*/ 57782 h 85802"/>
                  <a:gd name="connsiteX11" fmla="*/ 16222 w 56575"/>
                  <a:gd name="connsiteY11" fmla="*/ 41829 h 85802"/>
                  <a:gd name="connsiteX12" fmla="*/ 4692 w 56575"/>
                  <a:gd name="connsiteY12" fmla="*/ 42633 h 85802"/>
                  <a:gd name="connsiteX13" fmla="*/ 10323 w 56575"/>
                  <a:gd name="connsiteY13" fmla="*/ 0 h 85802"/>
                  <a:gd name="connsiteX14" fmla="*/ 54029 w 56575"/>
                  <a:gd name="connsiteY14" fmla="*/ 0 h 85802"/>
                  <a:gd name="connsiteX15" fmla="*/ 54029 w 56575"/>
                  <a:gd name="connsiteY15" fmla="*/ 13272 h 8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75" h="85802">
                    <a:moveTo>
                      <a:pt x="53894" y="13139"/>
                    </a:moveTo>
                    <a:lnTo>
                      <a:pt x="21316" y="13139"/>
                    </a:lnTo>
                    <a:lnTo>
                      <a:pt x="18903" y="30031"/>
                    </a:lnTo>
                    <a:cubicBezTo>
                      <a:pt x="20914" y="29763"/>
                      <a:pt x="22523" y="29629"/>
                      <a:pt x="25070" y="29629"/>
                    </a:cubicBezTo>
                    <a:cubicBezTo>
                      <a:pt x="32444" y="29629"/>
                      <a:pt x="39951" y="31371"/>
                      <a:pt x="45582" y="35125"/>
                    </a:cubicBezTo>
                    <a:cubicBezTo>
                      <a:pt x="51883" y="39147"/>
                      <a:pt x="56576" y="46253"/>
                      <a:pt x="56576" y="56576"/>
                    </a:cubicBezTo>
                    <a:cubicBezTo>
                      <a:pt x="56576" y="72664"/>
                      <a:pt x="43169" y="85802"/>
                      <a:pt x="22389" y="85802"/>
                    </a:cubicBezTo>
                    <a:cubicBezTo>
                      <a:pt x="12602" y="85802"/>
                      <a:pt x="4424" y="83389"/>
                      <a:pt x="0" y="80842"/>
                    </a:cubicBezTo>
                    <a:lnTo>
                      <a:pt x="3217" y="68776"/>
                    </a:lnTo>
                    <a:cubicBezTo>
                      <a:pt x="6837" y="70787"/>
                      <a:pt x="14211" y="73200"/>
                      <a:pt x="21852" y="73200"/>
                    </a:cubicBezTo>
                    <a:cubicBezTo>
                      <a:pt x="31237" y="73200"/>
                      <a:pt x="40220" y="67837"/>
                      <a:pt x="40220" y="57782"/>
                    </a:cubicBezTo>
                    <a:cubicBezTo>
                      <a:pt x="40220" y="47728"/>
                      <a:pt x="33114" y="41829"/>
                      <a:pt x="16222" y="41829"/>
                    </a:cubicBezTo>
                    <a:cubicBezTo>
                      <a:pt x="11529" y="41829"/>
                      <a:pt x="8044" y="42097"/>
                      <a:pt x="4692" y="42633"/>
                    </a:cubicBezTo>
                    <a:lnTo>
                      <a:pt x="10323" y="0"/>
                    </a:lnTo>
                    <a:lnTo>
                      <a:pt x="54029" y="0"/>
                    </a:lnTo>
                    <a:lnTo>
                      <a:pt x="54029" y="1327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1F1503E-E0DA-EEF8-DBD4-B1411F085584}"/>
                  </a:ext>
                </a:extLst>
              </p:cNvPr>
              <p:cNvSpPr/>
              <p:nvPr/>
            </p:nvSpPr>
            <p:spPr>
              <a:xfrm>
                <a:off x="5411932" y="2674745"/>
                <a:ext cx="60866" cy="87411"/>
              </a:xfrm>
              <a:custGeom>
                <a:avLst/>
                <a:gdLst>
                  <a:gd name="connsiteX0" fmla="*/ 60866 w 60866"/>
                  <a:gd name="connsiteY0" fmla="*/ 43169 h 87411"/>
                  <a:gd name="connsiteX1" fmla="*/ 30031 w 60866"/>
                  <a:gd name="connsiteY1" fmla="*/ 87411 h 87411"/>
                  <a:gd name="connsiteX2" fmla="*/ 0 w 60866"/>
                  <a:gd name="connsiteY2" fmla="*/ 43974 h 87411"/>
                  <a:gd name="connsiteX3" fmla="*/ 30970 w 60866"/>
                  <a:gd name="connsiteY3" fmla="*/ 0 h 87411"/>
                  <a:gd name="connsiteX4" fmla="*/ 60866 w 60866"/>
                  <a:gd name="connsiteY4" fmla="*/ 43169 h 87411"/>
                  <a:gd name="connsiteX5" fmla="*/ 16088 w 60866"/>
                  <a:gd name="connsiteY5" fmla="*/ 43974 h 87411"/>
                  <a:gd name="connsiteX6" fmla="*/ 30567 w 60866"/>
                  <a:gd name="connsiteY6" fmla="*/ 75211 h 87411"/>
                  <a:gd name="connsiteX7" fmla="*/ 44912 w 60866"/>
                  <a:gd name="connsiteY7" fmla="*/ 43437 h 87411"/>
                  <a:gd name="connsiteX8" fmla="*/ 30567 w 60866"/>
                  <a:gd name="connsiteY8" fmla="*/ 12200 h 87411"/>
                  <a:gd name="connsiteX9" fmla="*/ 16088 w 60866"/>
                  <a:gd name="connsiteY9" fmla="*/ 43974 h 8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66" h="87411">
                    <a:moveTo>
                      <a:pt x="60866" y="43169"/>
                    </a:moveTo>
                    <a:cubicBezTo>
                      <a:pt x="60866" y="70385"/>
                      <a:pt x="50141" y="87411"/>
                      <a:pt x="30031" y="87411"/>
                    </a:cubicBezTo>
                    <a:cubicBezTo>
                      <a:pt x="9921" y="87411"/>
                      <a:pt x="134" y="69714"/>
                      <a:pt x="0" y="43974"/>
                    </a:cubicBezTo>
                    <a:cubicBezTo>
                      <a:pt x="0" y="17697"/>
                      <a:pt x="11128" y="0"/>
                      <a:pt x="30970" y="0"/>
                    </a:cubicBezTo>
                    <a:cubicBezTo>
                      <a:pt x="50811" y="0"/>
                      <a:pt x="60866" y="18233"/>
                      <a:pt x="60866" y="43169"/>
                    </a:cubicBezTo>
                    <a:close/>
                    <a:moveTo>
                      <a:pt x="16088" y="43974"/>
                    </a:moveTo>
                    <a:cubicBezTo>
                      <a:pt x="16088" y="64486"/>
                      <a:pt x="21719" y="75211"/>
                      <a:pt x="30567" y="75211"/>
                    </a:cubicBezTo>
                    <a:cubicBezTo>
                      <a:pt x="39952" y="75211"/>
                      <a:pt x="44912" y="63815"/>
                      <a:pt x="44912" y="43437"/>
                    </a:cubicBezTo>
                    <a:cubicBezTo>
                      <a:pt x="44912" y="23059"/>
                      <a:pt x="40220" y="12200"/>
                      <a:pt x="30567" y="12200"/>
                    </a:cubicBezTo>
                    <a:cubicBezTo>
                      <a:pt x="21987" y="12200"/>
                      <a:pt x="15954" y="22791"/>
                      <a:pt x="16088" y="43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729CF7F-ED9D-0A6D-1DF6-A4E26C62549A}"/>
                  </a:ext>
                </a:extLst>
              </p:cNvPr>
              <p:cNvSpPr/>
              <p:nvPr/>
            </p:nvSpPr>
            <p:spPr>
              <a:xfrm>
                <a:off x="5484059" y="2676085"/>
                <a:ext cx="56844" cy="84595"/>
              </a:xfrm>
              <a:custGeom>
                <a:avLst/>
                <a:gdLst>
                  <a:gd name="connsiteX0" fmla="*/ 56844 w 56844"/>
                  <a:gd name="connsiteY0" fmla="*/ 0 h 84595"/>
                  <a:gd name="connsiteX1" fmla="*/ 56844 w 56844"/>
                  <a:gd name="connsiteY1" fmla="*/ 10323 h 84595"/>
                  <a:gd name="connsiteX2" fmla="*/ 21048 w 56844"/>
                  <a:gd name="connsiteY2" fmla="*/ 84596 h 84595"/>
                  <a:gd name="connsiteX3" fmla="*/ 4156 w 56844"/>
                  <a:gd name="connsiteY3" fmla="*/ 84596 h 84595"/>
                  <a:gd name="connsiteX4" fmla="*/ 39818 w 56844"/>
                  <a:gd name="connsiteY4" fmla="*/ 13541 h 84595"/>
                  <a:gd name="connsiteX5" fmla="*/ 39818 w 56844"/>
                  <a:gd name="connsiteY5" fmla="*/ 13273 h 84595"/>
                  <a:gd name="connsiteX6" fmla="*/ 0 w 56844"/>
                  <a:gd name="connsiteY6" fmla="*/ 13273 h 84595"/>
                  <a:gd name="connsiteX7" fmla="*/ 0 w 56844"/>
                  <a:gd name="connsiteY7" fmla="*/ 0 h 84595"/>
                  <a:gd name="connsiteX8" fmla="*/ 56844 w 56844"/>
                  <a:gd name="connsiteY8" fmla="*/ 0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844" h="84595">
                    <a:moveTo>
                      <a:pt x="56844" y="0"/>
                    </a:moveTo>
                    <a:lnTo>
                      <a:pt x="56844" y="10323"/>
                    </a:lnTo>
                    <a:lnTo>
                      <a:pt x="21048" y="84596"/>
                    </a:lnTo>
                    <a:lnTo>
                      <a:pt x="4156" y="84596"/>
                    </a:lnTo>
                    <a:lnTo>
                      <a:pt x="39818" y="13541"/>
                    </a:lnTo>
                    <a:lnTo>
                      <a:pt x="39818" y="13273"/>
                    </a:lnTo>
                    <a:lnTo>
                      <a:pt x="0" y="13273"/>
                    </a:lnTo>
                    <a:lnTo>
                      <a:pt x="0" y="0"/>
                    </a:lnTo>
                    <a:lnTo>
                      <a:pt x="568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FB17F3C-5015-AC82-0C34-0D28C2B08FE2}"/>
                  </a:ext>
                </a:extLst>
              </p:cNvPr>
              <p:cNvSpPr/>
              <p:nvPr/>
            </p:nvSpPr>
            <p:spPr>
              <a:xfrm>
                <a:off x="5124092" y="2819134"/>
                <a:ext cx="57513" cy="86070"/>
              </a:xfrm>
              <a:custGeom>
                <a:avLst/>
                <a:gdLst>
                  <a:gd name="connsiteX0" fmla="*/ 0 w 57513"/>
                  <a:gd name="connsiteY0" fmla="*/ 86070 h 86070"/>
                  <a:gd name="connsiteX1" fmla="*/ 0 w 57513"/>
                  <a:gd name="connsiteY1" fmla="*/ 76283 h 86070"/>
                  <a:gd name="connsiteX2" fmla="*/ 10055 w 57513"/>
                  <a:gd name="connsiteY2" fmla="*/ 67033 h 86070"/>
                  <a:gd name="connsiteX3" fmla="*/ 39415 w 57513"/>
                  <a:gd name="connsiteY3" fmla="*/ 27215 h 86070"/>
                  <a:gd name="connsiteX4" fmla="*/ 24400 w 57513"/>
                  <a:gd name="connsiteY4" fmla="*/ 13004 h 86070"/>
                  <a:gd name="connsiteX5" fmla="*/ 6301 w 57513"/>
                  <a:gd name="connsiteY5" fmla="*/ 19976 h 86070"/>
                  <a:gd name="connsiteX6" fmla="*/ 1609 w 57513"/>
                  <a:gd name="connsiteY6" fmla="*/ 8714 h 86070"/>
                  <a:gd name="connsiteX7" fmla="*/ 27618 w 57513"/>
                  <a:gd name="connsiteY7" fmla="*/ 0 h 86070"/>
                  <a:gd name="connsiteX8" fmla="*/ 55503 w 57513"/>
                  <a:gd name="connsiteY8" fmla="*/ 25607 h 86070"/>
                  <a:gd name="connsiteX9" fmla="*/ 30165 w 57513"/>
                  <a:gd name="connsiteY9" fmla="*/ 66094 h 86070"/>
                  <a:gd name="connsiteX10" fmla="*/ 22791 w 57513"/>
                  <a:gd name="connsiteY10" fmla="*/ 72396 h 86070"/>
                  <a:gd name="connsiteX11" fmla="*/ 22791 w 57513"/>
                  <a:gd name="connsiteY11" fmla="*/ 72664 h 86070"/>
                  <a:gd name="connsiteX12" fmla="*/ 57514 w 57513"/>
                  <a:gd name="connsiteY12" fmla="*/ 72664 h 86070"/>
                  <a:gd name="connsiteX13" fmla="*/ 57514 w 57513"/>
                  <a:gd name="connsiteY13" fmla="*/ 85936 h 86070"/>
                  <a:gd name="connsiteX14" fmla="*/ 134 w 57513"/>
                  <a:gd name="connsiteY14" fmla="*/ 85936 h 8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513" h="86070">
                    <a:moveTo>
                      <a:pt x="0" y="86070"/>
                    </a:moveTo>
                    <a:lnTo>
                      <a:pt x="0" y="76283"/>
                    </a:lnTo>
                    <a:lnTo>
                      <a:pt x="10055" y="67033"/>
                    </a:lnTo>
                    <a:cubicBezTo>
                      <a:pt x="30031" y="48532"/>
                      <a:pt x="39281" y="38477"/>
                      <a:pt x="39415" y="27215"/>
                    </a:cubicBezTo>
                    <a:cubicBezTo>
                      <a:pt x="39415" y="19708"/>
                      <a:pt x="35393" y="13004"/>
                      <a:pt x="24400" y="13004"/>
                    </a:cubicBezTo>
                    <a:cubicBezTo>
                      <a:pt x="17026" y="13004"/>
                      <a:pt x="10591" y="16758"/>
                      <a:pt x="6301" y="19976"/>
                    </a:cubicBezTo>
                    <a:lnTo>
                      <a:pt x="1609" y="8714"/>
                    </a:lnTo>
                    <a:cubicBezTo>
                      <a:pt x="7776" y="3754"/>
                      <a:pt x="16892" y="0"/>
                      <a:pt x="27618" y="0"/>
                    </a:cubicBezTo>
                    <a:cubicBezTo>
                      <a:pt x="46387" y="0"/>
                      <a:pt x="55503" y="11798"/>
                      <a:pt x="55503" y="25607"/>
                    </a:cubicBezTo>
                    <a:cubicBezTo>
                      <a:pt x="55503" y="40488"/>
                      <a:pt x="44778" y="52420"/>
                      <a:pt x="30165" y="66094"/>
                    </a:cubicBezTo>
                    <a:lnTo>
                      <a:pt x="22791" y="72396"/>
                    </a:lnTo>
                    <a:lnTo>
                      <a:pt x="22791" y="72664"/>
                    </a:lnTo>
                    <a:lnTo>
                      <a:pt x="57514" y="72664"/>
                    </a:lnTo>
                    <a:lnTo>
                      <a:pt x="57514" y="85936"/>
                    </a:lnTo>
                    <a:lnTo>
                      <a:pt x="134" y="8593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64A5B74-75EF-42EE-14E6-E2FF81FA263F}"/>
                  </a:ext>
                </a:extLst>
              </p:cNvPr>
              <p:cNvSpPr/>
              <p:nvPr/>
            </p:nvSpPr>
            <p:spPr>
              <a:xfrm>
                <a:off x="5193136" y="2819268"/>
                <a:ext cx="56709" cy="87411"/>
              </a:xfrm>
              <a:custGeom>
                <a:avLst/>
                <a:gdLst>
                  <a:gd name="connsiteX0" fmla="*/ 3888 w 56709"/>
                  <a:gd name="connsiteY0" fmla="*/ 69446 h 87411"/>
                  <a:gd name="connsiteX1" fmla="*/ 23193 w 56709"/>
                  <a:gd name="connsiteY1" fmla="*/ 74675 h 87411"/>
                  <a:gd name="connsiteX2" fmla="*/ 40220 w 56709"/>
                  <a:gd name="connsiteY2" fmla="*/ 61134 h 87411"/>
                  <a:gd name="connsiteX3" fmla="*/ 21048 w 56709"/>
                  <a:gd name="connsiteY3" fmla="*/ 46789 h 87411"/>
                  <a:gd name="connsiteX4" fmla="*/ 13675 w 56709"/>
                  <a:gd name="connsiteY4" fmla="*/ 46789 h 87411"/>
                  <a:gd name="connsiteX5" fmla="*/ 13675 w 56709"/>
                  <a:gd name="connsiteY5" fmla="*/ 35125 h 87411"/>
                  <a:gd name="connsiteX6" fmla="*/ 20780 w 56709"/>
                  <a:gd name="connsiteY6" fmla="*/ 35125 h 87411"/>
                  <a:gd name="connsiteX7" fmla="*/ 37538 w 56709"/>
                  <a:gd name="connsiteY7" fmla="*/ 23328 h 87411"/>
                  <a:gd name="connsiteX8" fmla="*/ 23998 w 56709"/>
                  <a:gd name="connsiteY8" fmla="*/ 12736 h 87411"/>
                  <a:gd name="connsiteX9" fmla="*/ 6703 w 56709"/>
                  <a:gd name="connsiteY9" fmla="*/ 18099 h 87411"/>
                  <a:gd name="connsiteX10" fmla="*/ 3083 w 56709"/>
                  <a:gd name="connsiteY10" fmla="*/ 6569 h 87411"/>
                  <a:gd name="connsiteX11" fmla="*/ 27349 w 56709"/>
                  <a:gd name="connsiteY11" fmla="*/ 0 h 87411"/>
                  <a:gd name="connsiteX12" fmla="*/ 53760 w 56709"/>
                  <a:gd name="connsiteY12" fmla="*/ 20646 h 87411"/>
                  <a:gd name="connsiteX13" fmla="*/ 38075 w 56709"/>
                  <a:gd name="connsiteY13" fmla="*/ 40488 h 87411"/>
                  <a:gd name="connsiteX14" fmla="*/ 38075 w 56709"/>
                  <a:gd name="connsiteY14" fmla="*/ 40756 h 87411"/>
                  <a:gd name="connsiteX15" fmla="*/ 56710 w 56709"/>
                  <a:gd name="connsiteY15" fmla="*/ 61804 h 87411"/>
                  <a:gd name="connsiteX16" fmla="*/ 23730 w 56709"/>
                  <a:gd name="connsiteY16" fmla="*/ 87411 h 87411"/>
                  <a:gd name="connsiteX17" fmla="*/ 0 w 56709"/>
                  <a:gd name="connsiteY17" fmla="*/ 81512 h 87411"/>
                  <a:gd name="connsiteX18" fmla="*/ 3620 w 56709"/>
                  <a:gd name="connsiteY18" fmla="*/ 69446 h 8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6709" h="87411">
                    <a:moveTo>
                      <a:pt x="3888" y="69446"/>
                    </a:moveTo>
                    <a:cubicBezTo>
                      <a:pt x="7105" y="71457"/>
                      <a:pt x="15015" y="74675"/>
                      <a:pt x="23193" y="74675"/>
                    </a:cubicBezTo>
                    <a:cubicBezTo>
                      <a:pt x="35393" y="74675"/>
                      <a:pt x="40354" y="67837"/>
                      <a:pt x="40220" y="61134"/>
                    </a:cubicBezTo>
                    <a:cubicBezTo>
                      <a:pt x="40220" y="51079"/>
                      <a:pt x="30835" y="46789"/>
                      <a:pt x="21048" y="46789"/>
                    </a:cubicBezTo>
                    <a:lnTo>
                      <a:pt x="13675" y="46789"/>
                    </a:lnTo>
                    <a:lnTo>
                      <a:pt x="13675" y="35125"/>
                    </a:lnTo>
                    <a:lnTo>
                      <a:pt x="20780" y="35125"/>
                    </a:lnTo>
                    <a:cubicBezTo>
                      <a:pt x="28154" y="35125"/>
                      <a:pt x="37538" y="31774"/>
                      <a:pt x="37538" y="23328"/>
                    </a:cubicBezTo>
                    <a:cubicBezTo>
                      <a:pt x="37538" y="17563"/>
                      <a:pt x="33248" y="12736"/>
                      <a:pt x="23998" y="12736"/>
                    </a:cubicBezTo>
                    <a:cubicBezTo>
                      <a:pt x="17160" y="12736"/>
                      <a:pt x="10189" y="15686"/>
                      <a:pt x="6703" y="18099"/>
                    </a:cubicBezTo>
                    <a:lnTo>
                      <a:pt x="3083" y="6569"/>
                    </a:lnTo>
                    <a:cubicBezTo>
                      <a:pt x="7910" y="3218"/>
                      <a:pt x="17294" y="0"/>
                      <a:pt x="27349" y="0"/>
                    </a:cubicBezTo>
                    <a:cubicBezTo>
                      <a:pt x="44778" y="0"/>
                      <a:pt x="53760" y="9653"/>
                      <a:pt x="53760" y="20646"/>
                    </a:cubicBezTo>
                    <a:cubicBezTo>
                      <a:pt x="53760" y="29495"/>
                      <a:pt x="48532" y="36734"/>
                      <a:pt x="38075" y="40488"/>
                    </a:cubicBezTo>
                    <a:lnTo>
                      <a:pt x="38075" y="40756"/>
                    </a:lnTo>
                    <a:cubicBezTo>
                      <a:pt x="48398" y="42633"/>
                      <a:pt x="56710" y="50409"/>
                      <a:pt x="56710" y="61804"/>
                    </a:cubicBezTo>
                    <a:cubicBezTo>
                      <a:pt x="56710" y="76149"/>
                      <a:pt x="44778" y="87411"/>
                      <a:pt x="23730" y="87411"/>
                    </a:cubicBezTo>
                    <a:cubicBezTo>
                      <a:pt x="13407" y="87411"/>
                      <a:pt x="4558" y="84596"/>
                      <a:pt x="0" y="81512"/>
                    </a:cubicBezTo>
                    <a:lnTo>
                      <a:pt x="3620" y="6944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AD432D-B84E-2CE8-BFF7-8883FF2C1CEB}"/>
                  </a:ext>
                </a:extLst>
              </p:cNvPr>
              <p:cNvSpPr/>
              <p:nvPr/>
            </p:nvSpPr>
            <p:spPr>
              <a:xfrm>
                <a:off x="5289396" y="2840316"/>
                <a:ext cx="45045" cy="65960"/>
              </a:xfrm>
              <a:custGeom>
                <a:avLst/>
                <a:gdLst>
                  <a:gd name="connsiteX0" fmla="*/ 3217 w 45045"/>
                  <a:gd name="connsiteY0" fmla="*/ 50141 h 65960"/>
                  <a:gd name="connsiteX1" fmla="*/ 19440 w 45045"/>
                  <a:gd name="connsiteY1" fmla="*/ 54699 h 65960"/>
                  <a:gd name="connsiteX2" fmla="*/ 29628 w 45045"/>
                  <a:gd name="connsiteY2" fmla="*/ 47728 h 65960"/>
                  <a:gd name="connsiteX3" fmla="*/ 19171 w 45045"/>
                  <a:gd name="connsiteY3" fmla="*/ 38477 h 65960"/>
                  <a:gd name="connsiteX4" fmla="*/ 1743 w 45045"/>
                  <a:gd name="connsiteY4" fmla="*/ 19976 h 65960"/>
                  <a:gd name="connsiteX5" fmla="*/ 25741 w 45045"/>
                  <a:gd name="connsiteY5" fmla="*/ 0 h 65960"/>
                  <a:gd name="connsiteX6" fmla="*/ 42499 w 45045"/>
                  <a:gd name="connsiteY6" fmla="*/ 3754 h 65960"/>
                  <a:gd name="connsiteX7" fmla="*/ 39415 w 45045"/>
                  <a:gd name="connsiteY7" fmla="*/ 15015 h 65960"/>
                  <a:gd name="connsiteX8" fmla="*/ 26009 w 45045"/>
                  <a:gd name="connsiteY8" fmla="*/ 11396 h 65960"/>
                  <a:gd name="connsiteX9" fmla="*/ 17160 w 45045"/>
                  <a:gd name="connsiteY9" fmla="*/ 17965 h 65960"/>
                  <a:gd name="connsiteX10" fmla="*/ 28154 w 45045"/>
                  <a:gd name="connsiteY10" fmla="*/ 26813 h 65960"/>
                  <a:gd name="connsiteX11" fmla="*/ 45046 w 45045"/>
                  <a:gd name="connsiteY11" fmla="*/ 46253 h 65960"/>
                  <a:gd name="connsiteX12" fmla="*/ 19306 w 45045"/>
                  <a:gd name="connsiteY12" fmla="*/ 65961 h 65960"/>
                  <a:gd name="connsiteX13" fmla="*/ 0 w 45045"/>
                  <a:gd name="connsiteY13" fmla="*/ 61536 h 65960"/>
                  <a:gd name="connsiteX14" fmla="*/ 3084 w 45045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5" h="65960">
                    <a:moveTo>
                      <a:pt x="3217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8" y="51884"/>
                      <a:pt x="29628" y="47728"/>
                    </a:cubicBezTo>
                    <a:cubicBezTo>
                      <a:pt x="29628" y="43571"/>
                      <a:pt x="27081" y="41158"/>
                      <a:pt x="19171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4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39" y="11396"/>
                      <a:pt x="26009" y="11396"/>
                    </a:cubicBezTo>
                    <a:cubicBezTo>
                      <a:pt x="20378" y="11396"/>
                      <a:pt x="17160" y="14077"/>
                      <a:pt x="17160" y="17965"/>
                    </a:cubicBezTo>
                    <a:cubicBezTo>
                      <a:pt x="17160" y="21853"/>
                      <a:pt x="20110" y="23998"/>
                      <a:pt x="28154" y="26813"/>
                    </a:cubicBezTo>
                    <a:cubicBezTo>
                      <a:pt x="39550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1"/>
                      <a:pt x="19306" y="65961"/>
                    </a:cubicBezTo>
                    <a:cubicBezTo>
                      <a:pt x="11664" y="65961"/>
                      <a:pt x="4692" y="64084"/>
                      <a:pt x="0" y="61536"/>
                    </a:cubicBezTo>
                    <a:lnTo>
                      <a:pt x="3084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55629F6-F0B5-78F1-3AF3-AA47C62D55FC}"/>
                  </a:ext>
                </a:extLst>
              </p:cNvPr>
              <p:cNvSpPr/>
              <p:nvPr/>
            </p:nvSpPr>
            <p:spPr>
              <a:xfrm>
                <a:off x="5346776" y="2815380"/>
                <a:ext cx="17964" cy="89824"/>
              </a:xfrm>
              <a:custGeom>
                <a:avLst/>
                <a:gdLst>
                  <a:gd name="connsiteX0" fmla="*/ 17965 w 17964"/>
                  <a:gd name="connsiteY0" fmla="*/ 8714 h 89824"/>
                  <a:gd name="connsiteX1" fmla="*/ 8848 w 17964"/>
                  <a:gd name="connsiteY1" fmla="*/ 17294 h 89824"/>
                  <a:gd name="connsiteX2" fmla="*/ 0 w 17964"/>
                  <a:gd name="connsiteY2" fmla="*/ 8714 h 89824"/>
                  <a:gd name="connsiteX3" fmla="*/ 8983 w 17964"/>
                  <a:gd name="connsiteY3" fmla="*/ 0 h 89824"/>
                  <a:gd name="connsiteX4" fmla="*/ 17965 w 17964"/>
                  <a:gd name="connsiteY4" fmla="*/ 8714 h 89824"/>
                  <a:gd name="connsiteX5" fmla="*/ 939 w 17964"/>
                  <a:gd name="connsiteY5" fmla="*/ 89824 h 89824"/>
                  <a:gd name="connsiteX6" fmla="*/ 939 w 17964"/>
                  <a:gd name="connsiteY6" fmla="*/ 26411 h 89824"/>
                  <a:gd name="connsiteX7" fmla="*/ 17026 w 17964"/>
                  <a:gd name="connsiteY7" fmla="*/ 26411 h 89824"/>
                  <a:gd name="connsiteX8" fmla="*/ 17026 w 17964"/>
                  <a:gd name="connsiteY8" fmla="*/ 89824 h 89824"/>
                  <a:gd name="connsiteX9" fmla="*/ 939 w 17964"/>
                  <a:gd name="connsiteY9" fmla="*/ 89824 h 8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64" h="89824">
                    <a:moveTo>
                      <a:pt x="17965" y="8714"/>
                    </a:moveTo>
                    <a:cubicBezTo>
                      <a:pt x="17965" y="13541"/>
                      <a:pt x="14479" y="17294"/>
                      <a:pt x="8848" y="17294"/>
                    </a:cubicBezTo>
                    <a:cubicBezTo>
                      <a:pt x="3217" y="17294"/>
                      <a:pt x="0" y="13541"/>
                      <a:pt x="0" y="8714"/>
                    </a:cubicBezTo>
                    <a:cubicBezTo>
                      <a:pt x="0" y="3888"/>
                      <a:pt x="3620" y="0"/>
                      <a:pt x="8983" y="0"/>
                    </a:cubicBezTo>
                    <a:cubicBezTo>
                      <a:pt x="14345" y="0"/>
                      <a:pt x="17831" y="3754"/>
                      <a:pt x="17965" y="8714"/>
                    </a:cubicBezTo>
                    <a:close/>
                    <a:moveTo>
                      <a:pt x="939" y="89824"/>
                    </a:moveTo>
                    <a:lnTo>
                      <a:pt x="939" y="26411"/>
                    </a:lnTo>
                    <a:lnTo>
                      <a:pt x="17026" y="26411"/>
                    </a:lnTo>
                    <a:lnTo>
                      <a:pt x="17026" y="89824"/>
                    </a:lnTo>
                    <a:lnTo>
                      <a:pt x="939" y="8982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4E13EA2-EA48-645A-6DA2-31F269B28205}"/>
                  </a:ext>
                </a:extLst>
              </p:cNvPr>
              <p:cNvSpPr/>
              <p:nvPr/>
            </p:nvSpPr>
            <p:spPr>
              <a:xfrm>
                <a:off x="5374661" y="2823692"/>
                <a:ext cx="39951" cy="82718"/>
              </a:xfrm>
              <a:custGeom>
                <a:avLst/>
                <a:gdLst>
                  <a:gd name="connsiteX0" fmla="*/ 24668 w 39951"/>
                  <a:gd name="connsiteY0" fmla="*/ 0 h 82718"/>
                  <a:gd name="connsiteX1" fmla="*/ 24668 w 39951"/>
                  <a:gd name="connsiteY1" fmla="*/ 18099 h 82718"/>
                  <a:gd name="connsiteX2" fmla="*/ 39952 w 39951"/>
                  <a:gd name="connsiteY2" fmla="*/ 18099 h 82718"/>
                  <a:gd name="connsiteX3" fmla="*/ 39952 w 39951"/>
                  <a:gd name="connsiteY3" fmla="*/ 30031 h 82718"/>
                  <a:gd name="connsiteX4" fmla="*/ 24668 w 39951"/>
                  <a:gd name="connsiteY4" fmla="*/ 30031 h 82718"/>
                  <a:gd name="connsiteX5" fmla="*/ 24668 w 39951"/>
                  <a:gd name="connsiteY5" fmla="*/ 58051 h 82718"/>
                  <a:gd name="connsiteX6" fmla="*/ 32846 w 39951"/>
                  <a:gd name="connsiteY6" fmla="*/ 69714 h 82718"/>
                  <a:gd name="connsiteX7" fmla="*/ 39147 w 39951"/>
                  <a:gd name="connsiteY7" fmla="*/ 68910 h 82718"/>
                  <a:gd name="connsiteX8" fmla="*/ 39415 w 39951"/>
                  <a:gd name="connsiteY8" fmla="*/ 81110 h 82718"/>
                  <a:gd name="connsiteX9" fmla="*/ 27886 w 39951"/>
                  <a:gd name="connsiteY9" fmla="*/ 82719 h 82718"/>
                  <a:gd name="connsiteX10" fmla="*/ 14077 w 39951"/>
                  <a:gd name="connsiteY10" fmla="*/ 77490 h 82718"/>
                  <a:gd name="connsiteX11" fmla="*/ 9117 w 39951"/>
                  <a:gd name="connsiteY11" fmla="*/ 59793 h 82718"/>
                  <a:gd name="connsiteX12" fmla="*/ 9117 w 39951"/>
                  <a:gd name="connsiteY12" fmla="*/ 30031 h 82718"/>
                  <a:gd name="connsiteX13" fmla="*/ 0 w 39951"/>
                  <a:gd name="connsiteY13" fmla="*/ 30031 h 82718"/>
                  <a:gd name="connsiteX14" fmla="*/ 0 w 39951"/>
                  <a:gd name="connsiteY14" fmla="*/ 18099 h 82718"/>
                  <a:gd name="connsiteX15" fmla="*/ 9117 w 39951"/>
                  <a:gd name="connsiteY15" fmla="*/ 18099 h 82718"/>
                  <a:gd name="connsiteX16" fmla="*/ 9117 w 39951"/>
                  <a:gd name="connsiteY16" fmla="*/ 3754 h 82718"/>
                  <a:gd name="connsiteX17" fmla="*/ 24668 w 39951"/>
                  <a:gd name="connsiteY17" fmla="*/ 0 h 8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951" h="82718">
                    <a:moveTo>
                      <a:pt x="24668" y="0"/>
                    </a:moveTo>
                    <a:lnTo>
                      <a:pt x="24668" y="18099"/>
                    </a:lnTo>
                    <a:lnTo>
                      <a:pt x="39952" y="18099"/>
                    </a:lnTo>
                    <a:lnTo>
                      <a:pt x="39952" y="30031"/>
                    </a:lnTo>
                    <a:lnTo>
                      <a:pt x="24668" y="30031"/>
                    </a:lnTo>
                    <a:lnTo>
                      <a:pt x="24668" y="58051"/>
                    </a:lnTo>
                    <a:cubicBezTo>
                      <a:pt x="24668" y="65692"/>
                      <a:pt x="26813" y="69714"/>
                      <a:pt x="32846" y="69714"/>
                    </a:cubicBezTo>
                    <a:cubicBezTo>
                      <a:pt x="35528" y="69714"/>
                      <a:pt x="37673" y="69312"/>
                      <a:pt x="39147" y="68910"/>
                    </a:cubicBezTo>
                    <a:lnTo>
                      <a:pt x="39415" y="81110"/>
                    </a:lnTo>
                    <a:cubicBezTo>
                      <a:pt x="37137" y="82048"/>
                      <a:pt x="32846" y="82719"/>
                      <a:pt x="27886" y="82719"/>
                    </a:cubicBezTo>
                    <a:cubicBezTo>
                      <a:pt x="21987" y="82719"/>
                      <a:pt x="17027" y="80708"/>
                      <a:pt x="14077" y="77490"/>
                    </a:cubicBezTo>
                    <a:cubicBezTo>
                      <a:pt x="10726" y="73870"/>
                      <a:pt x="9117" y="68106"/>
                      <a:pt x="9117" y="59793"/>
                    </a:cubicBezTo>
                    <a:lnTo>
                      <a:pt x="9117" y="30031"/>
                    </a:lnTo>
                    <a:lnTo>
                      <a:pt x="0" y="30031"/>
                    </a:lnTo>
                    <a:lnTo>
                      <a:pt x="0" y="18099"/>
                    </a:lnTo>
                    <a:lnTo>
                      <a:pt x="9117" y="18099"/>
                    </a:lnTo>
                    <a:lnTo>
                      <a:pt x="9117" y="3754"/>
                    </a:lnTo>
                    <a:lnTo>
                      <a:pt x="246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8609B57-2BA9-2B3D-BD16-5D709A5CD214}"/>
                  </a:ext>
                </a:extLst>
              </p:cNvPr>
              <p:cNvSpPr/>
              <p:nvPr/>
            </p:nvSpPr>
            <p:spPr>
              <a:xfrm>
                <a:off x="5421719" y="2840316"/>
                <a:ext cx="58318" cy="66094"/>
              </a:xfrm>
              <a:custGeom>
                <a:avLst/>
                <a:gdLst>
                  <a:gd name="connsiteX0" fmla="*/ 15417 w 58318"/>
                  <a:gd name="connsiteY0" fmla="*/ 37673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7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7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7" y="37673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6" y="64486"/>
                      <a:pt x="41828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6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7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7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7045155-352C-D09A-76A1-7CA42EE4640E}"/>
                  </a:ext>
                </a:extLst>
              </p:cNvPr>
              <p:cNvSpPr/>
              <p:nvPr/>
            </p:nvSpPr>
            <p:spPr>
              <a:xfrm>
                <a:off x="5489019" y="2840316"/>
                <a:ext cx="45046" cy="65960"/>
              </a:xfrm>
              <a:custGeom>
                <a:avLst/>
                <a:gdLst>
                  <a:gd name="connsiteX0" fmla="*/ 3218 w 45046"/>
                  <a:gd name="connsiteY0" fmla="*/ 50141 h 65960"/>
                  <a:gd name="connsiteX1" fmla="*/ 19440 w 45046"/>
                  <a:gd name="connsiteY1" fmla="*/ 54699 h 65960"/>
                  <a:gd name="connsiteX2" fmla="*/ 29629 w 45046"/>
                  <a:gd name="connsiteY2" fmla="*/ 47728 h 65960"/>
                  <a:gd name="connsiteX3" fmla="*/ 19172 w 45046"/>
                  <a:gd name="connsiteY3" fmla="*/ 38477 h 65960"/>
                  <a:gd name="connsiteX4" fmla="*/ 1743 w 45046"/>
                  <a:gd name="connsiteY4" fmla="*/ 19976 h 65960"/>
                  <a:gd name="connsiteX5" fmla="*/ 25741 w 45046"/>
                  <a:gd name="connsiteY5" fmla="*/ 0 h 65960"/>
                  <a:gd name="connsiteX6" fmla="*/ 42499 w 45046"/>
                  <a:gd name="connsiteY6" fmla="*/ 3754 h 65960"/>
                  <a:gd name="connsiteX7" fmla="*/ 39415 w 45046"/>
                  <a:gd name="connsiteY7" fmla="*/ 15015 h 65960"/>
                  <a:gd name="connsiteX8" fmla="*/ 26009 w 45046"/>
                  <a:gd name="connsiteY8" fmla="*/ 11396 h 65960"/>
                  <a:gd name="connsiteX9" fmla="*/ 17161 w 45046"/>
                  <a:gd name="connsiteY9" fmla="*/ 17965 h 65960"/>
                  <a:gd name="connsiteX10" fmla="*/ 28154 w 45046"/>
                  <a:gd name="connsiteY10" fmla="*/ 26813 h 65960"/>
                  <a:gd name="connsiteX11" fmla="*/ 45046 w 45046"/>
                  <a:gd name="connsiteY11" fmla="*/ 46253 h 65960"/>
                  <a:gd name="connsiteX12" fmla="*/ 19306 w 45046"/>
                  <a:gd name="connsiteY12" fmla="*/ 65961 h 65960"/>
                  <a:gd name="connsiteX13" fmla="*/ 0 w 45046"/>
                  <a:gd name="connsiteY13" fmla="*/ 61536 h 65960"/>
                  <a:gd name="connsiteX14" fmla="*/ 3084 w 45046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6" h="65960">
                    <a:moveTo>
                      <a:pt x="3218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9" y="51884"/>
                      <a:pt x="29629" y="47728"/>
                    </a:cubicBezTo>
                    <a:cubicBezTo>
                      <a:pt x="29629" y="43571"/>
                      <a:pt x="27082" y="41158"/>
                      <a:pt x="19172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4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40" y="11396"/>
                      <a:pt x="26009" y="11396"/>
                    </a:cubicBezTo>
                    <a:cubicBezTo>
                      <a:pt x="20378" y="11396"/>
                      <a:pt x="17161" y="14077"/>
                      <a:pt x="17161" y="17965"/>
                    </a:cubicBezTo>
                    <a:cubicBezTo>
                      <a:pt x="17161" y="21853"/>
                      <a:pt x="20110" y="23998"/>
                      <a:pt x="28154" y="26813"/>
                    </a:cubicBezTo>
                    <a:cubicBezTo>
                      <a:pt x="39550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1"/>
                      <a:pt x="19306" y="65961"/>
                    </a:cubicBezTo>
                    <a:cubicBezTo>
                      <a:pt x="11664" y="65961"/>
                      <a:pt x="4692" y="64084"/>
                      <a:pt x="0" y="61536"/>
                    </a:cubicBezTo>
                    <a:lnTo>
                      <a:pt x="3084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32AD253-57A0-5AC3-E07E-8C48D7E93AB7}"/>
                  </a:ext>
                </a:extLst>
              </p:cNvPr>
              <p:cNvSpPr/>
              <p:nvPr/>
            </p:nvSpPr>
            <p:spPr>
              <a:xfrm>
                <a:off x="5127712" y="2961378"/>
                <a:ext cx="58854" cy="88215"/>
              </a:xfrm>
              <a:custGeom>
                <a:avLst/>
                <a:gdLst>
                  <a:gd name="connsiteX0" fmla="*/ 0 w 58854"/>
                  <a:gd name="connsiteY0" fmla="*/ 1877 h 88215"/>
                  <a:gd name="connsiteX1" fmla="*/ 24400 w 58854"/>
                  <a:gd name="connsiteY1" fmla="*/ 0 h 88215"/>
                  <a:gd name="connsiteX2" fmla="*/ 50275 w 58854"/>
                  <a:gd name="connsiteY2" fmla="*/ 7105 h 88215"/>
                  <a:gd name="connsiteX3" fmla="*/ 58855 w 58854"/>
                  <a:gd name="connsiteY3" fmla="*/ 26545 h 88215"/>
                  <a:gd name="connsiteX4" fmla="*/ 51347 w 58854"/>
                  <a:gd name="connsiteY4" fmla="*/ 46387 h 88215"/>
                  <a:gd name="connsiteX5" fmla="*/ 23596 w 58854"/>
                  <a:gd name="connsiteY5" fmla="*/ 55771 h 88215"/>
                  <a:gd name="connsiteX6" fmla="*/ 15820 w 58854"/>
                  <a:gd name="connsiteY6" fmla="*/ 55235 h 88215"/>
                  <a:gd name="connsiteX7" fmla="*/ 15820 w 58854"/>
                  <a:gd name="connsiteY7" fmla="*/ 88215 h 88215"/>
                  <a:gd name="connsiteX8" fmla="*/ 0 w 58854"/>
                  <a:gd name="connsiteY8" fmla="*/ 88215 h 88215"/>
                  <a:gd name="connsiteX9" fmla="*/ 0 w 58854"/>
                  <a:gd name="connsiteY9" fmla="*/ 1743 h 88215"/>
                  <a:gd name="connsiteX10" fmla="*/ 15820 w 58854"/>
                  <a:gd name="connsiteY10" fmla="*/ 42767 h 88215"/>
                  <a:gd name="connsiteX11" fmla="*/ 23596 w 58854"/>
                  <a:gd name="connsiteY11" fmla="*/ 43437 h 88215"/>
                  <a:gd name="connsiteX12" fmla="*/ 42901 w 58854"/>
                  <a:gd name="connsiteY12" fmla="*/ 27349 h 88215"/>
                  <a:gd name="connsiteX13" fmla="*/ 25070 w 58854"/>
                  <a:gd name="connsiteY13" fmla="*/ 12334 h 88215"/>
                  <a:gd name="connsiteX14" fmla="*/ 15820 w 58854"/>
                  <a:gd name="connsiteY14" fmla="*/ 13138 h 88215"/>
                  <a:gd name="connsiteX15" fmla="*/ 15820 w 58854"/>
                  <a:gd name="connsiteY15" fmla="*/ 42767 h 8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854" h="88215">
                    <a:moveTo>
                      <a:pt x="0" y="1877"/>
                    </a:moveTo>
                    <a:cubicBezTo>
                      <a:pt x="5765" y="804"/>
                      <a:pt x="13675" y="0"/>
                      <a:pt x="24400" y="0"/>
                    </a:cubicBezTo>
                    <a:cubicBezTo>
                      <a:pt x="36064" y="0"/>
                      <a:pt x="44644" y="2413"/>
                      <a:pt x="50275" y="7105"/>
                    </a:cubicBezTo>
                    <a:cubicBezTo>
                      <a:pt x="55503" y="11396"/>
                      <a:pt x="58855" y="18233"/>
                      <a:pt x="58855" y="26545"/>
                    </a:cubicBezTo>
                    <a:cubicBezTo>
                      <a:pt x="58855" y="34857"/>
                      <a:pt x="56307" y="41695"/>
                      <a:pt x="51347" y="46387"/>
                    </a:cubicBezTo>
                    <a:cubicBezTo>
                      <a:pt x="44912" y="52822"/>
                      <a:pt x="34991" y="55771"/>
                      <a:pt x="23596" y="55771"/>
                    </a:cubicBezTo>
                    <a:cubicBezTo>
                      <a:pt x="20646" y="55771"/>
                      <a:pt x="17831" y="55771"/>
                      <a:pt x="15820" y="55235"/>
                    </a:cubicBezTo>
                    <a:lnTo>
                      <a:pt x="15820" y="88215"/>
                    </a:lnTo>
                    <a:lnTo>
                      <a:pt x="0" y="88215"/>
                    </a:lnTo>
                    <a:lnTo>
                      <a:pt x="0" y="1743"/>
                    </a:lnTo>
                    <a:close/>
                    <a:moveTo>
                      <a:pt x="15820" y="42767"/>
                    </a:moveTo>
                    <a:cubicBezTo>
                      <a:pt x="17831" y="43303"/>
                      <a:pt x="20378" y="43437"/>
                      <a:pt x="23596" y="43437"/>
                    </a:cubicBezTo>
                    <a:cubicBezTo>
                      <a:pt x="35527" y="43437"/>
                      <a:pt x="42901" y="37538"/>
                      <a:pt x="42901" y="27349"/>
                    </a:cubicBezTo>
                    <a:cubicBezTo>
                      <a:pt x="42901" y="17160"/>
                      <a:pt x="36198" y="12334"/>
                      <a:pt x="25070" y="12334"/>
                    </a:cubicBezTo>
                    <a:cubicBezTo>
                      <a:pt x="20646" y="12334"/>
                      <a:pt x="17563" y="12736"/>
                      <a:pt x="15820" y="13138"/>
                    </a:cubicBezTo>
                    <a:lnTo>
                      <a:pt x="15820" y="4276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9C2F472-CEB7-7EA1-23D4-C68BC4BD006F}"/>
                  </a:ext>
                </a:extLst>
              </p:cNvPr>
              <p:cNvSpPr/>
              <p:nvPr/>
            </p:nvSpPr>
            <p:spPr>
              <a:xfrm>
                <a:off x="5192600" y="2984839"/>
                <a:ext cx="54564" cy="66362"/>
              </a:xfrm>
              <a:custGeom>
                <a:avLst/>
                <a:gdLst>
                  <a:gd name="connsiteX0" fmla="*/ 40086 w 54564"/>
                  <a:gd name="connsiteY0" fmla="*/ 64888 h 66362"/>
                  <a:gd name="connsiteX1" fmla="*/ 39013 w 54564"/>
                  <a:gd name="connsiteY1" fmla="*/ 57916 h 66362"/>
                  <a:gd name="connsiteX2" fmla="*/ 38611 w 54564"/>
                  <a:gd name="connsiteY2" fmla="*/ 57916 h 66362"/>
                  <a:gd name="connsiteX3" fmla="*/ 19842 w 54564"/>
                  <a:gd name="connsiteY3" fmla="*/ 66363 h 66362"/>
                  <a:gd name="connsiteX4" fmla="*/ 0 w 54564"/>
                  <a:gd name="connsiteY4" fmla="*/ 47459 h 66362"/>
                  <a:gd name="connsiteX5" fmla="*/ 37538 w 54564"/>
                  <a:gd name="connsiteY5" fmla="*/ 23462 h 66362"/>
                  <a:gd name="connsiteX6" fmla="*/ 37538 w 54564"/>
                  <a:gd name="connsiteY6" fmla="*/ 22389 h 66362"/>
                  <a:gd name="connsiteX7" fmla="*/ 24668 w 54564"/>
                  <a:gd name="connsiteY7" fmla="*/ 11396 h 66362"/>
                  <a:gd name="connsiteX8" fmla="*/ 7642 w 54564"/>
                  <a:gd name="connsiteY8" fmla="*/ 16088 h 66362"/>
                  <a:gd name="connsiteX9" fmla="*/ 4558 w 54564"/>
                  <a:gd name="connsiteY9" fmla="*/ 5631 h 66362"/>
                  <a:gd name="connsiteX10" fmla="*/ 27483 w 54564"/>
                  <a:gd name="connsiteY10" fmla="*/ 0 h 66362"/>
                  <a:gd name="connsiteX11" fmla="*/ 53626 w 54564"/>
                  <a:gd name="connsiteY11" fmla="*/ 26679 h 66362"/>
                  <a:gd name="connsiteX12" fmla="*/ 53626 w 54564"/>
                  <a:gd name="connsiteY12" fmla="*/ 49604 h 66362"/>
                  <a:gd name="connsiteX13" fmla="*/ 54565 w 54564"/>
                  <a:gd name="connsiteY13" fmla="*/ 64888 h 66362"/>
                  <a:gd name="connsiteX14" fmla="*/ 40086 w 54564"/>
                  <a:gd name="connsiteY14" fmla="*/ 64888 h 66362"/>
                  <a:gd name="connsiteX15" fmla="*/ 37940 w 54564"/>
                  <a:gd name="connsiteY15" fmla="*/ 33919 h 66362"/>
                  <a:gd name="connsiteX16" fmla="*/ 15820 w 54564"/>
                  <a:gd name="connsiteY16" fmla="*/ 45716 h 66362"/>
                  <a:gd name="connsiteX17" fmla="*/ 24936 w 54564"/>
                  <a:gd name="connsiteY17" fmla="*/ 54833 h 66362"/>
                  <a:gd name="connsiteX18" fmla="*/ 37405 w 54564"/>
                  <a:gd name="connsiteY18" fmla="*/ 46119 h 66362"/>
                  <a:gd name="connsiteX19" fmla="*/ 37940 w 54564"/>
                  <a:gd name="connsiteY19" fmla="*/ 42633 h 66362"/>
                  <a:gd name="connsiteX20" fmla="*/ 37940 w 54564"/>
                  <a:gd name="connsiteY20" fmla="*/ 33919 h 6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4564" h="66362">
                    <a:moveTo>
                      <a:pt x="40086" y="64888"/>
                    </a:moveTo>
                    <a:lnTo>
                      <a:pt x="39013" y="57916"/>
                    </a:lnTo>
                    <a:lnTo>
                      <a:pt x="38611" y="57916"/>
                    </a:lnTo>
                    <a:cubicBezTo>
                      <a:pt x="34723" y="62877"/>
                      <a:pt x="28020" y="66363"/>
                      <a:pt x="19842" y="66363"/>
                    </a:cubicBezTo>
                    <a:cubicBezTo>
                      <a:pt x="7105" y="66363"/>
                      <a:pt x="0" y="57112"/>
                      <a:pt x="0" y="47459"/>
                    </a:cubicBezTo>
                    <a:cubicBezTo>
                      <a:pt x="0" y="31505"/>
                      <a:pt x="14211" y="23462"/>
                      <a:pt x="37538" y="23462"/>
                    </a:cubicBezTo>
                    <a:lnTo>
                      <a:pt x="37538" y="22389"/>
                    </a:lnTo>
                    <a:cubicBezTo>
                      <a:pt x="37538" y="18233"/>
                      <a:pt x="35796" y="11396"/>
                      <a:pt x="24668" y="11396"/>
                    </a:cubicBezTo>
                    <a:cubicBezTo>
                      <a:pt x="18367" y="11396"/>
                      <a:pt x="11932" y="13407"/>
                      <a:pt x="7642" y="16088"/>
                    </a:cubicBezTo>
                    <a:lnTo>
                      <a:pt x="4558" y="5631"/>
                    </a:lnTo>
                    <a:cubicBezTo>
                      <a:pt x="9251" y="2815"/>
                      <a:pt x="17428" y="0"/>
                      <a:pt x="27483" y="0"/>
                    </a:cubicBezTo>
                    <a:cubicBezTo>
                      <a:pt x="47727" y="0"/>
                      <a:pt x="53626" y="12870"/>
                      <a:pt x="53626" y="26679"/>
                    </a:cubicBezTo>
                    <a:lnTo>
                      <a:pt x="53626" y="49604"/>
                    </a:lnTo>
                    <a:cubicBezTo>
                      <a:pt x="53626" y="55369"/>
                      <a:pt x="53894" y="60866"/>
                      <a:pt x="54565" y="64888"/>
                    </a:cubicBezTo>
                    <a:lnTo>
                      <a:pt x="40086" y="64888"/>
                    </a:lnTo>
                    <a:close/>
                    <a:moveTo>
                      <a:pt x="37940" y="33919"/>
                    </a:moveTo>
                    <a:cubicBezTo>
                      <a:pt x="26679" y="33650"/>
                      <a:pt x="15820" y="36198"/>
                      <a:pt x="15820" y="45716"/>
                    </a:cubicBezTo>
                    <a:cubicBezTo>
                      <a:pt x="15820" y="52018"/>
                      <a:pt x="19842" y="54833"/>
                      <a:pt x="24936" y="54833"/>
                    </a:cubicBezTo>
                    <a:cubicBezTo>
                      <a:pt x="31371" y="54833"/>
                      <a:pt x="36064" y="50677"/>
                      <a:pt x="37405" y="46119"/>
                    </a:cubicBezTo>
                    <a:cubicBezTo>
                      <a:pt x="37807" y="44912"/>
                      <a:pt x="37940" y="43705"/>
                      <a:pt x="37940" y="42633"/>
                    </a:cubicBezTo>
                    <a:lnTo>
                      <a:pt x="37940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6ACE1A-6BE3-34D2-FC0C-22175071BED5}"/>
                  </a:ext>
                </a:extLst>
              </p:cNvPr>
              <p:cNvSpPr/>
              <p:nvPr/>
            </p:nvSpPr>
            <p:spPr>
              <a:xfrm>
                <a:off x="5262582" y="2984839"/>
                <a:ext cx="57916" cy="64887"/>
              </a:xfrm>
              <a:custGeom>
                <a:avLst/>
                <a:gdLst>
                  <a:gd name="connsiteX0" fmla="*/ 536 w 57916"/>
                  <a:gd name="connsiteY0" fmla="*/ 20378 h 64887"/>
                  <a:gd name="connsiteX1" fmla="*/ 0 w 57916"/>
                  <a:gd name="connsiteY1" fmla="*/ 1475 h 64887"/>
                  <a:gd name="connsiteX2" fmla="*/ 14077 w 57916"/>
                  <a:gd name="connsiteY2" fmla="*/ 1475 h 64887"/>
                  <a:gd name="connsiteX3" fmla="*/ 14881 w 57916"/>
                  <a:gd name="connsiteY3" fmla="*/ 10993 h 64887"/>
                  <a:gd name="connsiteX4" fmla="*/ 15283 w 57916"/>
                  <a:gd name="connsiteY4" fmla="*/ 10993 h 64887"/>
                  <a:gd name="connsiteX5" fmla="*/ 35393 w 57916"/>
                  <a:gd name="connsiteY5" fmla="*/ 0 h 64887"/>
                  <a:gd name="connsiteX6" fmla="*/ 57917 w 57916"/>
                  <a:gd name="connsiteY6" fmla="*/ 27215 h 64887"/>
                  <a:gd name="connsiteX7" fmla="*/ 57917 w 57916"/>
                  <a:gd name="connsiteY7" fmla="*/ 64754 h 64887"/>
                  <a:gd name="connsiteX8" fmla="*/ 41963 w 57916"/>
                  <a:gd name="connsiteY8" fmla="*/ 64754 h 64887"/>
                  <a:gd name="connsiteX9" fmla="*/ 41963 w 57916"/>
                  <a:gd name="connsiteY9" fmla="*/ 28958 h 64887"/>
                  <a:gd name="connsiteX10" fmla="*/ 29897 w 57916"/>
                  <a:gd name="connsiteY10" fmla="*/ 13004 h 64887"/>
                  <a:gd name="connsiteX11" fmla="*/ 17428 w 57916"/>
                  <a:gd name="connsiteY11" fmla="*/ 22389 h 64887"/>
                  <a:gd name="connsiteX12" fmla="*/ 16758 w 57916"/>
                  <a:gd name="connsiteY12" fmla="*/ 27618 h 64887"/>
                  <a:gd name="connsiteX13" fmla="*/ 16758 w 57916"/>
                  <a:gd name="connsiteY13" fmla="*/ 64888 h 64887"/>
                  <a:gd name="connsiteX14" fmla="*/ 670 w 57916"/>
                  <a:gd name="connsiteY14" fmla="*/ 64888 h 64887"/>
                  <a:gd name="connsiteX15" fmla="*/ 670 w 57916"/>
                  <a:gd name="connsiteY15" fmla="*/ 20378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916" h="64887">
                    <a:moveTo>
                      <a:pt x="536" y="20378"/>
                    </a:moveTo>
                    <a:cubicBezTo>
                      <a:pt x="536" y="13138"/>
                      <a:pt x="536" y="6971"/>
                      <a:pt x="0" y="1475"/>
                    </a:cubicBezTo>
                    <a:lnTo>
                      <a:pt x="14077" y="1475"/>
                    </a:lnTo>
                    <a:lnTo>
                      <a:pt x="14881" y="10993"/>
                    </a:lnTo>
                    <a:lnTo>
                      <a:pt x="15283" y="10993"/>
                    </a:lnTo>
                    <a:cubicBezTo>
                      <a:pt x="17965" y="6033"/>
                      <a:pt x="24936" y="0"/>
                      <a:pt x="35393" y="0"/>
                    </a:cubicBezTo>
                    <a:cubicBezTo>
                      <a:pt x="46521" y="0"/>
                      <a:pt x="57917" y="7105"/>
                      <a:pt x="57917" y="27215"/>
                    </a:cubicBezTo>
                    <a:lnTo>
                      <a:pt x="57917" y="64754"/>
                    </a:lnTo>
                    <a:lnTo>
                      <a:pt x="41963" y="64754"/>
                    </a:lnTo>
                    <a:lnTo>
                      <a:pt x="41963" y="28958"/>
                    </a:lnTo>
                    <a:cubicBezTo>
                      <a:pt x="41963" y="19842"/>
                      <a:pt x="38611" y="13004"/>
                      <a:pt x="29897" y="13004"/>
                    </a:cubicBezTo>
                    <a:cubicBezTo>
                      <a:pt x="23462" y="13004"/>
                      <a:pt x="19038" y="17563"/>
                      <a:pt x="17428" y="22389"/>
                    </a:cubicBezTo>
                    <a:cubicBezTo>
                      <a:pt x="16892" y="23864"/>
                      <a:pt x="16758" y="25741"/>
                      <a:pt x="16758" y="27618"/>
                    </a:cubicBezTo>
                    <a:lnTo>
                      <a:pt x="16758" y="64888"/>
                    </a:lnTo>
                    <a:lnTo>
                      <a:pt x="670" y="64888"/>
                    </a:lnTo>
                    <a:lnTo>
                      <a:pt x="670" y="20378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ABEF08B-C56B-D7ED-2AF7-83640C9CEA89}"/>
                  </a:ext>
                </a:extLst>
              </p:cNvPr>
              <p:cNvSpPr/>
              <p:nvPr/>
            </p:nvSpPr>
            <p:spPr>
              <a:xfrm>
                <a:off x="5365277" y="2962048"/>
                <a:ext cx="52955" cy="87679"/>
              </a:xfrm>
              <a:custGeom>
                <a:avLst/>
                <a:gdLst>
                  <a:gd name="connsiteX0" fmla="*/ 48934 w 52955"/>
                  <a:gd name="connsiteY0" fmla="*/ 48800 h 87679"/>
                  <a:gd name="connsiteX1" fmla="*/ 15954 w 52955"/>
                  <a:gd name="connsiteY1" fmla="*/ 48800 h 87679"/>
                  <a:gd name="connsiteX2" fmla="*/ 15954 w 52955"/>
                  <a:gd name="connsiteY2" fmla="*/ 74541 h 87679"/>
                  <a:gd name="connsiteX3" fmla="*/ 52956 w 52955"/>
                  <a:gd name="connsiteY3" fmla="*/ 74541 h 87679"/>
                  <a:gd name="connsiteX4" fmla="*/ 52956 w 52955"/>
                  <a:gd name="connsiteY4" fmla="*/ 87679 h 87679"/>
                  <a:gd name="connsiteX5" fmla="*/ 0 w 52955"/>
                  <a:gd name="connsiteY5" fmla="*/ 87679 h 87679"/>
                  <a:gd name="connsiteX6" fmla="*/ 0 w 52955"/>
                  <a:gd name="connsiteY6" fmla="*/ 0 h 87679"/>
                  <a:gd name="connsiteX7" fmla="*/ 50945 w 52955"/>
                  <a:gd name="connsiteY7" fmla="*/ 0 h 87679"/>
                  <a:gd name="connsiteX8" fmla="*/ 50945 w 52955"/>
                  <a:gd name="connsiteY8" fmla="*/ 13139 h 87679"/>
                  <a:gd name="connsiteX9" fmla="*/ 15954 w 52955"/>
                  <a:gd name="connsiteY9" fmla="*/ 13139 h 87679"/>
                  <a:gd name="connsiteX10" fmla="*/ 15954 w 52955"/>
                  <a:gd name="connsiteY10" fmla="*/ 35796 h 87679"/>
                  <a:gd name="connsiteX11" fmla="*/ 48934 w 52955"/>
                  <a:gd name="connsiteY11" fmla="*/ 35796 h 87679"/>
                  <a:gd name="connsiteX12" fmla="*/ 48934 w 52955"/>
                  <a:gd name="connsiteY12" fmla="*/ 48800 h 8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955" h="87679">
                    <a:moveTo>
                      <a:pt x="48934" y="48800"/>
                    </a:moveTo>
                    <a:lnTo>
                      <a:pt x="15954" y="48800"/>
                    </a:lnTo>
                    <a:lnTo>
                      <a:pt x="15954" y="74541"/>
                    </a:lnTo>
                    <a:lnTo>
                      <a:pt x="52956" y="74541"/>
                    </a:lnTo>
                    <a:lnTo>
                      <a:pt x="52956" y="87679"/>
                    </a:lnTo>
                    <a:lnTo>
                      <a:pt x="0" y="87679"/>
                    </a:lnTo>
                    <a:lnTo>
                      <a:pt x="0" y="0"/>
                    </a:lnTo>
                    <a:lnTo>
                      <a:pt x="50945" y="0"/>
                    </a:lnTo>
                    <a:lnTo>
                      <a:pt x="50945" y="13139"/>
                    </a:lnTo>
                    <a:lnTo>
                      <a:pt x="15954" y="13139"/>
                    </a:lnTo>
                    <a:lnTo>
                      <a:pt x="15954" y="35796"/>
                    </a:lnTo>
                    <a:lnTo>
                      <a:pt x="48934" y="35796"/>
                    </a:lnTo>
                    <a:lnTo>
                      <a:pt x="48934" y="488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112385D4-93C3-C0B7-63BA-7324F69C67B9}"/>
                  </a:ext>
                </a:extLst>
              </p:cNvPr>
              <p:cNvSpPr/>
              <p:nvPr/>
            </p:nvSpPr>
            <p:spPr>
              <a:xfrm>
                <a:off x="5430031" y="2986180"/>
                <a:ext cx="57514" cy="64887"/>
              </a:xfrm>
              <a:custGeom>
                <a:avLst/>
                <a:gdLst>
                  <a:gd name="connsiteX0" fmla="*/ 56978 w 57514"/>
                  <a:gd name="connsiteY0" fmla="*/ 44510 h 64887"/>
                  <a:gd name="connsiteX1" fmla="*/ 57514 w 57514"/>
                  <a:gd name="connsiteY1" fmla="*/ 63547 h 64887"/>
                  <a:gd name="connsiteX2" fmla="*/ 43438 w 57514"/>
                  <a:gd name="connsiteY2" fmla="*/ 63547 h 64887"/>
                  <a:gd name="connsiteX3" fmla="*/ 42633 w 57514"/>
                  <a:gd name="connsiteY3" fmla="*/ 53894 h 64887"/>
                  <a:gd name="connsiteX4" fmla="*/ 42365 w 57514"/>
                  <a:gd name="connsiteY4" fmla="*/ 53894 h 64887"/>
                  <a:gd name="connsiteX5" fmla="*/ 22121 w 57514"/>
                  <a:gd name="connsiteY5" fmla="*/ 64888 h 64887"/>
                  <a:gd name="connsiteX6" fmla="*/ 0 w 57514"/>
                  <a:gd name="connsiteY6" fmla="*/ 37270 h 64887"/>
                  <a:gd name="connsiteX7" fmla="*/ 0 w 57514"/>
                  <a:gd name="connsiteY7" fmla="*/ 0 h 64887"/>
                  <a:gd name="connsiteX8" fmla="*/ 15954 w 57514"/>
                  <a:gd name="connsiteY8" fmla="*/ 0 h 64887"/>
                  <a:gd name="connsiteX9" fmla="*/ 15954 w 57514"/>
                  <a:gd name="connsiteY9" fmla="*/ 34455 h 64887"/>
                  <a:gd name="connsiteX10" fmla="*/ 27752 w 57514"/>
                  <a:gd name="connsiteY10" fmla="*/ 51749 h 64887"/>
                  <a:gd name="connsiteX11" fmla="*/ 39952 w 57514"/>
                  <a:gd name="connsiteY11" fmla="*/ 43169 h 64887"/>
                  <a:gd name="connsiteX12" fmla="*/ 40890 w 57514"/>
                  <a:gd name="connsiteY12" fmla="*/ 38209 h 64887"/>
                  <a:gd name="connsiteX13" fmla="*/ 40890 w 57514"/>
                  <a:gd name="connsiteY13" fmla="*/ 0 h 64887"/>
                  <a:gd name="connsiteX14" fmla="*/ 56844 w 57514"/>
                  <a:gd name="connsiteY14" fmla="*/ 0 h 64887"/>
                  <a:gd name="connsiteX15" fmla="*/ 56844 w 57514"/>
                  <a:gd name="connsiteY15" fmla="*/ 44376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514" h="64887">
                    <a:moveTo>
                      <a:pt x="56978" y="44510"/>
                    </a:moveTo>
                    <a:cubicBezTo>
                      <a:pt x="56978" y="52018"/>
                      <a:pt x="57246" y="58319"/>
                      <a:pt x="57514" y="63547"/>
                    </a:cubicBezTo>
                    <a:lnTo>
                      <a:pt x="43438" y="63547"/>
                    </a:lnTo>
                    <a:lnTo>
                      <a:pt x="42633" y="53894"/>
                    </a:lnTo>
                    <a:lnTo>
                      <a:pt x="42365" y="53894"/>
                    </a:lnTo>
                    <a:cubicBezTo>
                      <a:pt x="39684" y="58453"/>
                      <a:pt x="33383" y="64888"/>
                      <a:pt x="22121" y="64888"/>
                    </a:cubicBezTo>
                    <a:cubicBezTo>
                      <a:pt x="10859" y="64888"/>
                      <a:pt x="0" y="58051"/>
                      <a:pt x="0" y="37270"/>
                    </a:cubicBezTo>
                    <a:lnTo>
                      <a:pt x="0" y="0"/>
                    </a:lnTo>
                    <a:lnTo>
                      <a:pt x="15954" y="0"/>
                    </a:lnTo>
                    <a:lnTo>
                      <a:pt x="15954" y="34455"/>
                    </a:lnTo>
                    <a:cubicBezTo>
                      <a:pt x="15954" y="45046"/>
                      <a:pt x="19306" y="51749"/>
                      <a:pt x="27752" y="51749"/>
                    </a:cubicBezTo>
                    <a:cubicBezTo>
                      <a:pt x="34187" y="51749"/>
                      <a:pt x="38343" y="47191"/>
                      <a:pt x="39952" y="43169"/>
                    </a:cubicBezTo>
                    <a:cubicBezTo>
                      <a:pt x="40488" y="41695"/>
                      <a:pt x="40890" y="40086"/>
                      <a:pt x="40890" y="38209"/>
                    </a:cubicBezTo>
                    <a:lnTo>
                      <a:pt x="40890" y="0"/>
                    </a:lnTo>
                    <a:lnTo>
                      <a:pt x="56844" y="0"/>
                    </a:lnTo>
                    <a:lnTo>
                      <a:pt x="56844" y="4437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8C71286-AD03-664C-7D4E-C23ABB863240}"/>
                  </a:ext>
                </a:extLst>
              </p:cNvPr>
              <p:cNvSpPr/>
              <p:nvPr/>
            </p:nvSpPr>
            <p:spPr>
              <a:xfrm>
                <a:off x="5503767" y="2984973"/>
                <a:ext cx="36063" cy="64887"/>
              </a:xfrm>
              <a:custGeom>
                <a:avLst/>
                <a:gdLst>
                  <a:gd name="connsiteX0" fmla="*/ 536 w 36063"/>
                  <a:gd name="connsiteY0" fmla="*/ 21853 h 64887"/>
                  <a:gd name="connsiteX1" fmla="*/ 0 w 36063"/>
                  <a:gd name="connsiteY1" fmla="*/ 1475 h 64887"/>
                  <a:gd name="connsiteX2" fmla="*/ 13943 w 36063"/>
                  <a:gd name="connsiteY2" fmla="*/ 1475 h 64887"/>
                  <a:gd name="connsiteX3" fmla="*/ 14479 w 36063"/>
                  <a:gd name="connsiteY3" fmla="*/ 13541 h 64887"/>
                  <a:gd name="connsiteX4" fmla="*/ 15015 w 36063"/>
                  <a:gd name="connsiteY4" fmla="*/ 13541 h 64887"/>
                  <a:gd name="connsiteX5" fmla="*/ 32310 w 36063"/>
                  <a:gd name="connsiteY5" fmla="*/ 0 h 64887"/>
                  <a:gd name="connsiteX6" fmla="*/ 36064 w 36063"/>
                  <a:gd name="connsiteY6" fmla="*/ 402 h 64887"/>
                  <a:gd name="connsiteX7" fmla="*/ 36064 w 36063"/>
                  <a:gd name="connsiteY7" fmla="*/ 15552 h 64887"/>
                  <a:gd name="connsiteX8" fmla="*/ 31371 w 36063"/>
                  <a:gd name="connsiteY8" fmla="*/ 15015 h 64887"/>
                  <a:gd name="connsiteX9" fmla="*/ 17027 w 36063"/>
                  <a:gd name="connsiteY9" fmla="*/ 27081 h 64887"/>
                  <a:gd name="connsiteX10" fmla="*/ 16490 w 36063"/>
                  <a:gd name="connsiteY10" fmla="*/ 32042 h 64887"/>
                  <a:gd name="connsiteX11" fmla="*/ 16490 w 36063"/>
                  <a:gd name="connsiteY11" fmla="*/ 64888 h 64887"/>
                  <a:gd name="connsiteX12" fmla="*/ 536 w 36063"/>
                  <a:gd name="connsiteY12" fmla="*/ 64888 h 64887"/>
                  <a:gd name="connsiteX13" fmla="*/ 536 w 36063"/>
                  <a:gd name="connsiteY13" fmla="*/ 21987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063" h="64887">
                    <a:moveTo>
                      <a:pt x="536" y="21853"/>
                    </a:moveTo>
                    <a:cubicBezTo>
                      <a:pt x="536" y="13273"/>
                      <a:pt x="536" y="7106"/>
                      <a:pt x="0" y="1475"/>
                    </a:cubicBezTo>
                    <a:lnTo>
                      <a:pt x="13943" y="1475"/>
                    </a:lnTo>
                    <a:lnTo>
                      <a:pt x="14479" y="13541"/>
                    </a:lnTo>
                    <a:lnTo>
                      <a:pt x="15015" y="13541"/>
                    </a:lnTo>
                    <a:cubicBezTo>
                      <a:pt x="18099" y="4558"/>
                      <a:pt x="25607" y="0"/>
                      <a:pt x="32310" y="0"/>
                    </a:cubicBezTo>
                    <a:cubicBezTo>
                      <a:pt x="33919" y="0"/>
                      <a:pt x="34723" y="0"/>
                      <a:pt x="36064" y="402"/>
                    </a:cubicBezTo>
                    <a:lnTo>
                      <a:pt x="36064" y="15552"/>
                    </a:lnTo>
                    <a:cubicBezTo>
                      <a:pt x="34723" y="15284"/>
                      <a:pt x="33383" y="15015"/>
                      <a:pt x="31371" y="15015"/>
                    </a:cubicBezTo>
                    <a:cubicBezTo>
                      <a:pt x="23730" y="15015"/>
                      <a:pt x="18501" y="19976"/>
                      <a:pt x="17027" y="27081"/>
                    </a:cubicBezTo>
                    <a:cubicBezTo>
                      <a:pt x="16758" y="28556"/>
                      <a:pt x="16490" y="30165"/>
                      <a:pt x="16490" y="32042"/>
                    </a:cubicBezTo>
                    <a:lnTo>
                      <a:pt x="16490" y="64888"/>
                    </a:lnTo>
                    <a:lnTo>
                      <a:pt x="536" y="64888"/>
                    </a:lnTo>
                    <a:lnTo>
                      <a:pt x="536" y="2198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1CF18ED-BC3C-A1D1-BBB0-A6424B5DF1EC}"/>
                  </a:ext>
                </a:extLst>
              </p:cNvPr>
              <p:cNvSpPr/>
              <p:nvPr/>
            </p:nvSpPr>
            <p:spPr>
              <a:xfrm>
                <a:off x="5545327" y="2984839"/>
                <a:ext cx="64351" cy="66228"/>
              </a:xfrm>
              <a:custGeom>
                <a:avLst/>
                <a:gdLst>
                  <a:gd name="connsiteX0" fmla="*/ 64351 w 64351"/>
                  <a:gd name="connsiteY0" fmla="*/ 32578 h 66228"/>
                  <a:gd name="connsiteX1" fmla="*/ 31774 w 64351"/>
                  <a:gd name="connsiteY1" fmla="*/ 66228 h 66228"/>
                  <a:gd name="connsiteX2" fmla="*/ 0 w 64351"/>
                  <a:gd name="connsiteY2" fmla="*/ 33516 h 66228"/>
                  <a:gd name="connsiteX3" fmla="*/ 32846 w 64351"/>
                  <a:gd name="connsiteY3" fmla="*/ 0 h 66228"/>
                  <a:gd name="connsiteX4" fmla="*/ 64351 w 64351"/>
                  <a:gd name="connsiteY4" fmla="*/ 32578 h 66228"/>
                  <a:gd name="connsiteX5" fmla="*/ 16624 w 64351"/>
                  <a:gd name="connsiteY5" fmla="*/ 33248 h 66228"/>
                  <a:gd name="connsiteX6" fmla="*/ 32310 w 64351"/>
                  <a:gd name="connsiteY6" fmla="*/ 54699 h 66228"/>
                  <a:gd name="connsiteX7" fmla="*/ 47862 w 64351"/>
                  <a:gd name="connsiteY7" fmla="*/ 32980 h 66228"/>
                  <a:gd name="connsiteX8" fmla="*/ 32444 w 64351"/>
                  <a:gd name="connsiteY8" fmla="*/ 11798 h 66228"/>
                  <a:gd name="connsiteX9" fmla="*/ 16624 w 64351"/>
                  <a:gd name="connsiteY9" fmla="*/ 33248 h 66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51" h="66228">
                    <a:moveTo>
                      <a:pt x="64351" y="32578"/>
                    </a:moveTo>
                    <a:cubicBezTo>
                      <a:pt x="64351" y="55905"/>
                      <a:pt x="47996" y="66228"/>
                      <a:pt x="31774" y="66228"/>
                    </a:cubicBezTo>
                    <a:cubicBezTo>
                      <a:pt x="13809" y="66228"/>
                      <a:pt x="0" y="53894"/>
                      <a:pt x="0" y="33516"/>
                    </a:cubicBezTo>
                    <a:cubicBezTo>
                      <a:pt x="0" y="13138"/>
                      <a:pt x="13675" y="0"/>
                      <a:pt x="32846" y="0"/>
                    </a:cubicBezTo>
                    <a:cubicBezTo>
                      <a:pt x="52018" y="0"/>
                      <a:pt x="64351" y="13272"/>
                      <a:pt x="64351" y="32578"/>
                    </a:cubicBezTo>
                    <a:close/>
                    <a:moveTo>
                      <a:pt x="16624" y="33248"/>
                    </a:moveTo>
                    <a:cubicBezTo>
                      <a:pt x="16624" y="45448"/>
                      <a:pt x="22657" y="54699"/>
                      <a:pt x="32310" y="54699"/>
                    </a:cubicBezTo>
                    <a:cubicBezTo>
                      <a:pt x="41426" y="54699"/>
                      <a:pt x="47862" y="45716"/>
                      <a:pt x="47862" y="32980"/>
                    </a:cubicBezTo>
                    <a:cubicBezTo>
                      <a:pt x="47862" y="23059"/>
                      <a:pt x="43437" y="11798"/>
                      <a:pt x="32444" y="11798"/>
                    </a:cubicBezTo>
                    <a:cubicBezTo>
                      <a:pt x="21451" y="11798"/>
                      <a:pt x="16624" y="22791"/>
                      <a:pt x="16624" y="332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0C8C875-5505-5A2A-52C0-DD2495095E88}"/>
                  </a:ext>
                </a:extLst>
              </p:cNvPr>
              <p:cNvSpPr/>
              <p:nvPr/>
            </p:nvSpPr>
            <p:spPr>
              <a:xfrm>
                <a:off x="5622281" y="2984973"/>
                <a:ext cx="63547" cy="90628"/>
              </a:xfrm>
              <a:custGeom>
                <a:avLst/>
                <a:gdLst>
                  <a:gd name="connsiteX0" fmla="*/ 536 w 63547"/>
                  <a:gd name="connsiteY0" fmla="*/ 22389 h 90628"/>
                  <a:gd name="connsiteX1" fmla="*/ 0 w 63547"/>
                  <a:gd name="connsiteY1" fmla="*/ 1341 h 90628"/>
                  <a:gd name="connsiteX2" fmla="*/ 14077 w 63547"/>
                  <a:gd name="connsiteY2" fmla="*/ 1341 h 90628"/>
                  <a:gd name="connsiteX3" fmla="*/ 14882 w 63547"/>
                  <a:gd name="connsiteY3" fmla="*/ 11127 h 90628"/>
                  <a:gd name="connsiteX4" fmla="*/ 15150 w 63547"/>
                  <a:gd name="connsiteY4" fmla="*/ 11127 h 90628"/>
                  <a:gd name="connsiteX5" fmla="*/ 36868 w 63547"/>
                  <a:gd name="connsiteY5" fmla="*/ 0 h 90628"/>
                  <a:gd name="connsiteX6" fmla="*/ 63548 w 63547"/>
                  <a:gd name="connsiteY6" fmla="*/ 32310 h 90628"/>
                  <a:gd name="connsiteX7" fmla="*/ 34589 w 63547"/>
                  <a:gd name="connsiteY7" fmla="*/ 66229 h 90628"/>
                  <a:gd name="connsiteX8" fmla="*/ 16758 w 63547"/>
                  <a:gd name="connsiteY8" fmla="*/ 57782 h 90628"/>
                  <a:gd name="connsiteX9" fmla="*/ 16490 w 63547"/>
                  <a:gd name="connsiteY9" fmla="*/ 57782 h 90628"/>
                  <a:gd name="connsiteX10" fmla="*/ 16490 w 63547"/>
                  <a:gd name="connsiteY10" fmla="*/ 90629 h 90628"/>
                  <a:gd name="connsiteX11" fmla="*/ 536 w 63547"/>
                  <a:gd name="connsiteY11" fmla="*/ 90629 h 90628"/>
                  <a:gd name="connsiteX12" fmla="*/ 536 w 63547"/>
                  <a:gd name="connsiteY12" fmla="*/ 22523 h 90628"/>
                  <a:gd name="connsiteX13" fmla="*/ 16490 w 63547"/>
                  <a:gd name="connsiteY13" fmla="*/ 38075 h 90628"/>
                  <a:gd name="connsiteX14" fmla="*/ 17027 w 63547"/>
                  <a:gd name="connsiteY14" fmla="*/ 42499 h 90628"/>
                  <a:gd name="connsiteX15" fmla="*/ 31103 w 63547"/>
                  <a:gd name="connsiteY15" fmla="*/ 53626 h 90628"/>
                  <a:gd name="connsiteX16" fmla="*/ 47191 w 63547"/>
                  <a:gd name="connsiteY16" fmla="*/ 32712 h 90628"/>
                  <a:gd name="connsiteX17" fmla="*/ 31506 w 63547"/>
                  <a:gd name="connsiteY17" fmla="*/ 12468 h 90628"/>
                  <a:gd name="connsiteX18" fmla="*/ 17160 w 63547"/>
                  <a:gd name="connsiteY18" fmla="*/ 24266 h 90628"/>
                  <a:gd name="connsiteX19" fmla="*/ 16490 w 63547"/>
                  <a:gd name="connsiteY19" fmla="*/ 28288 h 90628"/>
                  <a:gd name="connsiteX20" fmla="*/ 16490 w 63547"/>
                  <a:gd name="connsiteY20" fmla="*/ 38075 h 9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547" h="90628">
                    <a:moveTo>
                      <a:pt x="536" y="22389"/>
                    </a:moveTo>
                    <a:cubicBezTo>
                      <a:pt x="536" y="14077"/>
                      <a:pt x="268" y="7374"/>
                      <a:pt x="0" y="1341"/>
                    </a:cubicBezTo>
                    <a:lnTo>
                      <a:pt x="14077" y="1341"/>
                    </a:lnTo>
                    <a:lnTo>
                      <a:pt x="14882" y="11127"/>
                    </a:lnTo>
                    <a:lnTo>
                      <a:pt x="15150" y="11127"/>
                    </a:lnTo>
                    <a:cubicBezTo>
                      <a:pt x="19842" y="4022"/>
                      <a:pt x="27215" y="0"/>
                      <a:pt x="36868" y="0"/>
                    </a:cubicBezTo>
                    <a:cubicBezTo>
                      <a:pt x="51482" y="0"/>
                      <a:pt x="63548" y="12468"/>
                      <a:pt x="63548" y="32310"/>
                    </a:cubicBezTo>
                    <a:cubicBezTo>
                      <a:pt x="63548" y="55235"/>
                      <a:pt x="49068" y="66229"/>
                      <a:pt x="34589" y="66229"/>
                    </a:cubicBezTo>
                    <a:cubicBezTo>
                      <a:pt x="26679" y="66229"/>
                      <a:pt x="19976" y="62877"/>
                      <a:pt x="16758" y="57782"/>
                    </a:cubicBezTo>
                    <a:lnTo>
                      <a:pt x="16490" y="57782"/>
                    </a:lnTo>
                    <a:lnTo>
                      <a:pt x="16490" y="90629"/>
                    </a:lnTo>
                    <a:lnTo>
                      <a:pt x="536" y="90629"/>
                    </a:lnTo>
                    <a:lnTo>
                      <a:pt x="536" y="22523"/>
                    </a:lnTo>
                    <a:close/>
                    <a:moveTo>
                      <a:pt x="16490" y="38075"/>
                    </a:moveTo>
                    <a:cubicBezTo>
                      <a:pt x="16490" y="39683"/>
                      <a:pt x="16490" y="41024"/>
                      <a:pt x="17027" y="42499"/>
                    </a:cubicBezTo>
                    <a:cubicBezTo>
                      <a:pt x="18635" y="48934"/>
                      <a:pt x="24266" y="53626"/>
                      <a:pt x="31103" y="53626"/>
                    </a:cubicBezTo>
                    <a:cubicBezTo>
                      <a:pt x="41293" y="53626"/>
                      <a:pt x="47191" y="45180"/>
                      <a:pt x="47191" y="32712"/>
                    </a:cubicBezTo>
                    <a:cubicBezTo>
                      <a:pt x="47191" y="21585"/>
                      <a:pt x="41695" y="12468"/>
                      <a:pt x="31506" y="12468"/>
                    </a:cubicBezTo>
                    <a:cubicBezTo>
                      <a:pt x="24802" y="12468"/>
                      <a:pt x="18770" y="17295"/>
                      <a:pt x="17160" y="24266"/>
                    </a:cubicBezTo>
                    <a:cubicBezTo>
                      <a:pt x="16758" y="25607"/>
                      <a:pt x="16490" y="26947"/>
                      <a:pt x="16490" y="28288"/>
                    </a:cubicBezTo>
                    <a:lnTo>
                      <a:pt x="16490" y="3807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5211FF0-FC07-130D-99B2-6F5F993885AE}"/>
                  </a:ext>
                </a:extLst>
              </p:cNvPr>
              <p:cNvSpPr/>
              <p:nvPr/>
            </p:nvSpPr>
            <p:spPr>
              <a:xfrm>
                <a:off x="5694811" y="2984839"/>
                <a:ext cx="58318" cy="66094"/>
              </a:xfrm>
              <a:custGeom>
                <a:avLst/>
                <a:gdLst>
                  <a:gd name="connsiteX0" fmla="*/ 15417 w 58318"/>
                  <a:gd name="connsiteY0" fmla="*/ 37672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7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7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7" y="37672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7" y="64486"/>
                      <a:pt x="41828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6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7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7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8A943E71-4968-12D1-3A45-90F64FDAEBF6}"/>
                  </a:ext>
                </a:extLst>
              </p:cNvPr>
              <p:cNvSpPr/>
              <p:nvPr/>
            </p:nvSpPr>
            <p:spPr>
              <a:xfrm>
                <a:off x="5761576" y="2984839"/>
                <a:ext cx="54564" cy="66362"/>
              </a:xfrm>
              <a:custGeom>
                <a:avLst/>
                <a:gdLst>
                  <a:gd name="connsiteX0" fmla="*/ 40086 w 54564"/>
                  <a:gd name="connsiteY0" fmla="*/ 64888 h 66362"/>
                  <a:gd name="connsiteX1" fmla="*/ 39013 w 54564"/>
                  <a:gd name="connsiteY1" fmla="*/ 57916 h 66362"/>
                  <a:gd name="connsiteX2" fmla="*/ 38611 w 54564"/>
                  <a:gd name="connsiteY2" fmla="*/ 57916 h 66362"/>
                  <a:gd name="connsiteX3" fmla="*/ 19842 w 54564"/>
                  <a:gd name="connsiteY3" fmla="*/ 66363 h 66362"/>
                  <a:gd name="connsiteX4" fmla="*/ 0 w 54564"/>
                  <a:gd name="connsiteY4" fmla="*/ 47459 h 66362"/>
                  <a:gd name="connsiteX5" fmla="*/ 37538 w 54564"/>
                  <a:gd name="connsiteY5" fmla="*/ 23462 h 66362"/>
                  <a:gd name="connsiteX6" fmla="*/ 37538 w 54564"/>
                  <a:gd name="connsiteY6" fmla="*/ 22389 h 66362"/>
                  <a:gd name="connsiteX7" fmla="*/ 24668 w 54564"/>
                  <a:gd name="connsiteY7" fmla="*/ 11396 h 66362"/>
                  <a:gd name="connsiteX8" fmla="*/ 7642 w 54564"/>
                  <a:gd name="connsiteY8" fmla="*/ 16088 h 66362"/>
                  <a:gd name="connsiteX9" fmla="*/ 4558 w 54564"/>
                  <a:gd name="connsiteY9" fmla="*/ 5631 h 66362"/>
                  <a:gd name="connsiteX10" fmla="*/ 27483 w 54564"/>
                  <a:gd name="connsiteY10" fmla="*/ 0 h 66362"/>
                  <a:gd name="connsiteX11" fmla="*/ 53626 w 54564"/>
                  <a:gd name="connsiteY11" fmla="*/ 26679 h 66362"/>
                  <a:gd name="connsiteX12" fmla="*/ 53626 w 54564"/>
                  <a:gd name="connsiteY12" fmla="*/ 49604 h 66362"/>
                  <a:gd name="connsiteX13" fmla="*/ 54565 w 54564"/>
                  <a:gd name="connsiteY13" fmla="*/ 64888 h 66362"/>
                  <a:gd name="connsiteX14" fmla="*/ 40086 w 54564"/>
                  <a:gd name="connsiteY14" fmla="*/ 64888 h 66362"/>
                  <a:gd name="connsiteX15" fmla="*/ 37940 w 54564"/>
                  <a:gd name="connsiteY15" fmla="*/ 33919 h 66362"/>
                  <a:gd name="connsiteX16" fmla="*/ 15820 w 54564"/>
                  <a:gd name="connsiteY16" fmla="*/ 45716 h 66362"/>
                  <a:gd name="connsiteX17" fmla="*/ 24936 w 54564"/>
                  <a:gd name="connsiteY17" fmla="*/ 54833 h 66362"/>
                  <a:gd name="connsiteX18" fmla="*/ 37405 w 54564"/>
                  <a:gd name="connsiteY18" fmla="*/ 46119 h 66362"/>
                  <a:gd name="connsiteX19" fmla="*/ 37940 w 54564"/>
                  <a:gd name="connsiteY19" fmla="*/ 42633 h 66362"/>
                  <a:gd name="connsiteX20" fmla="*/ 37940 w 54564"/>
                  <a:gd name="connsiteY20" fmla="*/ 33919 h 6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4564" h="66362">
                    <a:moveTo>
                      <a:pt x="40086" y="64888"/>
                    </a:moveTo>
                    <a:lnTo>
                      <a:pt x="39013" y="57916"/>
                    </a:lnTo>
                    <a:lnTo>
                      <a:pt x="38611" y="57916"/>
                    </a:lnTo>
                    <a:cubicBezTo>
                      <a:pt x="34723" y="62877"/>
                      <a:pt x="28020" y="66363"/>
                      <a:pt x="19842" y="66363"/>
                    </a:cubicBezTo>
                    <a:cubicBezTo>
                      <a:pt x="7105" y="66363"/>
                      <a:pt x="0" y="57112"/>
                      <a:pt x="0" y="47459"/>
                    </a:cubicBezTo>
                    <a:cubicBezTo>
                      <a:pt x="0" y="31505"/>
                      <a:pt x="14211" y="23462"/>
                      <a:pt x="37538" y="23462"/>
                    </a:cubicBezTo>
                    <a:lnTo>
                      <a:pt x="37538" y="22389"/>
                    </a:lnTo>
                    <a:cubicBezTo>
                      <a:pt x="37538" y="18233"/>
                      <a:pt x="35795" y="11396"/>
                      <a:pt x="24668" y="11396"/>
                    </a:cubicBezTo>
                    <a:cubicBezTo>
                      <a:pt x="18367" y="11396"/>
                      <a:pt x="11932" y="13407"/>
                      <a:pt x="7642" y="16088"/>
                    </a:cubicBezTo>
                    <a:lnTo>
                      <a:pt x="4558" y="5631"/>
                    </a:lnTo>
                    <a:cubicBezTo>
                      <a:pt x="9251" y="2815"/>
                      <a:pt x="17428" y="0"/>
                      <a:pt x="27483" y="0"/>
                    </a:cubicBezTo>
                    <a:cubicBezTo>
                      <a:pt x="47727" y="0"/>
                      <a:pt x="53626" y="12870"/>
                      <a:pt x="53626" y="26679"/>
                    </a:cubicBezTo>
                    <a:lnTo>
                      <a:pt x="53626" y="49604"/>
                    </a:lnTo>
                    <a:cubicBezTo>
                      <a:pt x="53626" y="55369"/>
                      <a:pt x="53894" y="60866"/>
                      <a:pt x="54565" y="64888"/>
                    </a:cubicBezTo>
                    <a:lnTo>
                      <a:pt x="40086" y="64888"/>
                    </a:lnTo>
                    <a:close/>
                    <a:moveTo>
                      <a:pt x="37940" y="33919"/>
                    </a:moveTo>
                    <a:cubicBezTo>
                      <a:pt x="26679" y="33650"/>
                      <a:pt x="15820" y="36198"/>
                      <a:pt x="15820" y="45716"/>
                    </a:cubicBezTo>
                    <a:cubicBezTo>
                      <a:pt x="15820" y="52018"/>
                      <a:pt x="19842" y="54833"/>
                      <a:pt x="24936" y="54833"/>
                    </a:cubicBezTo>
                    <a:cubicBezTo>
                      <a:pt x="31371" y="54833"/>
                      <a:pt x="36064" y="50677"/>
                      <a:pt x="37405" y="46119"/>
                    </a:cubicBezTo>
                    <a:cubicBezTo>
                      <a:pt x="37807" y="44912"/>
                      <a:pt x="37940" y="43705"/>
                      <a:pt x="37940" y="42633"/>
                    </a:cubicBezTo>
                    <a:lnTo>
                      <a:pt x="37940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962F9014-4F05-87B2-AE71-FF06442E7514}"/>
                  </a:ext>
                </a:extLst>
              </p:cNvPr>
              <p:cNvSpPr/>
              <p:nvPr/>
            </p:nvSpPr>
            <p:spPr>
              <a:xfrm>
                <a:off x="5831558" y="2984839"/>
                <a:ext cx="57916" cy="64887"/>
              </a:xfrm>
              <a:custGeom>
                <a:avLst/>
                <a:gdLst>
                  <a:gd name="connsiteX0" fmla="*/ 536 w 57916"/>
                  <a:gd name="connsiteY0" fmla="*/ 20378 h 64887"/>
                  <a:gd name="connsiteX1" fmla="*/ 0 w 57916"/>
                  <a:gd name="connsiteY1" fmla="*/ 1475 h 64887"/>
                  <a:gd name="connsiteX2" fmla="*/ 14077 w 57916"/>
                  <a:gd name="connsiteY2" fmla="*/ 1475 h 64887"/>
                  <a:gd name="connsiteX3" fmla="*/ 14881 w 57916"/>
                  <a:gd name="connsiteY3" fmla="*/ 10993 h 64887"/>
                  <a:gd name="connsiteX4" fmla="*/ 15283 w 57916"/>
                  <a:gd name="connsiteY4" fmla="*/ 10993 h 64887"/>
                  <a:gd name="connsiteX5" fmla="*/ 35393 w 57916"/>
                  <a:gd name="connsiteY5" fmla="*/ 0 h 64887"/>
                  <a:gd name="connsiteX6" fmla="*/ 57917 w 57916"/>
                  <a:gd name="connsiteY6" fmla="*/ 27215 h 64887"/>
                  <a:gd name="connsiteX7" fmla="*/ 57917 w 57916"/>
                  <a:gd name="connsiteY7" fmla="*/ 64754 h 64887"/>
                  <a:gd name="connsiteX8" fmla="*/ 41963 w 57916"/>
                  <a:gd name="connsiteY8" fmla="*/ 64754 h 64887"/>
                  <a:gd name="connsiteX9" fmla="*/ 41963 w 57916"/>
                  <a:gd name="connsiteY9" fmla="*/ 28958 h 64887"/>
                  <a:gd name="connsiteX10" fmla="*/ 29897 w 57916"/>
                  <a:gd name="connsiteY10" fmla="*/ 13004 h 64887"/>
                  <a:gd name="connsiteX11" fmla="*/ 17428 w 57916"/>
                  <a:gd name="connsiteY11" fmla="*/ 22389 h 64887"/>
                  <a:gd name="connsiteX12" fmla="*/ 16758 w 57916"/>
                  <a:gd name="connsiteY12" fmla="*/ 27618 h 64887"/>
                  <a:gd name="connsiteX13" fmla="*/ 16758 w 57916"/>
                  <a:gd name="connsiteY13" fmla="*/ 64888 h 64887"/>
                  <a:gd name="connsiteX14" fmla="*/ 670 w 57916"/>
                  <a:gd name="connsiteY14" fmla="*/ 64888 h 64887"/>
                  <a:gd name="connsiteX15" fmla="*/ 670 w 57916"/>
                  <a:gd name="connsiteY15" fmla="*/ 20378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916" h="64887">
                    <a:moveTo>
                      <a:pt x="536" y="20378"/>
                    </a:moveTo>
                    <a:cubicBezTo>
                      <a:pt x="536" y="13138"/>
                      <a:pt x="536" y="6971"/>
                      <a:pt x="0" y="1475"/>
                    </a:cubicBezTo>
                    <a:lnTo>
                      <a:pt x="14077" y="1475"/>
                    </a:lnTo>
                    <a:lnTo>
                      <a:pt x="14881" y="10993"/>
                    </a:lnTo>
                    <a:lnTo>
                      <a:pt x="15283" y="10993"/>
                    </a:lnTo>
                    <a:cubicBezTo>
                      <a:pt x="17965" y="6033"/>
                      <a:pt x="24936" y="0"/>
                      <a:pt x="35393" y="0"/>
                    </a:cubicBezTo>
                    <a:cubicBezTo>
                      <a:pt x="46521" y="0"/>
                      <a:pt x="57917" y="7105"/>
                      <a:pt x="57917" y="27215"/>
                    </a:cubicBezTo>
                    <a:lnTo>
                      <a:pt x="57917" y="64754"/>
                    </a:lnTo>
                    <a:lnTo>
                      <a:pt x="41963" y="64754"/>
                    </a:lnTo>
                    <a:lnTo>
                      <a:pt x="41963" y="28958"/>
                    </a:lnTo>
                    <a:cubicBezTo>
                      <a:pt x="41963" y="19842"/>
                      <a:pt x="38611" y="13004"/>
                      <a:pt x="29897" y="13004"/>
                    </a:cubicBezTo>
                    <a:cubicBezTo>
                      <a:pt x="23462" y="13004"/>
                      <a:pt x="19037" y="17563"/>
                      <a:pt x="17428" y="22389"/>
                    </a:cubicBezTo>
                    <a:cubicBezTo>
                      <a:pt x="16892" y="23864"/>
                      <a:pt x="16758" y="25741"/>
                      <a:pt x="16758" y="27618"/>
                    </a:cubicBezTo>
                    <a:lnTo>
                      <a:pt x="16758" y="64888"/>
                    </a:lnTo>
                    <a:lnTo>
                      <a:pt x="670" y="64888"/>
                    </a:lnTo>
                    <a:lnTo>
                      <a:pt x="670" y="20378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aphic 2">
              <a:extLst>
                <a:ext uri="{FF2B5EF4-FFF2-40B4-BE49-F238E27FC236}">
                  <a16:creationId xmlns:a16="http://schemas.microsoft.com/office/drawing/2014/main" id="{D325A4C1-2946-1A80-CE0C-24423391F16E}"/>
                </a:ext>
              </a:extLst>
            </p:cNvPr>
            <p:cNvGrpSpPr/>
            <p:nvPr/>
          </p:nvGrpSpPr>
          <p:grpSpPr>
            <a:xfrm>
              <a:off x="5107728" y="3279248"/>
              <a:ext cx="636552" cy="623004"/>
              <a:chOff x="5107728" y="3279248"/>
              <a:chExt cx="636552" cy="623004"/>
            </a:xfrm>
            <a:solidFill>
              <a:srgbClr val="FFFFFF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6C908F8-464E-1406-CD58-61CC34A35F9B}"/>
                  </a:ext>
                </a:extLst>
              </p:cNvPr>
              <p:cNvSpPr/>
              <p:nvPr/>
            </p:nvSpPr>
            <p:spPr>
              <a:xfrm>
                <a:off x="5107728" y="3315043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2F57546-AD2C-335B-6086-EB627DA6F229}"/>
                  </a:ext>
                </a:extLst>
              </p:cNvPr>
              <p:cNvSpPr/>
              <p:nvPr/>
            </p:nvSpPr>
            <p:spPr>
              <a:xfrm>
                <a:off x="5171686" y="3280454"/>
                <a:ext cx="52419" cy="78562"/>
              </a:xfrm>
              <a:custGeom>
                <a:avLst/>
                <a:gdLst>
                  <a:gd name="connsiteX0" fmla="*/ 0 w 52419"/>
                  <a:gd name="connsiteY0" fmla="*/ 1609 h 78562"/>
                  <a:gd name="connsiteX1" fmla="*/ 21719 w 52419"/>
                  <a:gd name="connsiteY1" fmla="*/ 0 h 78562"/>
                  <a:gd name="connsiteX2" fmla="*/ 44778 w 52419"/>
                  <a:gd name="connsiteY2" fmla="*/ 6301 h 78562"/>
                  <a:gd name="connsiteX3" fmla="*/ 52420 w 52419"/>
                  <a:gd name="connsiteY3" fmla="*/ 23596 h 78562"/>
                  <a:gd name="connsiteX4" fmla="*/ 45717 w 52419"/>
                  <a:gd name="connsiteY4" fmla="*/ 41292 h 78562"/>
                  <a:gd name="connsiteX5" fmla="*/ 21048 w 52419"/>
                  <a:gd name="connsiteY5" fmla="*/ 49604 h 78562"/>
                  <a:gd name="connsiteX6" fmla="*/ 14077 w 52419"/>
                  <a:gd name="connsiteY6" fmla="*/ 49202 h 78562"/>
                  <a:gd name="connsiteX7" fmla="*/ 14077 w 52419"/>
                  <a:gd name="connsiteY7" fmla="*/ 78563 h 78562"/>
                  <a:gd name="connsiteX8" fmla="*/ 0 w 52419"/>
                  <a:gd name="connsiteY8" fmla="*/ 78563 h 78562"/>
                  <a:gd name="connsiteX9" fmla="*/ 0 w 52419"/>
                  <a:gd name="connsiteY9" fmla="*/ 1743 h 78562"/>
                  <a:gd name="connsiteX10" fmla="*/ 14077 w 52419"/>
                  <a:gd name="connsiteY10" fmla="*/ 37941 h 78562"/>
                  <a:gd name="connsiteX11" fmla="*/ 21048 w 52419"/>
                  <a:gd name="connsiteY11" fmla="*/ 38477 h 78562"/>
                  <a:gd name="connsiteX12" fmla="*/ 38209 w 52419"/>
                  <a:gd name="connsiteY12" fmla="*/ 24132 h 78562"/>
                  <a:gd name="connsiteX13" fmla="*/ 22389 w 52419"/>
                  <a:gd name="connsiteY13" fmla="*/ 10859 h 78562"/>
                  <a:gd name="connsiteX14" fmla="*/ 14211 w 52419"/>
                  <a:gd name="connsiteY14" fmla="*/ 11530 h 78562"/>
                  <a:gd name="connsiteX15" fmla="*/ 14211 w 52419"/>
                  <a:gd name="connsiteY15" fmla="*/ 37807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419" h="78562">
                    <a:moveTo>
                      <a:pt x="0" y="1609"/>
                    </a:moveTo>
                    <a:cubicBezTo>
                      <a:pt x="5095" y="670"/>
                      <a:pt x="12200" y="0"/>
                      <a:pt x="21719" y="0"/>
                    </a:cubicBezTo>
                    <a:cubicBezTo>
                      <a:pt x="32176" y="0"/>
                      <a:pt x="39818" y="2145"/>
                      <a:pt x="44778" y="6301"/>
                    </a:cubicBezTo>
                    <a:cubicBezTo>
                      <a:pt x="49336" y="10189"/>
                      <a:pt x="52420" y="16222"/>
                      <a:pt x="52420" y="23596"/>
                    </a:cubicBezTo>
                    <a:cubicBezTo>
                      <a:pt x="52420" y="30969"/>
                      <a:pt x="50141" y="37136"/>
                      <a:pt x="45717" y="41292"/>
                    </a:cubicBezTo>
                    <a:cubicBezTo>
                      <a:pt x="40086" y="46923"/>
                      <a:pt x="31103" y="49604"/>
                      <a:pt x="21048" y="49604"/>
                    </a:cubicBezTo>
                    <a:cubicBezTo>
                      <a:pt x="18367" y="49604"/>
                      <a:pt x="15954" y="49604"/>
                      <a:pt x="14077" y="49202"/>
                    </a:cubicBezTo>
                    <a:lnTo>
                      <a:pt x="14077" y="78563"/>
                    </a:lnTo>
                    <a:lnTo>
                      <a:pt x="0" y="78563"/>
                    </a:lnTo>
                    <a:lnTo>
                      <a:pt x="0" y="1743"/>
                    </a:lnTo>
                    <a:close/>
                    <a:moveTo>
                      <a:pt x="14077" y="37941"/>
                    </a:moveTo>
                    <a:cubicBezTo>
                      <a:pt x="15820" y="38477"/>
                      <a:pt x="18099" y="38477"/>
                      <a:pt x="21048" y="38477"/>
                    </a:cubicBezTo>
                    <a:cubicBezTo>
                      <a:pt x="31639" y="38477"/>
                      <a:pt x="38209" y="33248"/>
                      <a:pt x="38209" y="24132"/>
                    </a:cubicBezTo>
                    <a:cubicBezTo>
                      <a:pt x="38209" y="15015"/>
                      <a:pt x="32176" y="10859"/>
                      <a:pt x="22389" y="10859"/>
                    </a:cubicBezTo>
                    <a:cubicBezTo>
                      <a:pt x="18501" y="10859"/>
                      <a:pt x="15685" y="11262"/>
                      <a:pt x="14211" y="11530"/>
                    </a:cubicBezTo>
                    <a:lnTo>
                      <a:pt x="14211" y="378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4B098C1-2A8A-43EF-9427-1E3A1B15F8AC}"/>
                  </a:ext>
                </a:extLst>
              </p:cNvPr>
              <p:cNvSpPr/>
              <p:nvPr/>
            </p:nvSpPr>
            <p:spPr>
              <a:xfrm>
                <a:off x="5233758" y="3301369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7883A39-1326-95E7-6BB1-9F88F7961667}"/>
                  </a:ext>
                </a:extLst>
              </p:cNvPr>
              <p:cNvSpPr/>
              <p:nvPr/>
            </p:nvSpPr>
            <p:spPr>
              <a:xfrm>
                <a:off x="5270760" y="3301503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2 w 57112"/>
                  <a:gd name="connsiteY3" fmla="*/ 0 h 58720"/>
                  <a:gd name="connsiteX4" fmla="*/ 57112 w 57112"/>
                  <a:gd name="connsiteY4" fmla="*/ 28958 h 58720"/>
                  <a:gd name="connsiteX5" fmla="*/ 14747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7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8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8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C12A792-B054-9ED7-FC2F-FAC05235ADC0}"/>
                  </a:ext>
                </a:extLst>
              </p:cNvPr>
              <p:cNvSpPr/>
              <p:nvPr/>
            </p:nvSpPr>
            <p:spPr>
              <a:xfrm>
                <a:off x="5335916" y="3301503"/>
                <a:ext cx="40085" cy="58720"/>
              </a:xfrm>
              <a:custGeom>
                <a:avLst/>
                <a:gdLst>
                  <a:gd name="connsiteX0" fmla="*/ 3084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5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4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4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5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4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2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87836AD-7BB4-87EA-2ABE-2C7385A44C5D}"/>
                  </a:ext>
                </a:extLst>
              </p:cNvPr>
              <p:cNvSpPr/>
              <p:nvPr/>
            </p:nvSpPr>
            <p:spPr>
              <a:xfrm>
                <a:off x="5387264" y="3301503"/>
                <a:ext cx="56442" cy="80439"/>
              </a:xfrm>
              <a:custGeom>
                <a:avLst/>
                <a:gdLst>
                  <a:gd name="connsiteX0" fmla="*/ 536 w 56442"/>
                  <a:gd name="connsiteY0" fmla="*/ 19976 h 80439"/>
                  <a:gd name="connsiteX1" fmla="*/ 0 w 56442"/>
                  <a:gd name="connsiteY1" fmla="*/ 1207 h 80439"/>
                  <a:gd name="connsiteX2" fmla="*/ 12468 w 56442"/>
                  <a:gd name="connsiteY2" fmla="*/ 1207 h 80439"/>
                  <a:gd name="connsiteX3" fmla="*/ 13139 w 56442"/>
                  <a:gd name="connsiteY3" fmla="*/ 9921 h 80439"/>
                  <a:gd name="connsiteX4" fmla="*/ 13407 w 56442"/>
                  <a:gd name="connsiteY4" fmla="*/ 9921 h 80439"/>
                  <a:gd name="connsiteX5" fmla="*/ 32712 w 56442"/>
                  <a:gd name="connsiteY5" fmla="*/ 0 h 80439"/>
                  <a:gd name="connsiteX6" fmla="*/ 56442 w 56442"/>
                  <a:gd name="connsiteY6" fmla="*/ 28690 h 80439"/>
                  <a:gd name="connsiteX7" fmla="*/ 30835 w 56442"/>
                  <a:gd name="connsiteY7" fmla="*/ 58855 h 80439"/>
                  <a:gd name="connsiteX8" fmla="*/ 15016 w 56442"/>
                  <a:gd name="connsiteY8" fmla="*/ 51347 h 80439"/>
                  <a:gd name="connsiteX9" fmla="*/ 14747 w 56442"/>
                  <a:gd name="connsiteY9" fmla="*/ 51347 h 80439"/>
                  <a:gd name="connsiteX10" fmla="*/ 14747 w 56442"/>
                  <a:gd name="connsiteY10" fmla="*/ 80440 h 80439"/>
                  <a:gd name="connsiteX11" fmla="*/ 536 w 56442"/>
                  <a:gd name="connsiteY11" fmla="*/ 80440 h 80439"/>
                  <a:gd name="connsiteX12" fmla="*/ 536 w 56442"/>
                  <a:gd name="connsiteY12" fmla="*/ 19976 h 80439"/>
                  <a:gd name="connsiteX13" fmla="*/ 14747 w 56442"/>
                  <a:gd name="connsiteY13" fmla="*/ 33919 h 80439"/>
                  <a:gd name="connsiteX14" fmla="*/ 15150 w 56442"/>
                  <a:gd name="connsiteY14" fmla="*/ 37807 h 80439"/>
                  <a:gd name="connsiteX15" fmla="*/ 27618 w 56442"/>
                  <a:gd name="connsiteY15" fmla="*/ 47728 h 80439"/>
                  <a:gd name="connsiteX16" fmla="*/ 41963 w 56442"/>
                  <a:gd name="connsiteY16" fmla="*/ 29092 h 80439"/>
                  <a:gd name="connsiteX17" fmla="*/ 28020 w 56442"/>
                  <a:gd name="connsiteY17" fmla="*/ 11127 h 80439"/>
                  <a:gd name="connsiteX18" fmla="*/ 15284 w 56442"/>
                  <a:gd name="connsiteY18" fmla="*/ 21585 h 80439"/>
                  <a:gd name="connsiteX19" fmla="*/ 14747 w 56442"/>
                  <a:gd name="connsiteY19" fmla="*/ 25204 h 80439"/>
                  <a:gd name="connsiteX20" fmla="*/ 14747 w 56442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2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3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6"/>
                      <a:pt x="15016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50" y="37807"/>
                    </a:cubicBezTo>
                    <a:cubicBezTo>
                      <a:pt x="16490" y="43571"/>
                      <a:pt x="21585" y="47728"/>
                      <a:pt x="27618" y="47728"/>
                    </a:cubicBezTo>
                    <a:cubicBezTo>
                      <a:pt x="36600" y="47728"/>
                      <a:pt x="41963" y="40220"/>
                      <a:pt x="41963" y="29092"/>
                    </a:cubicBezTo>
                    <a:cubicBezTo>
                      <a:pt x="41963" y="19171"/>
                      <a:pt x="37137" y="11127"/>
                      <a:pt x="28020" y="11127"/>
                    </a:cubicBezTo>
                    <a:cubicBezTo>
                      <a:pt x="22121" y="11127"/>
                      <a:pt x="16758" y="15418"/>
                      <a:pt x="15284" y="21585"/>
                    </a:cubicBezTo>
                    <a:cubicBezTo>
                      <a:pt x="14882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A170F34-439D-0F9F-2A2B-0B1B22F0888B}"/>
                  </a:ext>
                </a:extLst>
              </p:cNvPr>
              <p:cNvSpPr/>
              <p:nvPr/>
            </p:nvSpPr>
            <p:spPr>
              <a:xfrm>
                <a:off x="5451883" y="330150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5E4D365-EE7F-9E11-776C-AF73219C813C}"/>
                  </a:ext>
                </a:extLst>
              </p:cNvPr>
              <p:cNvSpPr/>
              <p:nvPr/>
            </p:nvSpPr>
            <p:spPr>
              <a:xfrm>
                <a:off x="5511543" y="3301369"/>
                <a:ext cx="45180" cy="58720"/>
              </a:xfrm>
              <a:custGeom>
                <a:avLst/>
                <a:gdLst>
                  <a:gd name="connsiteX0" fmla="*/ 44912 w 45180"/>
                  <a:gd name="connsiteY0" fmla="*/ 55905 h 58720"/>
                  <a:gd name="connsiteX1" fmla="*/ 28958 w 45180"/>
                  <a:gd name="connsiteY1" fmla="*/ 58721 h 58720"/>
                  <a:gd name="connsiteX2" fmla="*/ 0 w 45180"/>
                  <a:gd name="connsiteY2" fmla="*/ 30031 h 58720"/>
                  <a:gd name="connsiteX3" fmla="*/ 31371 w 45180"/>
                  <a:gd name="connsiteY3" fmla="*/ 0 h 58720"/>
                  <a:gd name="connsiteX4" fmla="*/ 45180 w 45180"/>
                  <a:gd name="connsiteY4" fmla="*/ 2681 h 58720"/>
                  <a:gd name="connsiteX5" fmla="*/ 42633 w 45180"/>
                  <a:gd name="connsiteY5" fmla="*/ 13272 h 58720"/>
                  <a:gd name="connsiteX6" fmla="*/ 31908 w 45180"/>
                  <a:gd name="connsiteY6" fmla="*/ 11127 h 58720"/>
                  <a:gd name="connsiteX7" fmla="*/ 14613 w 45180"/>
                  <a:gd name="connsiteY7" fmla="*/ 29360 h 58720"/>
                  <a:gd name="connsiteX8" fmla="*/ 31908 w 45180"/>
                  <a:gd name="connsiteY8" fmla="*/ 47459 h 58720"/>
                  <a:gd name="connsiteX9" fmla="*/ 43169 w 45180"/>
                  <a:gd name="connsiteY9" fmla="*/ 45314 h 58720"/>
                  <a:gd name="connsiteX10" fmla="*/ 45180 w 45180"/>
                  <a:gd name="connsiteY10" fmla="*/ 55905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180" h="58720">
                    <a:moveTo>
                      <a:pt x="44912" y="55905"/>
                    </a:moveTo>
                    <a:cubicBezTo>
                      <a:pt x="41963" y="57246"/>
                      <a:pt x="36064" y="58721"/>
                      <a:pt x="28958" y="58721"/>
                    </a:cubicBezTo>
                    <a:cubicBezTo>
                      <a:pt x="11396" y="58721"/>
                      <a:pt x="0" y="47459"/>
                      <a:pt x="0" y="30031"/>
                    </a:cubicBezTo>
                    <a:cubicBezTo>
                      <a:pt x="0" y="12602"/>
                      <a:pt x="11529" y="0"/>
                      <a:pt x="31371" y="0"/>
                    </a:cubicBezTo>
                    <a:cubicBezTo>
                      <a:pt x="36600" y="0"/>
                      <a:pt x="41963" y="1207"/>
                      <a:pt x="45180" y="2681"/>
                    </a:cubicBezTo>
                    <a:lnTo>
                      <a:pt x="42633" y="13272"/>
                    </a:lnTo>
                    <a:cubicBezTo>
                      <a:pt x="40354" y="12200"/>
                      <a:pt x="37002" y="11127"/>
                      <a:pt x="31908" y="11127"/>
                    </a:cubicBezTo>
                    <a:cubicBezTo>
                      <a:pt x="21048" y="11127"/>
                      <a:pt x="14613" y="19037"/>
                      <a:pt x="14613" y="29360"/>
                    </a:cubicBezTo>
                    <a:cubicBezTo>
                      <a:pt x="14613" y="40890"/>
                      <a:pt x="22121" y="47459"/>
                      <a:pt x="31908" y="47459"/>
                    </a:cubicBezTo>
                    <a:cubicBezTo>
                      <a:pt x="36868" y="47459"/>
                      <a:pt x="40354" y="46387"/>
                      <a:pt x="43169" y="45314"/>
                    </a:cubicBezTo>
                    <a:lnTo>
                      <a:pt x="45180" y="5590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A63158C-8FC5-4E5F-29C2-F60B77483B9B}"/>
                  </a:ext>
                </a:extLst>
              </p:cNvPr>
              <p:cNvSpPr/>
              <p:nvPr/>
            </p:nvSpPr>
            <p:spPr>
              <a:xfrm>
                <a:off x="5563158" y="3286621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2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39" y="61938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39" y="73468"/>
                      <a:pt x="15149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2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32F4B20-D7F5-3606-472B-5464B603569F}"/>
                  </a:ext>
                </a:extLst>
              </p:cNvPr>
              <p:cNvSpPr/>
              <p:nvPr/>
            </p:nvSpPr>
            <p:spPr>
              <a:xfrm>
                <a:off x="5608606" y="3279248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0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7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6B19638-BC5A-FC5F-C16D-FAA749B51B34}"/>
                  </a:ext>
                </a:extLst>
              </p:cNvPr>
              <p:cNvSpPr/>
              <p:nvPr/>
            </p:nvSpPr>
            <p:spPr>
              <a:xfrm>
                <a:off x="5632738" y="3302709"/>
                <a:ext cx="56307" cy="56307"/>
              </a:xfrm>
              <a:custGeom>
                <a:avLst/>
                <a:gdLst>
                  <a:gd name="connsiteX0" fmla="*/ 15284 w 56307"/>
                  <a:gd name="connsiteY0" fmla="*/ 0 h 56307"/>
                  <a:gd name="connsiteX1" fmla="*/ 24400 w 56307"/>
                  <a:gd name="connsiteY1" fmla="*/ 28556 h 56307"/>
                  <a:gd name="connsiteX2" fmla="*/ 28154 w 56307"/>
                  <a:gd name="connsiteY2" fmla="*/ 42633 h 56307"/>
                  <a:gd name="connsiteX3" fmla="*/ 28556 w 56307"/>
                  <a:gd name="connsiteY3" fmla="*/ 42633 h 56307"/>
                  <a:gd name="connsiteX4" fmla="*/ 32444 w 56307"/>
                  <a:gd name="connsiteY4" fmla="*/ 28556 h 56307"/>
                  <a:gd name="connsiteX5" fmla="*/ 41293 w 56307"/>
                  <a:gd name="connsiteY5" fmla="*/ 0 h 56307"/>
                  <a:gd name="connsiteX6" fmla="*/ 56308 w 56307"/>
                  <a:gd name="connsiteY6" fmla="*/ 0 h 56307"/>
                  <a:gd name="connsiteX7" fmla="*/ 34857 w 56307"/>
                  <a:gd name="connsiteY7" fmla="*/ 56308 h 56307"/>
                  <a:gd name="connsiteX8" fmla="*/ 20915 w 56307"/>
                  <a:gd name="connsiteY8" fmla="*/ 56308 h 56307"/>
                  <a:gd name="connsiteX9" fmla="*/ 0 w 56307"/>
                  <a:gd name="connsiteY9" fmla="*/ 0 h 56307"/>
                  <a:gd name="connsiteX10" fmla="*/ 15418 w 56307"/>
                  <a:gd name="connsiteY10" fmla="*/ 0 h 5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307" h="56307">
                    <a:moveTo>
                      <a:pt x="15284" y="0"/>
                    </a:moveTo>
                    <a:lnTo>
                      <a:pt x="24400" y="28556"/>
                    </a:lnTo>
                    <a:cubicBezTo>
                      <a:pt x="26009" y="33516"/>
                      <a:pt x="27215" y="38075"/>
                      <a:pt x="28154" y="42633"/>
                    </a:cubicBezTo>
                    <a:lnTo>
                      <a:pt x="28556" y="42633"/>
                    </a:lnTo>
                    <a:cubicBezTo>
                      <a:pt x="29629" y="38075"/>
                      <a:pt x="30835" y="33650"/>
                      <a:pt x="32444" y="28556"/>
                    </a:cubicBezTo>
                    <a:lnTo>
                      <a:pt x="41293" y="0"/>
                    </a:lnTo>
                    <a:lnTo>
                      <a:pt x="56308" y="0"/>
                    </a:lnTo>
                    <a:lnTo>
                      <a:pt x="34857" y="56308"/>
                    </a:lnTo>
                    <a:lnTo>
                      <a:pt x="20915" y="56308"/>
                    </a:lnTo>
                    <a:lnTo>
                      <a:pt x="0" y="0"/>
                    </a:lnTo>
                    <a:lnTo>
                      <a:pt x="154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B0EC6B6-4AB4-1019-6F60-758841B85179}"/>
                  </a:ext>
                </a:extLst>
              </p:cNvPr>
              <p:cNvSpPr/>
              <p:nvPr/>
            </p:nvSpPr>
            <p:spPr>
              <a:xfrm>
                <a:off x="5692532" y="330150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CE5E146-5468-4E36-CF04-580C9E7DCB96}"/>
                  </a:ext>
                </a:extLst>
              </p:cNvPr>
              <p:cNvSpPr/>
              <p:nvPr/>
            </p:nvSpPr>
            <p:spPr>
              <a:xfrm>
                <a:off x="5183349" y="3453936"/>
                <a:ext cx="55101" cy="78428"/>
              </a:xfrm>
              <a:custGeom>
                <a:avLst/>
                <a:gdLst>
                  <a:gd name="connsiteX0" fmla="*/ 0 w 55101"/>
                  <a:gd name="connsiteY0" fmla="*/ 1609 h 78428"/>
                  <a:gd name="connsiteX1" fmla="*/ 21451 w 55101"/>
                  <a:gd name="connsiteY1" fmla="*/ 0 h 78428"/>
                  <a:gd name="connsiteX2" fmla="*/ 45449 w 55101"/>
                  <a:gd name="connsiteY2" fmla="*/ 6167 h 78428"/>
                  <a:gd name="connsiteX3" fmla="*/ 52152 w 55101"/>
                  <a:gd name="connsiteY3" fmla="*/ 21719 h 78428"/>
                  <a:gd name="connsiteX4" fmla="*/ 38075 w 55101"/>
                  <a:gd name="connsiteY4" fmla="*/ 41292 h 78428"/>
                  <a:gd name="connsiteX5" fmla="*/ 38075 w 55101"/>
                  <a:gd name="connsiteY5" fmla="*/ 41695 h 78428"/>
                  <a:gd name="connsiteX6" fmla="*/ 48934 w 55101"/>
                  <a:gd name="connsiteY6" fmla="*/ 56710 h 78428"/>
                  <a:gd name="connsiteX7" fmla="*/ 55101 w 55101"/>
                  <a:gd name="connsiteY7" fmla="*/ 78429 h 78428"/>
                  <a:gd name="connsiteX8" fmla="*/ 40488 w 55101"/>
                  <a:gd name="connsiteY8" fmla="*/ 78429 h 78428"/>
                  <a:gd name="connsiteX9" fmla="*/ 35259 w 55101"/>
                  <a:gd name="connsiteY9" fmla="*/ 60061 h 78428"/>
                  <a:gd name="connsiteX10" fmla="*/ 21316 w 55101"/>
                  <a:gd name="connsiteY10" fmla="*/ 46387 h 78428"/>
                  <a:gd name="connsiteX11" fmla="*/ 14211 w 55101"/>
                  <a:gd name="connsiteY11" fmla="*/ 46387 h 78428"/>
                  <a:gd name="connsiteX12" fmla="*/ 14211 w 55101"/>
                  <a:gd name="connsiteY12" fmla="*/ 78429 h 78428"/>
                  <a:gd name="connsiteX13" fmla="*/ 134 w 55101"/>
                  <a:gd name="connsiteY13" fmla="*/ 78429 h 78428"/>
                  <a:gd name="connsiteX14" fmla="*/ 134 w 55101"/>
                  <a:gd name="connsiteY14" fmla="*/ 1609 h 78428"/>
                  <a:gd name="connsiteX15" fmla="*/ 14077 w 55101"/>
                  <a:gd name="connsiteY15" fmla="*/ 36064 h 78428"/>
                  <a:gd name="connsiteX16" fmla="*/ 22523 w 55101"/>
                  <a:gd name="connsiteY16" fmla="*/ 36064 h 78428"/>
                  <a:gd name="connsiteX17" fmla="*/ 38075 w 55101"/>
                  <a:gd name="connsiteY17" fmla="*/ 23193 h 78428"/>
                  <a:gd name="connsiteX18" fmla="*/ 22791 w 55101"/>
                  <a:gd name="connsiteY18" fmla="*/ 10725 h 78428"/>
                  <a:gd name="connsiteX19" fmla="*/ 13943 w 55101"/>
                  <a:gd name="connsiteY19" fmla="*/ 11396 h 78428"/>
                  <a:gd name="connsiteX20" fmla="*/ 13943 w 55101"/>
                  <a:gd name="connsiteY20" fmla="*/ 36064 h 7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101" h="78428">
                    <a:moveTo>
                      <a:pt x="0" y="1609"/>
                    </a:moveTo>
                    <a:cubicBezTo>
                      <a:pt x="5363" y="670"/>
                      <a:pt x="13272" y="0"/>
                      <a:pt x="21451" y="0"/>
                    </a:cubicBezTo>
                    <a:cubicBezTo>
                      <a:pt x="32712" y="0"/>
                      <a:pt x="40354" y="1877"/>
                      <a:pt x="45449" y="6167"/>
                    </a:cubicBezTo>
                    <a:cubicBezTo>
                      <a:pt x="49738" y="9787"/>
                      <a:pt x="52152" y="15149"/>
                      <a:pt x="52152" y="21719"/>
                    </a:cubicBezTo>
                    <a:cubicBezTo>
                      <a:pt x="52152" y="31774"/>
                      <a:pt x="45314" y="38611"/>
                      <a:pt x="38075" y="41292"/>
                    </a:cubicBezTo>
                    <a:lnTo>
                      <a:pt x="38075" y="41695"/>
                    </a:lnTo>
                    <a:cubicBezTo>
                      <a:pt x="43571" y="43840"/>
                      <a:pt x="46923" y="49202"/>
                      <a:pt x="48934" y="56710"/>
                    </a:cubicBezTo>
                    <a:cubicBezTo>
                      <a:pt x="51347" y="66363"/>
                      <a:pt x="53492" y="75479"/>
                      <a:pt x="55101" y="78429"/>
                    </a:cubicBezTo>
                    <a:lnTo>
                      <a:pt x="40488" y="78429"/>
                    </a:lnTo>
                    <a:cubicBezTo>
                      <a:pt x="39281" y="76149"/>
                      <a:pt x="37538" y="69714"/>
                      <a:pt x="35259" y="60061"/>
                    </a:cubicBezTo>
                    <a:cubicBezTo>
                      <a:pt x="33114" y="49873"/>
                      <a:pt x="29360" y="46655"/>
                      <a:pt x="21316" y="46387"/>
                    </a:cubicBezTo>
                    <a:lnTo>
                      <a:pt x="14211" y="46387"/>
                    </a:lnTo>
                    <a:lnTo>
                      <a:pt x="14211" y="78429"/>
                    </a:lnTo>
                    <a:lnTo>
                      <a:pt x="134" y="78429"/>
                    </a:lnTo>
                    <a:lnTo>
                      <a:pt x="134" y="1609"/>
                    </a:lnTo>
                    <a:close/>
                    <a:moveTo>
                      <a:pt x="14077" y="36064"/>
                    </a:moveTo>
                    <a:lnTo>
                      <a:pt x="22523" y="36064"/>
                    </a:lnTo>
                    <a:cubicBezTo>
                      <a:pt x="32176" y="36064"/>
                      <a:pt x="38075" y="30969"/>
                      <a:pt x="38075" y="23193"/>
                    </a:cubicBezTo>
                    <a:cubicBezTo>
                      <a:pt x="38075" y="14613"/>
                      <a:pt x="32042" y="10725"/>
                      <a:pt x="22791" y="10725"/>
                    </a:cubicBezTo>
                    <a:cubicBezTo>
                      <a:pt x="18233" y="10725"/>
                      <a:pt x="15417" y="11127"/>
                      <a:pt x="13943" y="11396"/>
                    </a:cubicBezTo>
                    <a:lnTo>
                      <a:pt x="13943" y="3606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6CF76AD-0272-041A-7E5D-03A9F4F53FE4}"/>
                  </a:ext>
                </a:extLst>
              </p:cNvPr>
              <p:cNvSpPr/>
              <p:nvPr/>
            </p:nvSpPr>
            <p:spPr>
              <a:xfrm>
                <a:off x="5245288" y="3474850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C0ECAC9-87C1-8396-0AAF-73E0B7E0C72E}"/>
                  </a:ext>
                </a:extLst>
              </p:cNvPr>
              <p:cNvSpPr/>
              <p:nvPr/>
            </p:nvSpPr>
            <p:spPr>
              <a:xfrm>
                <a:off x="5304947" y="3475118"/>
                <a:ext cx="55100" cy="81646"/>
              </a:xfrm>
              <a:custGeom>
                <a:avLst/>
                <a:gdLst>
                  <a:gd name="connsiteX0" fmla="*/ 54967 w 55100"/>
                  <a:gd name="connsiteY0" fmla="*/ 1072 h 81646"/>
                  <a:gd name="connsiteX1" fmla="*/ 54565 w 55100"/>
                  <a:gd name="connsiteY1" fmla="*/ 17295 h 81646"/>
                  <a:gd name="connsiteX2" fmla="*/ 54565 w 55100"/>
                  <a:gd name="connsiteY2" fmla="*/ 49202 h 81646"/>
                  <a:gd name="connsiteX3" fmla="*/ 46252 w 55100"/>
                  <a:gd name="connsiteY3" fmla="*/ 74809 h 81646"/>
                  <a:gd name="connsiteX4" fmla="*/ 24534 w 55100"/>
                  <a:gd name="connsiteY4" fmla="*/ 81646 h 81646"/>
                  <a:gd name="connsiteX5" fmla="*/ 4826 w 55100"/>
                  <a:gd name="connsiteY5" fmla="*/ 77088 h 81646"/>
                  <a:gd name="connsiteX6" fmla="*/ 7910 w 55100"/>
                  <a:gd name="connsiteY6" fmla="*/ 66363 h 81646"/>
                  <a:gd name="connsiteX7" fmla="*/ 24266 w 55100"/>
                  <a:gd name="connsiteY7" fmla="*/ 70653 h 81646"/>
                  <a:gd name="connsiteX8" fmla="*/ 40488 w 55100"/>
                  <a:gd name="connsiteY8" fmla="*/ 53626 h 81646"/>
                  <a:gd name="connsiteX9" fmla="*/ 40488 w 55100"/>
                  <a:gd name="connsiteY9" fmla="*/ 48800 h 81646"/>
                  <a:gd name="connsiteX10" fmla="*/ 40220 w 55100"/>
                  <a:gd name="connsiteY10" fmla="*/ 48800 h 81646"/>
                  <a:gd name="connsiteX11" fmla="*/ 23864 w 55100"/>
                  <a:gd name="connsiteY11" fmla="*/ 57112 h 81646"/>
                  <a:gd name="connsiteX12" fmla="*/ 0 w 55100"/>
                  <a:gd name="connsiteY12" fmla="*/ 29629 h 81646"/>
                  <a:gd name="connsiteX13" fmla="*/ 25607 w 55100"/>
                  <a:gd name="connsiteY13" fmla="*/ 0 h 81646"/>
                  <a:gd name="connsiteX14" fmla="*/ 41963 w 55100"/>
                  <a:gd name="connsiteY14" fmla="*/ 8848 h 81646"/>
                  <a:gd name="connsiteX15" fmla="*/ 42231 w 55100"/>
                  <a:gd name="connsiteY15" fmla="*/ 8848 h 81646"/>
                  <a:gd name="connsiteX16" fmla="*/ 42767 w 55100"/>
                  <a:gd name="connsiteY16" fmla="*/ 1341 h 81646"/>
                  <a:gd name="connsiteX17" fmla="*/ 55101 w 55100"/>
                  <a:gd name="connsiteY17" fmla="*/ 1341 h 81646"/>
                  <a:gd name="connsiteX18" fmla="*/ 40354 w 55100"/>
                  <a:gd name="connsiteY18" fmla="*/ 23596 h 81646"/>
                  <a:gd name="connsiteX19" fmla="*/ 39951 w 55100"/>
                  <a:gd name="connsiteY19" fmla="*/ 19842 h 81646"/>
                  <a:gd name="connsiteX20" fmla="*/ 28422 w 55100"/>
                  <a:gd name="connsiteY20" fmla="*/ 10725 h 81646"/>
                  <a:gd name="connsiteX21" fmla="*/ 14613 w 55100"/>
                  <a:gd name="connsiteY21" fmla="*/ 29092 h 81646"/>
                  <a:gd name="connsiteX22" fmla="*/ 28422 w 55100"/>
                  <a:gd name="connsiteY22" fmla="*/ 46387 h 81646"/>
                  <a:gd name="connsiteX23" fmla="*/ 39951 w 55100"/>
                  <a:gd name="connsiteY23" fmla="*/ 37806 h 81646"/>
                  <a:gd name="connsiteX24" fmla="*/ 40488 w 55100"/>
                  <a:gd name="connsiteY24" fmla="*/ 32712 h 81646"/>
                  <a:gd name="connsiteX25" fmla="*/ 40488 w 55100"/>
                  <a:gd name="connsiteY25" fmla="*/ 23596 h 8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100" h="81646">
                    <a:moveTo>
                      <a:pt x="54967" y="1072"/>
                    </a:moveTo>
                    <a:cubicBezTo>
                      <a:pt x="54699" y="4826"/>
                      <a:pt x="54565" y="9519"/>
                      <a:pt x="54565" y="17295"/>
                    </a:cubicBezTo>
                    <a:lnTo>
                      <a:pt x="54565" y="49202"/>
                    </a:lnTo>
                    <a:cubicBezTo>
                      <a:pt x="54565" y="61000"/>
                      <a:pt x="52151" y="69446"/>
                      <a:pt x="46252" y="74809"/>
                    </a:cubicBezTo>
                    <a:cubicBezTo>
                      <a:pt x="40354" y="80037"/>
                      <a:pt x="32310" y="81646"/>
                      <a:pt x="24534" y="81646"/>
                    </a:cubicBezTo>
                    <a:cubicBezTo>
                      <a:pt x="17295" y="81646"/>
                      <a:pt x="9787" y="80171"/>
                      <a:pt x="4826" y="77088"/>
                    </a:cubicBezTo>
                    <a:lnTo>
                      <a:pt x="7910" y="66363"/>
                    </a:lnTo>
                    <a:cubicBezTo>
                      <a:pt x="11529" y="68508"/>
                      <a:pt x="17563" y="70653"/>
                      <a:pt x="24266" y="70653"/>
                    </a:cubicBezTo>
                    <a:cubicBezTo>
                      <a:pt x="33516" y="70653"/>
                      <a:pt x="40488" y="65826"/>
                      <a:pt x="40488" y="53626"/>
                    </a:cubicBezTo>
                    <a:lnTo>
                      <a:pt x="40488" y="48800"/>
                    </a:lnTo>
                    <a:lnTo>
                      <a:pt x="40220" y="48800"/>
                    </a:lnTo>
                    <a:cubicBezTo>
                      <a:pt x="37002" y="53760"/>
                      <a:pt x="31237" y="57112"/>
                      <a:pt x="23864" y="57112"/>
                    </a:cubicBezTo>
                    <a:cubicBezTo>
                      <a:pt x="9921" y="57112"/>
                      <a:pt x="0" y="45582"/>
                      <a:pt x="0" y="29629"/>
                    </a:cubicBezTo>
                    <a:cubicBezTo>
                      <a:pt x="0" y="11127"/>
                      <a:pt x="12066" y="0"/>
                      <a:pt x="25607" y="0"/>
                    </a:cubicBezTo>
                    <a:cubicBezTo>
                      <a:pt x="34187" y="0"/>
                      <a:pt x="39281" y="4156"/>
                      <a:pt x="41963" y="8848"/>
                    </a:cubicBezTo>
                    <a:lnTo>
                      <a:pt x="42231" y="8848"/>
                    </a:lnTo>
                    <a:lnTo>
                      <a:pt x="42767" y="1341"/>
                    </a:lnTo>
                    <a:lnTo>
                      <a:pt x="55101" y="1341"/>
                    </a:lnTo>
                    <a:close/>
                    <a:moveTo>
                      <a:pt x="40354" y="23596"/>
                    </a:moveTo>
                    <a:cubicBezTo>
                      <a:pt x="40354" y="22389"/>
                      <a:pt x="40354" y="20914"/>
                      <a:pt x="39951" y="19842"/>
                    </a:cubicBezTo>
                    <a:cubicBezTo>
                      <a:pt x="38477" y="14613"/>
                      <a:pt x="34455" y="10725"/>
                      <a:pt x="28422" y="10725"/>
                    </a:cubicBezTo>
                    <a:cubicBezTo>
                      <a:pt x="20512" y="10725"/>
                      <a:pt x="14613" y="17697"/>
                      <a:pt x="14613" y="29092"/>
                    </a:cubicBezTo>
                    <a:cubicBezTo>
                      <a:pt x="14613" y="38745"/>
                      <a:pt x="19439" y="46387"/>
                      <a:pt x="28422" y="46387"/>
                    </a:cubicBezTo>
                    <a:cubicBezTo>
                      <a:pt x="33784" y="46387"/>
                      <a:pt x="38343" y="42901"/>
                      <a:pt x="39951" y="37806"/>
                    </a:cubicBezTo>
                    <a:cubicBezTo>
                      <a:pt x="40354" y="36332"/>
                      <a:pt x="40488" y="34321"/>
                      <a:pt x="40488" y="32712"/>
                    </a:cubicBezTo>
                    <a:lnTo>
                      <a:pt x="40488" y="2359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9F2483F-5686-0D33-09A4-3814A599DF36}"/>
                  </a:ext>
                </a:extLst>
              </p:cNvPr>
              <p:cNvSpPr/>
              <p:nvPr/>
            </p:nvSpPr>
            <p:spPr>
              <a:xfrm>
                <a:off x="5373455" y="3452595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1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8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193AE91-37F7-F92A-DCB5-ACCDA18974D0}"/>
                  </a:ext>
                </a:extLst>
              </p:cNvPr>
              <p:cNvSpPr/>
              <p:nvPr/>
            </p:nvSpPr>
            <p:spPr>
              <a:xfrm>
                <a:off x="5400134" y="3474984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3E47F-63E1-BCB0-8297-732C8B41876B}"/>
                  </a:ext>
                </a:extLst>
              </p:cNvPr>
              <p:cNvSpPr/>
              <p:nvPr/>
            </p:nvSpPr>
            <p:spPr>
              <a:xfrm>
                <a:off x="5446387" y="3460103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7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40" y="61938"/>
                      <a:pt x="33516" y="61536"/>
                      <a:pt x="34723" y="61268"/>
                    </a:cubicBezTo>
                    <a:lnTo>
                      <a:pt x="34991" y="72127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A2A2147-224A-208B-EA6D-0F19738099AE}"/>
                  </a:ext>
                </a:extLst>
              </p:cNvPr>
              <p:cNvSpPr/>
              <p:nvPr/>
            </p:nvSpPr>
            <p:spPr>
              <a:xfrm>
                <a:off x="5492103" y="3474850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2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5DD1C56-F7A9-592C-E4D2-AE4C7F320617}"/>
                  </a:ext>
                </a:extLst>
              </p:cNvPr>
              <p:cNvSpPr/>
              <p:nvPr/>
            </p:nvSpPr>
            <p:spPr>
              <a:xfrm>
                <a:off x="5529910" y="3476191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6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1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6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3" y="64084"/>
                      <a:pt x="18367" y="60732"/>
                      <a:pt x="20378" y="56978"/>
                    </a:cubicBezTo>
                    <a:cubicBezTo>
                      <a:pt x="20914" y="55906"/>
                      <a:pt x="21316" y="55101"/>
                      <a:pt x="21316" y="54431"/>
                    </a:cubicBezTo>
                    <a:cubicBezTo>
                      <a:pt x="21316" y="53894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44A1F66-6E74-C554-E2E7-633267602F7C}"/>
                  </a:ext>
                </a:extLst>
              </p:cNvPr>
              <p:cNvSpPr/>
              <p:nvPr/>
            </p:nvSpPr>
            <p:spPr>
              <a:xfrm>
                <a:off x="5107728" y="3661872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3CFF102-B8D5-0DA0-824B-BFD77C51D47B}"/>
                  </a:ext>
                </a:extLst>
              </p:cNvPr>
              <p:cNvSpPr/>
              <p:nvPr/>
            </p:nvSpPr>
            <p:spPr>
              <a:xfrm>
                <a:off x="5171686" y="3627953"/>
                <a:ext cx="44912" cy="77892"/>
              </a:xfrm>
              <a:custGeom>
                <a:avLst/>
                <a:gdLst>
                  <a:gd name="connsiteX0" fmla="*/ 0 w 44912"/>
                  <a:gd name="connsiteY0" fmla="*/ 0 h 77892"/>
                  <a:gd name="connsiteX1" fmla="*/ 44912 w 44912"/>
                  <a:gd name="connsiteY1" fmla="*/ 0 h 77892"/>
                  <a:gd name="connsiteX2" fmla="*/ 44912 w 44912"/>
                  <a:gd name="connsiteY2" fmla="*/ 11664 h 77892"/>
                  <a:gd name="connsiteX3" fmla="*/ 14211 w 44912"/>
                  <a:gd name="connsiteY3" fmla="*/ 11664 h 77892"/>
                  <a:gd name="connsiteX4" fmla="*/ 14211 w 44912"/>
                  <a:gd name="connsiteY4" fmla="*/ 33114 h 77892"/>
                  <a:gd name="connsiteX5" fmla="*/ 42901 w 44912"/>
                  <a:gd name="connsiteY5" fmla="*/ 33114 h 77892"/>
                  <a:gd name="connsiteX6" fmla="*/ 42901 w 44912"/>
                  <a:gd name="connsiteY6" fmla="*/ 44778 h 77892"/>
                  <a:gd name="connsiteX7" fmla="*/ 14211 w 44912"/>
                  <a:gd name="connsiteY7" fmla="*/ 44778 h 77892"/>
                  <a:gd name="connsiteX8" fmla="*/ 14211 w 44912"/>
                  <a:gd name="connsiteY8" fmla="*/ 77892 h 77892"/>
                  <a:gd name="connsiteX9" fmla="*/ 0 w 44912"/>
                  <a:gd name="connsiteY9" fmla="*/ 77892 h 77892"/>
                  <a:gd name="connsiteX10" fmla="*/ 0 w 44912"/>
                  <a:gd name="connsiteY10" fmla="*/ 0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912" h="77892">
                    <a:moveTo>
                      <a:pt x="0" y="0"/>
                    </a:moveTo>
                    <a:lnTo>
                      <a:pt x="44912" y="0"/>
                    </a:lnTo>
                    <a:lnTo>
                      <a:pt x="44912" y="11664"/>
                    </a:lnTo>
                    <a:lnTo>
                      <a:pt x="14211" y="11664"/>
                    </a:lnTo>
                    <a:lnTo>
                      <a:pt x="14211" y="33114"/>
                    </a:lnTo>
                    <a:lnTo>
                      <a:pt x="42901" y="33114"/>
                    </a:lnTo>
                    <a:lnTo>
                      <a:pt x="42901" y="44778"/>
                    </a:lnTo>
                    <a:lnTo>
                      <a:pt x="14211" y="44778"/>
                    </a:lnTo>
                    <a:lnTo>
                      <a:pt x="14211" y="77892"/>
                    </a:lnTo>
                    <a:lnTo>
                      <a:pt x="0" y="778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36043A6-9D7E-80E3-7A61-C09862DCB8BD}"/>
                  </a:ext>
                </a:extLst>
              </p:cNvPr>
              <p:cNvSpPr/>
              <p:nvPr/>
            </p:nvSpPr>
            <p:spPr>
              <a:xfrm>
                <a:off x="5230272" y="3627953"/>
                <a:ext cx="60866" cy="79232"/>
              </a:xfrm>
              <a:custGeom>
                <a:avLst/>
                <a:gdLst>
                  <a:gd name="connsiteX0" fmla="*/ 14345 w 60866"/>
                  <a:gd name="connsiteY0" fmla="*/ 0 h 79232"/>
                  <a:gd name="connsiteX1" fmla="*/ 14345 w 60866"/>
                  <a:gd name="connsiteY1" fmla="*/ 45448 h 79232"/>
                  <a:gd name="connsiteX2" fmla="*/ 30299 w 60866"/>
                  <a:gd name="connsiteY2" fmla="*/ 67703 h 79232"/>
                  <a:gd name="connsiteX3" fmla="*/ 46655 w 60866"/>
                  <a:gd name="connsiteY3" fmla="*/ 45448 h 79232"/>
                  <a:gd name="connsiteX4" fmla="*/ 46655 w 60866"/>
                  <a:gd name="connsiteY4" fmla="*/ 0 h 79232"/>
                  <a:gd name="connsiteX5" fmla="*/ 60866 w 60866"/>
                  <a:gd name="connsiteY5" fmla="*/ 0 h 79232"/>
                  <a:gd name="connsiteX6" fmla="*/ 60866 w 60866"/>
                  <a:gd name="connsiteY6" fmla="*/ 44510 h 79232"/>
                  <a:gd name="connsiteX7" fmla="*/ 29763 w 60866"/>
                  <a:gd name="connsiteY7" fmla="*/ 79233 h 79232"/>
                  <a:gd name="connsiteX8" fmla="*/ 0 w 60866"/>
                  <a:gd name="connsiteY8" fmla="*/ 44644 h 79232"/>
                  <a:gd name="connsiteX9" fmla="*/ 0 w 60866"/>
                  <a:gd name="connsiteY9" fmla="*/ 0 h 79232"/>
                  <a:gd name="connsiteX10" fmla="*/ 14211 w 60866"/>
                  <a:gd name="connsiteY10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866" h="79232">
                    <a:moveTo>
                      <a:pt x="14345" y="0"/>
                    </a:moveTo>
                    <a:lnTo>
                      <a:pt x="14345" y="45448"/>
                    </a:lnTo>
                    <a:cubicBezTo>
                      <a:pt x="14345" y="60732"/>
                      <a:pt x="20646" y="67703"/>
                      <a:pt x="30299" y="67703"/>
                    </a:cubicBezTo>
                    <a:cubicBezTo>
                      <a:pt x="40622" y="67703"/>
                      <a:pt x="46655" y="60598"/>
                      <a:pt x="46655" y="45448"/>
                    </a:cubicBezTo>
                    <a:lnTo>
                      <a:pt x="46655" y="0"/>
                    </a:lnTo>
                    <a:lnTo>
                      <a:pt x="60866" y="0"/>
                    </a:lnTo>
                    <a:lnTo>
                      <a:pt x="60866" y="44510"/>
                    </a:lnTo>
                    <a:cubicBezTo>
                      <a:pt x="60866" y="68508"/>
                      <a:pt x="48532" y="79233"/>
                      <a:pt x="29763" y="79233"/>
                    </a:cubicBezTo>
                    <a:cubicBezTo>
                      <a:pt x="10994" y="79233"/>
                      <a:pt x="0" y="69178"/>
                      <a:pt x="0" y="44644"/>
                    </a:cubicBez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E8AB12F-2D47-46CA-1607-8F62D7B24200}"/>
                  </a:ext>
                </a:extLst>
              </p:cNvPr>
              <p:cNvSpPr/>
              <p:nvPr/>
            </p:nvSpPr>
            <p:spPr>
              <a:xfrm>
                <a:off x="5326666" y="3670184"/>
                <a:ext cx="29494" cy="9786"/>
              </a:xfrm>
              <a:custGeom>
                <a:avLst/>
                <a:gdLst>
                  <a:gd name="connsiteX0" fmla="*/ 29495 w 29494"/>
                  <a:gd name="connsiteY0" fmla="*/ 0 h 9786"/>
                  <a:gd name="connsiteX1" fmla="*/ 29495 w 29494"/>
                  <a:gd name="connsiteY1" fmla="*/ 9787 h 9786"/>
                  <a:gd name="connsiteX2" fmla="*/ 0 w 29494"/>
                  <a:gd name="connsiteY2" fmla="*/ 9787 h 9786"/>
                  <a:gd name="connsiteX3" fmla="*/ 0 w 29494"/>
                  <a:gd name="connsiteY3" fmla="*/ 0 h 9786"/>
                  <a:gd name="connsiteX4" fmla="*/ 29495 w 29494"/>
                  <a:gd name="connsiteY4" fmla="*/ 0 h 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94" h="9786">
                    <a:moveTo>
                      <a:pt x="29495" y="0"/>
                    </a:moveTo>
                    <a:lnTo>
                      <a:pt x="29495" y="9787"/>
                    </a:lnTo>
                    <a:lnTo>
                      <a:pt x="0" y="9787"/>
                    </a:lnTo>
                    <a:lnTo>
                      <a:pt x="0" y="0"/>
                    </a:lnTo>
                    <a:lnTo>
                      <a:pt x="29495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D1DB0C1-8653-A32C-9F68-444EB9F75B4F}"/>
                  </a:ext>
                </a:extLst>
              </p:cNvPr>
              <p:cNvSpPr/>
              <p:nvPr/>
            </p:nvSpPr>
            <p:spPr>
              <a:xfrm>
                <a:off x="5388068" y="3629294"/>
                <a:ext cx="50274" cy="77758"/>
              </a:xfrm>
              <a:custGeom>
                <a:avLst/>
                <a:gdLst>
                  <a:gd name="connsiteX0" fmla="*/ 3352 w 50274"/>
                  <a:gd name="connsiteY0" fmla="*/ 61938 h 77758"/>
                  <a:gd name="connsiteX1" fmla="*/ 20512 w 50274"/>
                  <a:gd name="connsiteY1" fmla="*/ 66497 h 77758"/>
                  <a:gd name="connsiteX2" fmla="*/ 35662 w 50274"/>
                  <a:gd name="connsiteY2" fmla="*/ 54431 h 77758"/>
                  <a:gd name="connsiteX3" fmla="*/ 18635 w 50274"/>
                  <a:gd name="connsiteY3" fmla="*/ 41695 h 77758"/>
                  <a:gd name="connsiteX4" fmla="*/ 12066 w 50274"/>
                  <a:gd name="connsiteY4" fmla="*/ 41695 h 77758"/>
                  <a:gd name="connsiteX5" fmla="*/ 12066 w 50274"/>
                  <a:gd name="connsiteY5" fmla="*/ 31237 h 77758"/>
                  <a:gd name="connsiteX6" fmla="*/ 18367 w 50274"/>
                  <a:gd name="connsiteY6" fmla="*/ 31237 h 77758"/>
                  <a:gd name="connsiteX7" fmla="*/ 33248 w 50274"/>
                  <a:gd name="connsiteY7" fmla="*/ 20780 h 77758"/>
                  <a:gd name="connsiteX8" fmla="*/ 21183 w 50274"/>
                  <a:gd name="connsiteY8" fmla="*/ 11395 h 77758"/>
                  <a:gd name="connsiteX9" fmla="*/ 5765 w 50274"/>
                  <a:gd name="connsiteY9" fmla="*/ 16088 h 77758"/>
                  <a:gd name="connsiteX10" fmla="*/ 2547 w 50274"/>
                  <a:gd name="connsiteY10" fmla="*/ 5765 h 77758"/>
                  <a:gd name="connsiteX11" fmla="*/ 24132 w 50274"/>
                  <a:gd name="connsiteY11" fmla="*/ 0 h 77758"/>
                  <a:gd name="connsiteX12" fmla="*/ 47594 w 50274"/>
                  <a:gd name="connsiteY12" fmla="*/ 18367 h 77758"/>
                  <a:gd name="connsiteX13" fmla="*/ 33785 w 50274"/>
                  <a:gd name="connsiteY13" fmla="*/ 35930 h 77758"/>
                  <a:gd name="connsiteX14" fmla="*/ 33785 w 50274"/>
                  <a:gd name="connsiteY14" fmla="*/ 36198 h 77758"/>
                  <a:gd name="connsiteX15" fmla="*/ 50275 w 50274"/>
                  <a:gd name="connsiteY15" fmla="*/ 54967 h 77758"/>
                  <a:gd name="connsiteX16" fmla="*/ 21048 w 50274"/>
                  <a:gd name="connsiteY16" fmla="*/ 77758 h 77758"/>
                  <a:gd name="connsiteX17" fmla="*/ 0 w 50274"/>
                  <a:gd name="connsiteY17" fmla="*/ 72530 h 77758"/>
                  <a:gd name="connsiteX18" fmla="*/ 3218 w 50274"/>
                  <a:gd name="connsiteY18" fmla="*/ 61804 h 7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274" h="77758">
                    <a:moveTo>
                      <a:pt x="3352" y="61938"/>
                    </a:moveTo>
                    <a:cubicBezTo>
                      <a:pt x="6301" y="63681"/>
                      <a:pt x="13273" y="66497"/>
                      <a:pt x="20512" y="66497"/>
                    </a:cubicBezTo>
                    <a:cubicBezTo>
                      <a:pt x="31372" y="66497"/>
                      <a:pt x="35796" y="60330"/>
                      <a:pt x="35662" y="54431"/>
                    </a:cubicBezTo>
                    <a:cubicBezTo>
                      <a:pt x="35662" y="45582"/>
                      <a:pt x="27350" y="41695"/>
                      <a:pt x="18635" y="41695"/>
                    </a:cubicBezTo>
                    <a:lnTo>
                      <a:pt x="12066" y="41695"/>
                    </a:lnTo>
                    <a:lnTo>
                      <a:pt x="12066" y="31237"/>
                    </a:lnTo>
                    <a:lnTo>
                      <a:pt x="18367" y="31237"/>
                    </a:lnTo>
                    <a:cubicBezTo>
                      <a:pt x="24936" y="31237"/>
                      <a:pt x="33248" y="28288"/>
                      <a:pt x="33248" y="20780"/>
                    </a:cubicBezTo>
                    <a:cubicBezTo>
                      <a:pt x="33248" y="15686"/>
                      <a:pt x="29360" y="11395"/>
                      <a:pt x="21183" y="11395"/>
                    </a:cubicBezTo>
                    <a:cubicBezTo>
                      <a:pt x="15016" y="11395"/>
                      <a:pt x="8983" y="14077"/>
                      <a:pt x="5765" y="16088"/>
                    </a:cubicBezTo>
                    <a:lnTo>
                      <a:pt x="2547" y="5765"/>
                    </a:lnTo>
                    <a:cubicBezTo>
                      <a:pt x="6837" y="2815"/>
                      <a:pt x="15150" y="0"/>
                      <a:pt x="24132" y="0"/>
                    </a:cubicBezTo>
                    <a:cubicBezTo>
                      <a:pt x="39684" y="0"/>
                      <a:pt x="47594" y="8580"/>
                      <a:pt x="47594" y="18367"/>
                    </a:cubicBezTo>
                    <a:cubicBezTo>
                      <a:pt x="47594" y="26277"/>
                      <a:pt x="43035" y="32712"/>
                      <a:pt x="33785" y="35930"/>
                    </a:cubicBezTo>
                    <a:lnTo>
                      <a:pt x="33785" y="36198"/>
                    </a:lnTo>
                    <a:cubicBezTo>
                      <a:pt x="42901" y="37806"/>
                      <a:pt x="50275" y="44778"/>
                      <a:pt x="50275" y="54967"/>
                    </a:cubicBezTo>
                    <a:cubicBezTo>
                      <a:pt x="50275" y="67703"/>
                      <a:pt x="39684" y="77758"/>
                      <a:pt x="21048" y="77758"/>
                    </a:cubicBezTo>
                    <a:cubicBezTo>
                      <a:pt x="11932" y="77758"/>
                      <a:pt x="4022" y="75211"/>
                      <a:pt x="0" y="72530"/>
                    </a:cubicBezTo>
                    <a:lnTo>
                      <a:pt x="3218" y="6180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3B6763D-5ADC-48DC-6A35-89248010FC52}"/>
                  </a:ext>
                </a:extLst>
              </p:cNvPr>
              <p:cNvSpPr/>
              <p:nvPr/>
            </p:nvSpPr>
            <p:spPr>
              <a:xfrm>
                <a:off x="5470519" y="3649538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6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1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6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3" y="64083"/>
                      <a:pt x="18367" y="60732"/>
                      <a:pt x="20378" y="56978"/>
                    </a:cubicBezTo>
                    <a:cubicBezTo>
                      <a:pt x="20914" y="55905"/>
                      <a:pt x="21316" y="55101"/>
                      <a:pt x="21316" y="54431"/>
                    </a:cubicBezTo>
                    <a:cubicBezTo>
                      <a:pt x="21316" y="53895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A649C42-6546-72E3-892B-34D0CAC7437A}"/>
                  </a:ext>
                </a:extLst>
              </p:cNvPr>
              <p:cNvSpPr/>
              <p:nvPr/>
            </p:nvSpPr>
            <p:spPr>
              <a:xfrm>
                <a:off x="5529776" y="3648331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338642F-968D-609D-FD6E-6E885D76BBCA}"/>
                  </a:ext>
                </a:extLst>
              </p:cNvPr>
              <p:cNvSpPr/>
              <p:nvPr/>
            </p:nvSpPr>
            <p:spPr>
              <a:xfrm>
                <a:off x="5589033" y="3648197"/>
                <a:ext cx="48397" cy="58854"/>
              </a:xfrm>
              <a:custGeom>
                <a:avLst/>
                <a:gdLst>
                  <a:gd name="connsiteX0" fmla="*/ 35662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6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2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5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2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6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439ED72-A036-7C4C-4EE2-F4FBD30944CD}"/>
                  </a:ext>
                </a:extLst>
              </p:cNvPr>
              <p:cNvSpPr/>
              <p:nvPr/>
            </p:nvSpPr>
            <p:spPr>
              <a:xfrm>
                <a:off x="5651239" y="3648331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3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3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9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2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3B1313A-593B-7C9F-0002-41A43A121AD7}"/>
                  </a:ext>
                </a:extLst>
              </p:cNvPr>
              <p:cNvSpPr/>
              <p:nvPr/>
            </p:nvSpPr>
            <p:spPr>
              <a:xfrm>
                <a:off x="5689180" y="3648465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071557C-222B-FF53-BACC-1DC4D21A86A2}"/>
                  </a:ext>
                </a:extLst>
              </p:cNvPr>
              <p:cNvSpPr/>
              <p:nvPr/>
            </p:nvSpPr>
            <p:spPr>
              <a:xfrm>
                <a:off x="5107728" y="3835353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7BE5168-A0A6-ED96-56D3-7E29326EA7B1}"/>
                  </a:ext>
                </a:extLst>
              </p:cNvPr>
              <p:cNvSpPr/>
              <p:nvPr/>
            </p:nvSpPr>
            <p:spPr>
              <a:xfrm>
                <a:off x="5167530" y="3800228"/>
                <a:ext cx="60463" cy="80305"/>
              </a:xfrm>
              <a:custGeom>
                <a:avLst/>
                <a:gdLst>
                  <a:gd name="connsiteX0" fmla="*/ 59927 w 60463"/>
                  <a:gd name="connsiteY0" fmla="*/ 76820 h 80305"/>
                  <a:gd name="connsiteX1" fmla="*/ 39818 w 60463"/>
                  <a:gd name="connsiteY1" fmla="*/ 80305 h 80305"/>
                  <a:gd name="connsiteX2" fmla="*/ 0 w 60463"/>
                  <a:gd name="connsiteY2" fmla="*/ 41158 h 80305"/>
                  <a:gd name="connsiteX3" fmla="*/ 41561 w 60463"/>
                  <a:gd name="connsiteY3" fmla="*/ 0 h 80305"/>
                  <a:gd name="connsiteX4" fmla="*/ 60464 w 60463"/>
                  <a:gd name="connsiteY4" fmla="*/ 3486 h 80305"/>
                  <a:gd name="connsiteX5" fmla="*/ 57380 w 60463"/>
                  <a:gd name="connsiteY5" fmla="*/ 14747 h 80305"/>
                  <a:gd name="connsiteX6" fmla="*/ 42096 w 60463"/>
                  <a:gd name="connsiteY6" fmla="*/ 11798 h 80305"/>
                  <a:gd name="connsiteX7" fmla="*/ 14881 w 60463"/>
                  <a:gd name="connsiteY7" fmla="*/ 40488 h 80305"/>
                  <a:gd name="connsiteX8" fmla="*/ 42096 w 60463"/>
                  <a:gd name="connsiteY8" fmla="*/ 68508 h 80305"/>
                  <a:gd name="connsiteX9" fmla="*/ 57648 w 60463"/>
                  <a:gd name="connsiteY9" fmla="*/ 65558 h 80305"/>
                  <a:gd name="connsiteX10" fmla="*/ 59927 w 60463"/>
                  <a:gd name="connsiteY10" fmla="*/ 76820 h 8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463" h="80305">
                    <a:moveTo>
                      <a:pt x="59927" y="76820"/>
                    </a:moveTo>
                    <a:cubicBezTo>
                      <a:pt x="56576" y="78563"/>
                      <a:pt x="49202" y="80305"/>
                      <a:pt x="39818" y="80305"/>
                    </a:cubicBezTo>
                    <a:cubicBezTo>
                      <a:pt x="15015" y="80305"/>
                      <a:pt x="0" y="64754"/>
                      <a:pt x="0" y="41158"/>
                    </a:cubicBezTo>
                    <a:cubicBezTo>
                      <a:pt x="0" y="15552"/>
                      <a:pt x="17831" y="0"/>
                      <a:pt x="41561" y="0"/>
                    </a:cubicBezTo>
                    <a:cubicBezTo>
                      <a:pt x="50945" y="0"/>
                      <a:pt x="57648" y="2011"/>
                      <a:pt x="60464" y="3486"/>
                    </a:cubicBezTo>
                    <a:lnTo>
                      <a:pt x="57380" y="14747"/>
                    </a:lnTo>
                    <a:cubicBezTo>
                      <a:pt x="53626" y="13138"/>
                      <a:pt x="48532" y="11798"/>
                      <a:pt x="42096" y="11798"/>
                    </a:cubicBezTo>
                    <a:cubicBezTo>
                      <a:pt x="26277" y="11798"/>
                      <a:pt x="14881" y="21719"/>
                      <a:pt x="14881" y="40488"/>
                    </a:cubicBezTo>
                    <a:cubicBezTo>
                      <a:pt x="14881" y="57648"/>
                      <a:pt x="24936" y="68508"/>
                      <a:pt x="42096" y="68508"/>
                    </a:cubicBezTo>
                    <a:cubicBezTo>
                      <a:pt x="47862" y="68508"/>
                      <a:pt x="53894" y="67301"/>
                      <a:pt x="57648" y="65558"/>
                    </a:cubicBezTo>
                    <a:lnTo>
                      <a:pt x="59927" y="7682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B9A8F71-A1EA-C14C-027F-6E788B52B871}"/>
                  </a:ext>
                </a:extLst>
              </p:cNvPr>
              <p:cNvSpPr/>
              <p:nvPr/>
            </p:nvSpPr>
            <p:spPr>
              <a:xfrm>
                <a:off x="5233624" y="3821813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2 w 57112"/>
                  <a:gd name="connsiteY3" fmla="*/ 0 h 58720"/>
                  <a:gd name="connsiteX4" fmla="*/ 57112 w 57112"/>
                  <a:gd name="connsiteY4" fmla="*/ 28958 h 58720"/>
                  <a:gd name="connsiteX5" fmla="*/ 14747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7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7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8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F459992-D04B-0902-21AE-DBC288DC71EC}"/>
                  </a:ext>
                </a:extLst>
              </p:cNvPr>
              <p:cNvSpPr/>
              <p:nvPr/>
            </p:nvSpPr>
            <p:spPr>
              <a:xfrm>
                <a:off x="5301864" y="3821813"/>
                <a:ext cx="83389" cy="57514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9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3 w 83389"/>
                  <a:gd name="connsiteY7" fmla="*/ 10457 h 57514"/>
                  <a:gd name="connsiteX8" fmla="*/ 53224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5 w 83389"/>
                  <a:gd name="connsiteY15" fmla="*/ 19037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9 w 83389"/>
                  <a:gd name="connsiteY20" fmla="*/ 11530 h 57514"/>
                  <a:gd name="connsiteX21" fmla="*/ 15150 w 83389"/>
                  <a:gd name="connsiteY21" fmla="*/ 19574 h 57514"/>
                  <a:gd name="connsiteX22" fmla="*/ 14345 w 83389"/>
                  <a:gd name="connsiteY22" fmla="*/ 24132 h 57514"/>
                  <a:gd name="connsiteX23" fmla="*/ 14345 w 83389"/>
                  <a:gd name="connsiteY23" fmla="*/ 57380 h 57514"/>
                  <a:gd name="connsiteX24" fmla="*/ 536 w 83389"/>
                  <a:gd name="connsiteY24" fmla="*/ 57380 h 57514"/>
                  <a:gd name="connsiteX25" fmla="*/ 536 w 83389"/>
                  <a:gd name="connsiteY25" fmla="*/ 17831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9" y="9519"/>
                    </a:lnTo>
                    <a:cubicBezTo>
                      <a:pt x="15954" y="5094"/>
                      <a:pt x="21048" y="0"/>
                      <a:pt x="30433" y="0"/>
                    </a:cubicBezTo>
                    <a:cubicBezTo>
                      <a:pt x="37807" y="0"/>
                      <a:pt x="43571" y="4156"/>
                      <a:pt x="45985" y="10457"/>
                    </a:cubicBezTo>
                    <a:lnTo>
                      <a:pt x="46253" y="10457"/>
                    </a:lnTo>
                    <a:cubicBezTo>
                      <a:pt x="48264" y="7374"/>
                      <a:pt x="50543" y="4960"/>
                      <a:pt x="53224" y="3352"/>
                    </a:cubicBezTo>
                    <a:cubicBezTo>
                      <a:pt x="56308" y="1207"/>
                      <a:pt x="59927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3" y="11530"/>
                      <a:pt x="59525" y="11530"/>
                    </a:cubicBezTo>
                    <a:cubicBezTo>
                      <a:pt x="54699" y="11530"/>
                      <a:pt x="51079" y="15015"/>
                      <a:pt x="49605" y="19037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8" y="11530"/>
                      <a:pt x="25339" y="11530"/>
                    </a:cubicBezTo>
                    <a:cubicBezTo>
                      <a:pt x="19976" y="11530"/>
                      <a:pt x="16490" y="15686"/>
                      <a:pt x="15150" y="19574"/>
                    </a:cubicBezTo>
                    <a:cubicBezTo>
                      <a:pt x="14613" y="20914"/>
                      <a:pt x="14345" y="22523"/>
                      <a:pt x="14345" y="24132"/>
                    </a:cubicBezTo>
                    <a:lnTo>
                      <a:pt x="14345" y="57380"/>
                    </a:lnTo>
                    <a:lnTo>
                      <a:pt x="536" y="57380"/>
                    </a:lnTo>
                    <a:lnTo>
                      <a:pt x="536" y="178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8AAA97C-5EBC-32CC-F638-C16E7F7EDFD4}"/>
                  </a:ext>
                </a:extLst>
              </p:cNvPr>
              <p:cNvSpPr/>
              <p:nvPr/>
            </p:nvSpPr>
            <p:spPr>
              <a:xfrm>
                <a:off x="5399866" y="3821813"/>
                <a:ext cx="56442" cy="80439"/>
              </a:xfrm>
              <a:custGeom>
                <a:avLst/>
                <a:gdLst>
                  <a:gd name="connsiteX0" fmla="*/ 536 w 56442"/>
                  <a:gd name="connsiteY0" fmla="*/ 19976 h 80439"/>
                  <a:gd name="connsiteX1" fmla="*/ 0 w 56442"/>
                  <a:gd name="connsiteY1" fmla="*/ 1207 h 80439"/>
                  <a:gd name="connsiteX2" fmla="*/ 12468 w 56442"/>
                  <a:gd name="connsiteY2" fmla="*/ 1207 h 80439"/>
                  <a:gd name="connsiteX3" fmla="*/ 13139 w 56442"/>
                  <a:gd name="connsiteY3" fmla="*/ 9921 h 80439"/>
                  <a:gd name="connsiteX4" fmla="*/ 13407 w 56442"/>
                  <a:gd name="connsiteY4" fmla="*/ 9921 h 80439"/>
                  <a:gd name="connsiteX5" fmla="*/ 32712 w 56442"/>
                  <a:gd name="connsiteY5" fmla="*/ 0 h 80439"/>
                  <a:gd name="connsiteX6" fmla="*/ 56442 w 56442"/>
                  <a:gd name="connsiteY6" fmla="*/ 28690 h 80439"/>
                  <a:gd name="connsiteX7" fmla="*/ 30835 w 56442"/>
                  <a:gd name="connsiteY7" fmla="*/ 58855 h 80439"/>
                  <a:gd name="connsiteX8" fmla="*/ 15015 w 56442"/>
                  <a:gd name="connsiteY8" fmla="*/ 51347 h 80439"/>
                  <a:gd name="connsiteX9" fmla="*/ 14747 w 56442"/>
                  <a:gd name="connsiteY9" fmla="*/ 51347 h 80439"/>
                  <a:gd name="connsiteX10" fmla="*/ 14747 w 56442"/>
                  <a:gd name="connsiteY10" fmla="*/ 80440 h 80439"/>
                  <a:gd name="connsiteX11" fmla="*/ 536 w 56442"/>
                  <a:gd name="connsiteY11" fmla="*/ 80440 h 80439"/>
                  <a:gd name="connsiteX12" fmla="*/ 536 w 56442"/>
                  <a:gd name="connsiteY12" fmla="*/ 19976 h 80439"/>
                  <a:gd name="connsiteX13" fmla="*/ 14747 w 56442"/>
                  <a:gd name="connsiteY13" fmla="*/ 33919 h 80439"/>
                  <a:gd name="connsiteX14" fmla="*/ 15150 w 56442"/>
                  <a:gd name="connsiteY14" fmla="*/ 37806 h 80439"/>
                  <a:gd name="connsiteX15" fmla="*/ 27618 w 56442"/>
                  <a:gd name="connsiteY15" fmla="*/ 47727 h 80439"/>
                  <a:gd name="connsiteX16" fmla="*/ 41963 w 56442"/>
                  <a:gd name="connsiteY16" fmla="*/ 29092 h 80439"/>
                  <a:gd name="connsiteX17" fmla="*/ 28020 w 56442"/>
                  <a:gd name="connsiteY17" fmla="*/ 11127 h 80439"/>
                  <a:gd name="connsiteX18" fmla="*/ 15284 w 56442"/>
                  <a:gd name="connsiteY18" fmla="*/ 21585 h 80439"/>
                  <a:gd name="connsiteX19" fmla="*/ 14747 w 56442"/>
                  <a:gd name="connsiteY19" fmla="*/ 25204 h 80439"/>
                  <a:gd name="connsiteX20" fmla="*/ 14747 w 56442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2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2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5"/>
                      <a:pt x="15015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50" y="37806"/>
                    </a:cubicBezTo>
                    <a:cubicBezTo>
                      <a:pt x="16490" y="43571"/>
                      <a:pt x="21585" y="47727"/>
                      <a:pt x="27618" y="47727"/>
                    </a:cubicBezTo>
                    <a:cubicBezTo>
                      <a:pt x="36600" y="47727"/>
                      <a:pt x="41963" y="40220"/>
                      <a:pt x="41963" y="29092"/>
                    </a:cubicBezTo>
                    <a:cubicBezTo>
                      <a:pt x="41963" y="19171"/>
                      <a:pt x="37137" y="11127"/>
                      <a:pt x="28020" y="11127"/>
                    </a:cubicBezTo>
                    <a:cubicBezTo>
                      <a:pt x="22121" y="11127"/>
                      <a:pt x="16758" y="15417"/>
                      <a:pt x="15284" y="21585"/>
                    </a:cubicBezTo>
                    <a:cubicBezTo>
                      <a:pt x="14882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F3BDCA4-C9E4-3684-87F4-AB2EDB38D420}"/>
                  </a:ext>
                </a:extLst>
              </p:cNvPr>
              <p:cNvSpPr/>
              <p:nvPr/>
            </p:nvSpPr>
            <p:spPr>
              <a:xfrm>
                <a:off x="5468105" y="3797279"/>
                <a:ext cx="14345" cy="82048"/>
              </a:xfrm>
              <a:custGeom>
                <a:avLst/>
                <a:gdLst>
                  <a:gd name="connsiteX0" fmla="*/ 0 w 14345"/>
                  <a:gd name="connsiteY0" fmla="*/ 0 h 82048"/>
                  <a:gd name="connsiteX1" fmla="*/ 14345 w 14345"/>
                  <a:gd name="connsiteY1" fmla="*/ 0 h 82048"/>
                  <a:gd name="connsiteX2" fmla="*/ 14345 w 14345"/>
                  <a:gd name="connsiteY2" fmla="*/ 82048 h 82048"/>
                  <a:gd name="connsiteX3" fmla="*/ 0 w 14345"/>
                  <a:gd name="connsiteY3" fmla="*/ 82048 h 82048"/>
                  <a:gd name="connsiteX4" fmla="*/ 0 w 14345"/>
                  <a:gd name="connsiteY4" fmla="*/ 0 h 8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5" h="82048">
                    <a:moveTo>
                      <a:pt x="0" y="0"/>
                    </a:moveTo>
                    <a:lnTo>
                      <a:pt x="14345" y="0"/>
                    </a:lnTo>
                    <a:lnTo>
                      <a:pt x="14345" y="82048"/>
                    </a:lnTo>
                    <a:lnTo>
                      <a:pt x="0" y="82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6564A25-A899-A3D5-DD4A-622AFB614FE0}"/>
                  </a:ext>
                </a:extLst>
              </p:cNvPr>
              <p:cNvSpPr/>
              <p:nvPr/>
            </p:nvSpPr>
            <p:spPr>
              <a:xfrm>
                <a:off x="5494114" y="382181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968C92F-E49C-3606-3D9A-5F45A29434C2}"/>
                  </a:ext>
                </a:extLst>
              </p:cNvPr>
              <p:cNvSpPr/>
              <p:nvPr/>
            </p:nvSpPr>
            <p:spPr>
              <a:xfrm>
                <a:off x="5551763" y="3806931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39" y="61938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39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8008C4C-59A5-9912-F1A5-DCF7550F5C0A}"/>
                  </a:ext>
                </a:extLst>
              </p:cNvPr>
              <p:cNvSpPr/>
              <p:nvPr/>
            </p:nvSpPr>
            <p:spPr>
              <a:xfrm>
                <a:off x="5593725" y="382181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88185AA-671A-E110-C21E-7F117C0BF803}"/>
                  </a:ext>
                </a:extLst>
              </p:cNvPr>
              <p:cNvSpPr/>
              <p:nvPr/>
            </p:nvSpPr>
            <p:spPr>
              <a:xfrm>
                <a:off x="5653519" y="3797279"/>
                <a:ext cx="55905" cy="83389"/>
              </a:xfrm>
              <a:custGeom>
                <a:avLst/>
                <a:gdLst>
                  <a:gd name="connsiteX0" fmla="*/ 55369 w 55905"/>
                  <a:gd name="connsiteY0" fmla="*/ 0 h 83389"/>
                  <a:gd name="connsiteX1" fmla="*/ 55369 w 55905"/>
                  <a:gd name="connsiteY1" fmla="*/ 66229 h 83389"/>
                  <a:gd name="connsiteX2" fmla="*/ 55905 w 55905"/>
                  <a:gd name="connsiteY2" fmla="*/ 82048 h 83389"/>
                  <a:gd name="connsiteX3" fmla="*/ 43169 w 55905"/>
                  <a:gd name="connsiteY3" fmla="*/ 82048 h 83389"/>
                  <a:gd name="connsiteX4" fmla="*/ 42633 w 55905"/>
                  <a:gd name="connsiteY4" fmla="*/ 73200 h 83389"/>
                  <a:gd name="connsiteX5" fmla="*/ 42365 w 55905"/>
                  <a:gd name="connsiteY5" fmla="*/ 73200 h 83389"/>
                  <a:gd name="connsiteX6" fmla="*/ 23998 w 55905"/>
                  <a:gd name="connsiteY6" fmla="*/ 83389 h 83389"/>
                  <a:gd name="connsiteX7" fmla="*/ 0 w 55905"/>
                  <a:gd name="connsiteY7" fmla="*/ 54565 h 83389"/>
                  <a:gd name="connsiteX8" fmla="*/ 25204 w 55905"/>
                  <a:gd name="connsiteY8" fmla="*/ 24534 h 83389"/>
                  <a:gd name="connsiteX9" fmla="*/ 41024 w 55905"/>
                  <a:gd name="connsiteY9" fmla="*/ 31908 h 83389"/>
                  <a:gd name="connsiteX10" fmla="*/ 41292 w 55905"/>
                  <a:gd name="connsiteY10" fmla="*/ 31908 h 83389"/>
                  <a:gd name="connsiteX11" fmla="*/ 41292 w 55905"/>
                  <a:gd name="connsiteY11" fmla="*/ 0 h 83389"/>
                  <a:gd name="connsiteX12" fmla="*/ 55503 w 55905"/>
                  <a:gd name="connsiteY12" fmla="*/ 0 h 83389"/>
                  <a:gd name="connsiteX13" fmla="*/ 41158 w 55905"/>
                  <a:gd name="connsiteY13" fmla="*/ 49202 h 83389"/>
                  <a:gd name="connsiteX14" fmla="*/ 40756 w 55905"/>
                  <a:gd name="connsiteY14" fmla="*/ 45448 h 83389"/>
                  <a:gd name="connsiteX15" fmla="*/ 28556 w 55905"/>
                  <a:gd name="connsiteY15" fmla="*/ 35393 h 83389"/>
                  <a:gd name="connsiteX16" fmla="*/ 14345 w 55905"/>
                  <a:gd name="connsiteY16" fmla="*/ 54029 h 83389"/>
                  <a:gd name="connsiteX17" fmla="*/ 28422 w 55905"/>
                  <a:gd name="connsiteY17" fmla="*/ 71859 h 83389"/>
                  <a:gd name="connsiteX18" fmla="*/ 40622 w 55905"/>
                  <a:gd name="connsiteY18" fmla="*/ 61804 h 83389"/>
                  <a:gd name="connsiteX19" fmla="*/ 41158 w 55905"/>
                  <a:gd name="connsiteY19" fmla="*/ 57648 h 83389"/>
                  <a:gd name="connsiteX20" fmla="*/ 41158 w 55905"/>
                  <a:gd name="connsiteY20" fmla="*/ 49202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905" h="83389">
                    <a:moveTo>
                      <a:pt x="55369" y="0"/>
                    </a:moveTo>
                    <a:lnTo>
                      <a:pt x="55369" y="66229"/>
                    </a:lnTo>
                    <a:cubicBezTo>
                      <a:pt x="55369" y="71993"/>
                      <a:pt x="55637" y="78294"/>
                      <a:pt x="55905" y="82048"/>
                    </a:cubicBezTo>
                    <a:lnTo>
                      <a:pt x="43169" y="82048"/>
                    </a:lnTo>
                    <a:lnTo>
                      <a:pt x="42633" y="73200"/>
                    </a:lnTo>
                    <a:lnTo>
                      <a:pt x="42365" y="73200"/>
                    </a:lnTo>
                    <a:cubicBezTo>
                      <a:pt x="39013" y="79501"/>
                      <a:pt x="32176" y="83389"/>
                      <a:pt x="23998" y="83389"/>
                    </a:cubicBezTo>
                    <a:cubicBezTo>
                      <a:pt x="10591" y="83389"/>
                      <a:pt x="0" y="71993"/>
                      <a:pt x="0" y="54565"/>
                    </a:cubicBezTo>
                    <a:cubicBezTo>
                      <a:pt x="0" y="35662"/>
                      <a:pt x="11664" y="24534"/>
                      <a:pt x="25204" y="24534"/>
                    </a:cubicBezTo>
                    <a:cubicBezTo>
                      <a:pt x="32980" y="24534"/>
                      <a:pt x="38477" y="27752"/>
                      <a:pt x="41024" y="31908"/>
                    </a:cubicBezTo>
                    <a:lnTo>
                      <a:pt x="41292" y="31908"/>
                    </a:lnTo>
                    <a:lnTo>
                      <a:pt x="41292" y="0"/>
                    </a:lnTo>
                    <a:lnTo>
                      <a:pt x="55503" y="0"/>
                    </a:lnTo>
                    <a:close/>
                    <a:moveTo>
                      <a:pt x="41158" y="49202"/>
                    </a:moveTo>
                    <a:cubicBezTo>
                      <a:pt x="41158" y="47996"/>
                      <a:pt x="41158" y="46655"/>
                      <a:pt x="40756" y="45448"/>
                    </a:cubicBezTo>
                    <a:cubicBezTo>
                      <a:pt x="39549" y="39952"/>
                      <a:pt x="34991" y="35393"/>
                      <a:pt x="28556" y="35393"/>
                    </a:cubicBezTo>
                    <a:cubicBezTo>
                      <a:pt x="19439" y="35393"/>
                      <a:pt x="14345" y="43437"/>
                      <a:pt x="14345" y="54029"/>
                    </a:cubicBezTo>
                    <a:cubicBezTo>
                      <a:pt x="14345" y="64620"/>
                      <a:pt x="19439" y="71859"/>
                      <a:pt x="28422" y="71859"/>
                    </a:cubicBezTo>
                    <a:cubicBezTo>
                      <a:pt x="34187" y="71859"/>
                      <a:pt x="39281" y="67971"/>
                      <a:pt x="40622" y="61804"/>
                    </a:cubicBezTo>
                    <a:cubicBezTo>
                      <a:pt x="41024" y="60598"/>
                      <a:pt x="41158" y="59123"/>
                      <a:pt x="41158" y="57648"/>
                    </a:cubicBezTo>
                    <a:lnTo>
                      <a:pt x="41158" y="4920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66EA918-9D95-B149-C04B-D2015067274A}"/>
              </a:ext>
            </a:extLst>
          </p:cNvPr>
          <p:cNvSpPr txBox="1"/>
          <p:nvPr/>
        </p:nvSpPr>
        <p:spPr>
          <a:xfrm>
            <a:off x="172184" y="6501532"/>
            <a:ext cx="3175597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374659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 Data on file at Veryan Medical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4659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56520D96-F351-0A75-50F0-BCAC459EC3FF}"/>
              </a:ext>
            </a:extLst>
          </p:cNvPr>
          <p:cNvSpPr/>
          <p:nvPr/>
        </p:nvSpPr>
        <p:spPr>
          <a:xfrm>
            <a:off x="3291368" y="4973656"/>
            <a:ext cx="619912" cy="498561"/>
          </a:xfrm>
          <a:custGeom>
            <a:avLst/>
            <a:gdLst>
              <a:gd name="connsiteX0" fmla="*/ 619912 w 619912"/>
              <a:gd name="connsiteY0" fmla="*/ 665 h 498561"/>
              <a:gd name="connsiteX1" fmla="*/ 0 w 619912"/>
              <a:gd name="connsiteY1" fmla="*/ 0 h 498561"/>
              <a:gd name="connsiteX2" fmla="*/ 0 w 619912"/>
              <a:gd name="connsiteY2" fmla="*/ 498561 h 49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9912" h="498561">
                <a:moveTo>
                  <a:pt x="619912" y="665"/>
                </a:moveTo>
                <a:lnTo>
                  <a:pt x="0" y="0"/>
                </a:lnTo>
                <a:lnTo>
                  <a:pt x="0" y="498561"/>
                </a:lnTo>
              </a:path>
            </a:pathLst>
          </a:custGeom>
          <a:noFill/>
          <a:ln w="25068" cap="flat">
            <a:solidFill>
              <a:srgbClr val="BE1E2D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C3210BC-9FFA-5915-1BA0-DADA239F4CC6}"/>
              </a:ext>
            </a:extLst>
          </p:cNvPr>
          <p:cNvSpPr/>
          <p:nvPr/>
        </p:nvSpPr>
        <p:spPr>
          <a:xfrm>
            <a:off x="8000092" y="5787043"/>
            <a:ext cx="619912" cy="498561"/>
          </a:xfrm>
          <a:custGeom>
            <a:avLst/>
            <a:gdLst>
              <a:gd name="connsiteX0" fmla="*/ 0 w 619912"/>
              <a:gd name="connsiteY0" fmla="*/ 498030 h 498561"/>
              <a:gd name="connsiteX1" fmla="*/ 619912 w 619912"/>
              <a:gd name="connsiteY1" fmla="*/ 498561 h 498561"/>
              <a:gd name="connsiteX2" fmla="*/ 619912 w 619912"/>
              <a:gd name="connsiteY2" fmla="*/ 0 h 49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9912" h="498561">
                <a:moveTo>
                  <a:pt x="0" y="498030"/>
                </a:moveTo>
                <a:lnTo>
                  <a:pt x="619912" y="498561"/>
                </a:lnTo>
                <a:lnTo>
                  <a:pt x="619912" y="0"/>
                </a:lnTo>
              </a:path>
            </a:pathLst>
          </a:custGeom>
          <a:noFill/>
          <a:ln w="25068" cap="flat">
            <a:solidFill>
              <a:srgbClr val="BE1E2D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B2CB26-5EDF-CE9E-275A-83D86865B39C}"/>
              </a:ext>
            </a:extLst>
          </p:cNvPr>
          <p:cNvSpPr txBox="1"/>
          <p:nvPr/>
        </p:nvSpPr>
        <p:spPr>
          <a:xfrm>
            <a:off x="254530" y="2217620"/>
            <a:ext cx="2342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49.4%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Of lesions were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CTOs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220E9D4-AC04-50C8-8B8C-64061ED2557A}"/>
              </a:ext>
            </a:extLst>
          </p:cNvPr>
          <p:cNvSpPr txBox="1"/>
          <p:nvPr/>
        </p:nvSpPr>
        <p:spPr>
          <a:xfrm>
            <a:off x="292238" y="3531317"/>
            <a:ext cx="2342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55.4%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Of lesions had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moderate to severe calcification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E3FE495-6768-43FC-9254-1568E075CB41}"/>
              </a:ext>
            </a:extLst>
          </p:cNvPr>
          <p:cNvSpPr txBox="1"/>
          <p:nvPr/>
        </p:nvSpPr>
        <p:spPr>
          <a:xfrm>
            <a:off x="254532" y="5122013"/>
            <a:ext cx="2342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7.98 cm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Avg. lesion length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In distal cohort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21C8529-6769-EF0B-894A-76EC35A11C94}"/>
              </a:ext>
            </a:extLst>
          </p:cNvPr>
          <p:cNvSpPr txBox="1"/>
          <p:nvPr/>
        </p:nvSpPr>
        <p:spPr>
          <a:xfrm>
            <a:off x="3444421" y="5127392"/>
            <a:ext cx="5527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No statistical difference,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regardless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of lesion location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67D100E-56BD-B1A7-552E-41349935A436}"/>
              </a:ext>
            </a:extLst>
          </p:cNvPr>
          <p:cNvSpPr txBox="1"/>
          <p:nvPr/>
        </p:nvSpPr>
        <p:spPr>
          <a:xfrm>
            <a:off x="172183" y="1544628"/>
            <a:ext cx="2549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Distal Cohort: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Lesion Demographics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6FB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C4523D1-7682-4F70-4E1F-4B570C9E666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45" y="1840528"/>
            <a:ext cx="4114800" cy="285292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8A59DF9-24C5-1F9C-87CC-F53D0941E41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908" y="1840528"/>
            <a:ext cx="4114800" cy="285292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B7899C08-550B-DAC0-6C37-8CAF52EF8149}"/>
              </a:ext>
            </a:extLst>
          </p:cNvPr>
          <p:cNvSpPr/>
          <p:nvPr/>
        </p:nvSpPr>
        <p:spPr>
          <a:xfrm>
            <a:off x="9659518" y="99216"/>
            <a:ext cx="1592495" cy="1592495"/>
          </a:xfrm>
          <a:prstGeom prst="ellipse">
            <a:avLst/>
          </a:prstGeom>
          <a:solidFill>
            <a:srgbClr val="D4E2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DDF1D38-4BE3-44E4-B550-3893DA0D2166}"/>
              </a:ext>
            </a:extLst>
          </p:cNvPr>
          <p:cNvSpPr txBox="1"/>
          <p:nvPr/>
        </p:nvSpPr>
        <p:spPr>
          <a:xfrm>
            <a:off x="9664803" y="386784"/>
            <a:ext cx="1600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&lt;1%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Stent Fracture Rate</a:t>
            </a:r>
          </a:p>
        </p:txBody>
      </p:sp>
    </p:spTree>
    <p:extLst>
      <p:ext uri="{BB962C8B-B14F-4D97-AF65-F5344CB8AC3E}">
        <p14:creationId xmlns:p14="http://schemas.microsoft.com/office/powerpoint/2010/main" val="131832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34AFCDC-57B8-F83B-9336-94E8C21822E2}"/>
              </a:ext>
            </a:extLst>
          </p:cNvPr>
          <p:cNvSpPr txBox="1">
            <a:spLocks/>
          </p:cNvSpPr>
          <p:nvPr/>
        </p:nvSpPr>
        <p:spPr>
          <a:xfrm>
            <a:off x="1438043" y="401454"/>
            <a:ext cx="9686100" cy="484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MIMICS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3D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FE7D027D-1242-3186-58D7-87774423B665}"/>
              </a:ext>
            </a:extLst>
          </p:cNvPr>
          <p:cNvSpPr txBox="1">
            <a:spLocks/>
          </p:cNvSpPr>
          <p:nvPr/>
        </p:nvSpPr>
        <p:spPr>
          <a:xfrm>
            <a:off x="1438043" y="895464"/>
            <a:ext cx="8639875" cy="3808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Three-year outcomes by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lesion length</a:t>
            </a:r>
          </a:p>
        </p:txBody>
      </p:sp>
      <p:grpSp>
        <p:nvGrpSpPr>
          <p:cNvPr id="4" name="Graphic 2">
            <a:extLst>
              <a:ext uri="{FF2B5EF4-FFF2-40B4-BE49-F238E27FC236}">
                <a16:creationId xmlns:a16="http://schemas.microsoft.com/office/drawing/2014/main" id="{453C9CCA-2D48-D99A-C75A-55E7E2EA5EAD}"/>
              </a:ext>
            </a:extLst>
          </p:cNvPr>
          <p:cNvGrpSpPr/>
          <p:nvPr/>
        </p:nvGrpSpPr>
        <p:grpSpPr>
          <a:xfrm>
            <a:off x="361406" y="197698"/>
            <a:ext cx="877824" cy="1243584"/>
            <a:chOff x="4994987" y="2367868"/>
            <a:chExt cx="1298159" cy="18537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F8E2244-BC44-F06E-B88E-06D41F1C1829}"/>
                </a:ext>
              </a:extLst>
            </p:cNvPr>
            <p:cNvSpPr/>
            <p:nvPr/>
          </p:nvSpPr>
          <p:spPr>
            <a:xfrm>
              <a:off x="4994987" y="2596048"/>
              <a:ext cx="1298025" cy="546050"/>
            </a:xfrm>
            <a:custGeom>
              <a:avLst/>
              <a:gdLst>
                <a:gd name="connsiteX0" fmla="*/ 0 w 1298025"/>
                <a:gd name="connsiteY0" fmla="*/ 0 h 546050"/>
                <a:gd name="connsiteX1" fmla="*/ 1153369 w 1298025"/>
                <a:gd name="connsiteY1" fmla="*/ 0 h 546050"/>
                <a:gd name="connsiteX2" fmla="*/ 1298026 w 1298025"/>
                <a:gd name="connsiteY2" fmla="*/ 144657 h 546050"/>
                <a:gd name="connsiteX3" fmla="*/ 1298026 w 1298025"/>
                <a:gd name="connsiteY3" fmla="*/ 546050 h 546050"/>
                <a:gd name="connsiteX4" fmla="*/ 144657 w 1298025"/>
                <a:gd name="connsiteY4" fmla="*/ 546050 h 546050"/>
                <a:gd name="connsiteX5" fmla="*/ 0 w 1298025"/>
                <a:gd name="connsiteY5" fmla="*/ 401393 h 546050"/>
                <a:gd name="connsiteX6" fmla="*/ 0 w 1298025"/>
                <a:gd name="connsiteY6" fmla="*/ 0 h 546050"/>
                <a:gd name="connsiteX7" fmla="*/ 0 w 1298025"/>
                <a:gd name="connsiteY7" fmla="*/ 0 h 5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025" h="546050">
                  <a:moveTo>
                    <a:pt x="0" y="0"/>
                  </a:moveTo>
                  <a:lnTo>
                    <a:pt x="1153369" y="0"/>
                  </a:lnTo>
                  <a:cubicBezTo>
                    <a:pt x="1233272" y="0"/>
                    <a:pt x="1298026" y="64888"/>
                    <a:pt x="1298026" y="144657"/>
                  </a:cubicBezTo>
                  <a:lnTo>
                    <a:pt x="1298026" y="546050"/>
                  </a:lnTo>
                  <a:lnTo>
                    <a:pt x="144657" y="546050"/>
                  </a:lnTo>
                  <a:cubicBezTo>
                    <a:pt x="64754" y="546050"/>
                    <a:pt x="0" y="481163"/>
                    <a:pt x="0" y="401393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1E2D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C104F73-205E-33E4-1F35-D4E4F0A9C9B5}"/>
                </a:ext>
              </a:extLst>
            </p:cNvPr>
            <p:cNvSpPr/>
            <p:nvPr/>
          </p:nvSpPr>
          <p:spPr>
            <a:xfrm>
              <a:off x="4994987" y="3200417"/>
              <a:ext cx="1298159" cy="1021179"/>
            </a:xfrm>
            <a:custGeom>
              <a:avLst/>
              <a:gdLst>
                <a:gd name="connsiteX0" fmla="*/ 0 w 1298159"/>
                <a:gd name="connsiteY0" fmla="*/ 0 h 1021179"/>
                <a:gd name="connsiteX1" fmla="*/ 1150151 w 1298159"/>
                <a:gd name="connsiteY1" fmla="*/ 0 h 1021179"/>
                <a:gd name="connsiteX2" fmla="*/ 1298160 w 1298159"/>
                <a:gd name="connsiteY2" fmla="*/ 148009 h 1021179"/>
                <a:gd name="connsiteX3" fmla="*/ 1298160 w 1298159"/>
                <a:gd name="connsiteY3" fmla="*/ 1021180 h 1021179"/>
                <a:gd name="connsiteX4" fmla="*/ 148008 w 1298159"/>
                <a:gd name="connsiteY4" fmla="*/ 1021180 h 1021179"/>
                <a:gd name="connsiteX5" fmla="*/ 0 w 1298159"/>
                <a:gd name="connsiteY5" fmla="*/ 873171 h 1021179"/>
                <a:gd name="connsiteX6" fmla="*/ 0 w 1298159"/>
                <a:gd name="connsiteY6" fmla="*/ 0 h 1021179"/>
                <a:gd name="connsiteX7" fmla="*/ 0 w 1298159"/>
                <a:gd name="connsiteY7" fmla="*/ 0 h 10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159" h="1021179">
                  <a:moveTo>
                    <a:pt x="0" y="0"/>
                  </a:moveTo>
                  <a:lnTo>
                    <a:pt x="1150151" y="0"/>
                  </a:lnTo>
                  <a:cubicBezTo>
                    <a:pt x="1231798" y="0"/>
                    <a:pt x="1298160" y="66229"/>
                    <a:pt x="1298160" y="148009"/>
                  </a:cubicBezTo>
                  <a:lnTo>
                    <a:pt x="1298160" y="1021180"/>
                  </a:lnTo>
                  <a:lnTo>
                    <a:pt x="148008" y="1021180"/>
                  </a:lnTo>
                  <a:cubicBezTo>
                    <a:pt x="66362" y="1021180"/>
                    <a:pt x="0" y="954951"/>
                    <a:pt x="0" y="873171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6FB7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CE0BC128-BABF-253B-8D46-26ACB4A004BA}"/>
                </a:ext>
              </a:extLst>
            </p:cNvPr>
            <p:cNvGrpSpPr/>
            <p:nvPr/>
          </p:nvGrpSpPr>
          <p:grpSpPr>
            <a:xfrm>
              <a:off x="5323314" y="2367868"/>
              <a:ext cx="566964" cy="107118"/>
              <a:chOff x="5323314" y="2367868"/>
              <a:chExt cx="566964" cy="107118"/>
            </a:xfrm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6011DC0-F882-BBE2-E8A4-65D5933BD499}"/>
                  </a:ext>
                </a:extLst>
              </p:cNvPr>
              <p:cNvSpPr/>
              <p:nvPr/>
            </p:nvSpPr>
            <p:spPr>
              <a:xfrm>
                <a:off x="5323314" y="2375644"/>
                <a:ext cx="104035" cy="97599"/>
              </a:xfrm>
              <a:custGeom>
                <a:avLst/>
                <a:gdLst>
                  <a:gd name="connsiteX0" fmla="*/ 84596 w 104035"/>
                  <a:gd name="connsiteY0" fmla="*/ 57916 h 97599"/>
                  <a:gd name="connsiteX1" fmla="*/ 83389 w 104035"/>
                  <a:gd name="connsiteY1" fmla="*/ 17026 h 97599"/>
                  <a:gd name="connsiteX2" fmla="*/ 82987 w 104035"/>
                  <a:gd name="connsiteY2" fmla="*/ 17026 h 97599"/>
                  <a:gd name="connsiteX3" fmla="*/ 71457 w 104035"/>
                  <a:gd name="connsiteY3" fmla="*/ 54297 h 97599"/>
                  <a:gd name="connsiteX4" fmla="*/ 57246 w 104035"/>
                  <a:gd name="connsiteY4" fmla="*/ 96527 h 97599"/>
                  <a:gd name="connsiteX5" fmla="*/ 43571 w 104035"/>
                  <a:gd name="connsiteY5" fmla="*/ 96527 h 97599"/>
                  <a:gd name="connsiteX6" fmla="*/ 30567 w 104035"/>
                  <a:gd name="connsiteY6" fmla="*/ 54833 h 97599"/>
                  <a:gd name="connsiteX7" fmla="*/ 20780 w 104035"/>
                  <a:gd name="connsiteY7" fmla="*/ 16892 h 97599"/>
                  <a:gd name="connsiteX8" fmla="*/ 20512 w 104035"/>
                  <a:gd name="connsiteY8" fmla="*/ 16892 h 97599"/>
                  <a:gd name="connsiteX9" fmla="*/ 18769 w 104035"/>
                  <a:gd name="connsiteY9" fmla="*/ 58453 h 97599"/>
                  <a:gd name="connsiteX10" fmla="*/ 16624 w 104035"/>
                  <a:gd name="connsiteY10" fmla="*/ 97600 h 97599"/>
                  <a:gd name="connsiteX11" fmla="*/ 0 w 104035"/>
                  <a:gd name="connsiteY11" fmla="*/ 97600 h 97599"/>
                  <a:gd name="connsiteX12" fmla="*/ 6569 w 104035"/>
                  <a:gd name="connsiteY12" fmla="*/ 134 h 97599"/>
                  <a:gd name="connsiteX13" fmla="*/ 30031 w 104035"/>
                  <a:gd name="connsiteY13" fmla="*/ 134 h 97599"/>
                  <a:gd name="connsiteX14" fmla="*/ 42767 w 104035"/>
                  <a:gd name="connsiteY14" fmla="*/ 39281 h 97599"/>
                  <a:gd name="connsiteX15" fmla="*/ 51749 w 104035"/>
                  <a:gd name="connsiteY15" fmla="*/ 73066 h 97599"/>
                  <a:gd name="connsiteX16" fmla="*/ 52152 w 104035"/>
                  <a:gd name="connsiteY16" fmla="*/ 73066 h 97599"/>
                  <a:gd name="connsiteX17" fmla="*/ 61804 w 104035"/>
                  <a:gd name="connsiteY17" fmla="*/ 39013 h 97599"/>
                  <a:gd name="connsiteX18" fmla="*/ 75211 w 104035"/>
                  <a:gd name="connsiteY18" fmla="*/ 0 h 97599"/>
                  <a:gd name="connsiteX19" fmla="*/ 98404 w 104035"/>
                  <a:gd name="connsiteY19" fmla="*/ 0 h 97599"/>
                  <a:gd name="connsiteX20" fmla="*/ 104035 w 104035"/>
                  <a:gd name="connsiteY20" fmla="*/ 97466 h 97599"/>
                  <a:gd name="connsiteX21" fmla="*/ 86741 w 104035"/>
                  <a:gd name="connsiteY21" fmla="*/ 97466 h 97599"/>
                  <a:gd name="connsiteX22" fmla="*/ 84864 w 104035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599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7"/>
                    </a:lnTo>
                    <a:lnTo>
                      <a:pt x="43571" y="96527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6" y="62341"/>
                      <a:pt x="51749" y="73066"/>
                    </a:cubicBezTo>
                    <a:lnTo>
                      <a:pt x="52152" y="73066"/>
                    </a:lnTo>
                    <a:cubicBezTo>
                      <a:pt x="54699" y="62475"/>
                      <a:pt x="58050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4903FC2-B2A6-A961-7B5B-97454F8EC50A}"/>
                  </a:ext>
                </a:extLst>
              </p:cNvPr>
              <p:cNvSpPr/>
              <p:nvPr/>
            </p:nvSpPr>
            <p:spPr>
              <a:xfrm>
                <a:off x="5445046" y="2375778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B4A254C8-1BA4-5B2A-AAFF-46865395DF48}"/>
                  </a:ext>
                </a:extLst>
              </p:cNvPr>
              <p:cNvSpPr/>
              <p:nvPr/>
            </p:nvSpPr>
            <p:spPr>
              <a:xfrm>
                <a:off x="5480976" y="2375644"/>
                <a:ext cx="104034" cy="97599"/>
              </a:xfrm>
              <a:custGeom>
                <a:avLst/>
                <a:gdLst>
                  <a:gd name="connsiteX0" fmla="*/ 84596 w 104034"/>
                  <a:gd name="connsiteY0" fmla="*/ 57916 h 97599"/>
                  <a:gd name="connsiteX1" fmla="*/ 83389 w 104034"/>
                  <a:gd name="connsiteY1" fmla="*/ 17026 h 97599"/>
                  <a:gd name="connsiteX2" fmla="*/ 82987 w 104034"/>
                  <a:gd name="connsiteY2" fmla="*/ 17026 h 97599"/>
                  <a:gd name="connsiteX3" fmla="*/ 71457 w 104034"/>
                  <a:gd name="connsiteY3" fmla="*/ 54297 h 97599"/>
                  <a:gd name="connsiteX4" fmla="*/ 57246 w 104034"/>
                  <a:gd name="connsiteY4" fmla="*/ 96527 h 97599"/>
                  <a:gd name="connsiteX5" fmla="*/ 43571 w 104034"/>
                  <a:gd name="connsiteY5" fmla="*/ 96527 h 97599"/>
                  <a:gd name="connsiteX6" fmla="*/ 30567 w 104034"/>
                  <a:gd name="connsiteY6" fmla="*/ 54833 h 97599"/>
                  <a:gd name="connsiteX7" fmla="*/ 20780 w 104034"/>
                  <a:gd name="connsiteY7" fmla="*/ 16892 h 97599"/>
                  <a:gd name="connsiteX8" fmla="*/ 20512 w 104034"/>
                  <a:gd name="connsiteY8" fmla="*/ 16892 h 97599"/>
                  <a:gd name="connsiteX9" fmla="*/ 18769 w 104034"/>
                  <a:gd name="connsiteY9" fmla="*/ 58453 h 97599"/>
                  <a:gd name="connsiteX10" fmla="*/ 16624 w 104034"/>
                  <a:gd name="connsiteY10" fmla="*/ 97600 h 97599"/>
                  <a:gd name="connsiteX11" fmla="*/ 0 w 104034"/>
                  <a:gd name="connsiteY11" fmla="*/ 97600 h 97599"/>
                  <a:gd name="connsiteX12" fmla="*/ 6569 w 104034"/>
                  <a:gd name="connsiteY12" fmla="*/ 134 h 97599"/>
                  <a:gd name="connsiteX13" fmla="*/ 30031 w 104034"/>
                  <a:gd name="connsiteY13" fmla="*/ 134 h 97599"/>
                  <a:gd name="connsiteX14" fmla="*/ 42767 w 104034"/>
                  <a:gd name="connsiteY14" fmla="*/ 39281 h 97599"/>
                  <a:gd name="connsiteX15" fmla="*/ 51749 w 104034"/>
                  <a:gd name="connsiteY15" fmla="*/ 73066 h 97599"/>
                  <a:gd name="connsiteX16" fmla="*/ 52151 w 104034"/>
                  <a:gd name="connsiteY16" fmla="*/ 73066 h 97599"/>
                  <a:gd name="connsiteX17" fmla="*/ 61804 w 104034"/>
                  <a:gd name="connsiteY17" fmla="*/ 39013 h 97599"/>
                  <a:gd name="connsiteX18" fmla="*/ 75211 w 104034"/>
                  <a:gd name="connsiteY18" fmla="*/ 0 h 97599"/>
                  <a:gd name="connsiteX19" fmla="*/ 98404 w 104034"/>
                  <a:gd name="connsiteY19" fmla="*/ 0 h 97599"/>
                  <a:gd name="connsiteX20" fmla="*/ 104035 w 104034"/>
                  <a:gd name="connsiteY20" fmla="*/ 97466 h 97599"/>
                  <a:gd name="connsiteX21" fmla="*/ 86741 w 104034"/>
                  <a:gd name="connsiteY21" fmla="*/ 97466 h 97599"/>
                  <a:gd name="connsiteX22" fmla="*/ 84864 w 104034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4" h="97599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7"/>
                    </a:lnTo>
                    <a:lnTo>
                      <a:pt x="43571" y="96527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39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2" y="50677"/>
                      <a:pt x="49336" y="62341"/>
                      <a:pt x="51749" y="73066"/>
                    </a:cubicBezTo>
                    <a:lnTo>
                      <a:pt x="52151" y="73066"/>
                    </a:lnTo>
                    <a:cubicBezTo>
                      <a:pt x="54699" y="62475"/>
                      <a:pt x="58050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0BB6B18-A085-2AC3-E982-9210BF390306}"/>
                  </a:ext>
                </a:extLst>
              </p:cNvPr>
              <p:cNvSpPr/>
              <p:nvPr/>
            </p:nvSpPr>
            <p:spPr>
              <a:xfrm>
                <a:off x="5602708" y="2375778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335BEA3-D238-F9F5-1508-B63DC349F439}"/>
                  </a:ext>
                </a:extLst>
              </p:cNvPr>
              <p:cNvSpPr/>
              <p:nvPr/>
            </p:nvSpPr>
            <p:spPr>
              <a:xfrm>
                <a:off x="5635822" y="2374169"/>
                <a:ext cx="75747" cy="100549"/>
              </a:xfrm>
              <a:custGeom>
                <a:avLst/>
                <a:gdLst>
                  <a:gd name="connsiteX0" fmla="*/ 74943 w 75747"/>
                  <a:gd name="connsiteY0" fmla="*/ 96259 h 100549"/>
                  <a:gd name="connsiteX1" fmla="*/ 49738 w 75747"/>
                  <a:gd name="connsiteY1" fmla="*/ 100549 h 100549"/>
                  <a:gd name="connsiteX2" fmla="*/ 0 w 75747"/>
                  <a:gd name="connsiteY2" fmla="*/ 51481 h 100549"/>
                  <a:gd name="connsiteX3" fmla="*/ 52018 w 75747"/>
                  <a:gd name="connsiteY3" fmla="*/ 0 h 100549"/>
                  <a:gd name="connsiteX4" fmla="*/ 75747 w 75747"/>
                  <a:gd name="connsiteY4" fmla="*/ 4290 h 100549"/>
                  <a:gd name="connsiteX5" fmla="*/ 71860 w 75747"/>
                  <a:gd name="connsiteY5" fmla="*/ 18501 h 100549"/>
                  <a:gd name="connsiteX6" fmla="*/ 52822 w 75747"/>
                  <a:gd name="connsiteY6" fmla="*/ 14747 h 100549"/>
                  <a:gd name="connsiteX7" fmla="*/ 18635 w 75747"/>
                  <a:gd name="connsiteY7" fmla="*/ 50543 h 100549"/>
                  <a:gd name="connsiteX8" fmla="*/ 52688 w 75747"/>
                  <a:gd name="connsiteY8" fmla="*/ 85668 h 100549"/>
                  <a:gd name="connsiteX9" fmla="*/ 72128 w 75747"/>
                  <a:gd name="connsiteY9" fmla="*/ 82048 h 100549"/>
                  <a:gd name="connsiteX10" fmla="*/ 75077 w 75747"/>
                  <a:gd name="connsiteY10" fmla="*/ 96125 h 10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47" h="100549">
                    <a:moveTo>
                      <a:pt x="74943" y="96259"/>
                    </a:moveTo>
                    <a:cubicBezTo>
                      <a:pt x="70787" y="98404"/>
                      <a:pt x="61536" y="100549"/>
                      <a:pt x="49738" y="100549"/>
                    </a:cubicBezTo>
                    <a:cubicBezTo>
                      <a:pt x="18769" y="100549"/>
                      <a:pt x="0" y="81110"/>
                      <a:pt x="0" y="51481"/>
                    </a:cubicBezTo>
                    <a:cubicBezTo>
                      <a:pt x="0" y="19305"/>
                      <a:pt x="22255" y="0"/>
                      <a:pt x="52018" y="0"/>
                    </a:cubicBezTo>
                    <a:cubicBezTo>
                      <a:pt x="63681" y="0"/>
                      <a:pt x="72128" y="2413"/>
                      <a:pt x="75747" y="4290"/>
                    </a:cubicBezTo>
                    <a:lnTo>
                      <a:pt x="71860" y="18501"/>
                    </a:lnTo>
                    <a:cubicBezTo>
                      <a:pt x="67167" y="16490"/>
                      <a:pt x="60866" y="14747"/>
                      <a:pt x="52822" y="14747"/>
                    </a:cubicBezTo>
                    <a:cubicBezTo>
                      <a:pt x="32980" y="14747"/>
                      <a:pt x="18635" y="27215"/>
                      <a:pt x="18635" y="50543"/>
                    </a:cubicBezTo>
                    <a:cubicBezTo>
                      <a:pt x="18635" y="71993"/>
                      <a:pt x="31238" y="85668"/>
                      <a:pt x="52688" y="85668"/>
                    </a:cubicBezTo>
                    <a:cubicBezTo>
                      <a:pt x="59927" y="85668"/>
                      <a:pt x="67435" y="84193"/>
                      <a:pt x="72128" y="82048"/>
                    </a:cubicBezTo>
                    <a:lnTo>
                      <a:pt x="75077" y="96125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A98F7634-6D30-47B1-9211-00A31AA2D413}"/>
                  </a:ext>
                </a:extLst>
              </p:cNvPr>
              <p:cNvSpPr/>
              <p:nvPr/>
            </p:nvSpPr>
            <p:spPr>
              <a:xfrm>
                <a:off x="5721892" y="2374303"/>
                <a:ext cx="63279" cy="100683"/>
              </a:xfrm>
              <a:custGeom>
                <a:avLst/>
                <a:gdLst>
                  <a:gd name="connsiteX0" fmla="*/ 3620 w 63279"/>
                  <a:gd name="connsiteY0" fmla="*/ 79635 h 100683"/>
                  <a:gd name="connsiteX1" fmla="*/ 27215 w 63279"/>
                  <a:gd name="connsiteY1" fmla="*/ 85802 h 100683"/>
                  <a:gd name="connsiteX2" fmla="*/ 45046 w 63279"/>
                  <a:gd name="connsiteY2" fmla="*/ 72530 h 100683"/>
                  <a:gd name="connsiteX3" fmla="*/ 27751 w 63279"/>
                  <a:gd name="connsiteY3" fmla="*/ 56308 h 100683"/>
                  <a:gd name="connsiteX4" fmla="*/ 1475 w 63279"/>
                  <a:gd name="connsiteY4" fmla="*/ 28020 h 100683"/>
                  <a:gd name="connsiteX5" fmla="*/ 35930 w 63279"/>
                  <a:gd name="connsiteY5" fmla="*/ 0 h 100683"/>
                  <a:gd name="connsiteX6" fmla="*/ 59391 w 63279"/>
                  <a:gd name="connsiteY6" fmla="*/ 4960 h 100683"/>
                  <a:gd name="connsiteX7" fmla="*/ 55101 w 63279"/>
                  <a:gd name="connsiteY7" fmla="*/ 19305 h 100683"/>
                  <a:gd name="connsiteX8" fmla="*/ 35662 w 63279"/>
                  <a:gd name="connsiteY8" fmla="*/ 14747 h 100683"/>
                  <a:gd name="connsiteX9" fmla="*/ 19439 w 63279"/>
                  <a:gd name="connsiteY9" fmla="*/ 26411 h 100683"/>
                  <a:gd name="connsiteX10" fmla="*/ 38075 w 63279"/>
                  <a:gd name="connsiteY10" fmla="*/ 42499 h 100683"/>
                  <a:gd name="connsiteX11" fmla="*/ 63279 w 63279"/>
                  <a:gd name="connsiteY11" fmla="*/ 71457 h 100683"/>
                  <a:gd name="connsiteX12" fmla="*/ 26277 w 63279"/>
                  <a:gd name="connsiteY12" fmla="*/ 100683 h 100683"/>
                  <a:gd name="connsiteX13" fmla="*/ 0 w 63279"/>
                  <a:gd name="connsiteY13" fmla="*/ 94650 h 100683"/>
                  <a:gd name="connsiteX14" fmla="*/ 3888 w 63279"/>
                  <a:gd name="connsiteY14" fmla="*/ 79903 h 10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279" h="100683">
                    <a:moveTo>
                      <a:pt x="3620" y="79635"/>
                    </a:moveTo>
                    <a:cubicBezTo>
                      <a:pt x="9384" y="82987"/>
                      <a:pt x="18099" y="85802"/>
                      <a:pt x="27215" y="85802"/>
                    </a:cubicBezTo>
                    <a:cubicBezTo>
                      <a:pt x="38611" y="85802"/>
                      <a:pt x="45046" y="80440"/>
                      <a:pt x="45046" y="72530"/>
                    </a:cubicBezTo>
                    <a:cubicBezTo>
                      <a:pt x="45046" y="65156"/>
                      <a:pt x="40086" y="60866"/>
                      <a:pt x="27751" y="56308"/>
                    </a:cubicBezTo>
                    <a:cubicBezTo>
                      <a:pt x="11664" y="50543"/>
                      <a:pt x="1475" y="41963"/>
                      <a:pt x="1475" y="28020"/>
                    </a:cubicBezTo>
                    <a:cubicBezTo>
                      <a:pt x="1475" y="12066"/>
                      <a:pt x="14747" y="0"/>
                      <a:pt x="35930" y="0"/>
                    </a:cubicBezTo>
                    <a:cubicBezTo>
                      <a:pt x="46521" y="0"/>
                      <a:pt x="54297" y="2279"/>
                      <a:pt x="59391" y="4960"/>
                    </a:cubicBezTo>
                    <a:lnTo>
                      <a:pt x="55101" y="19305"/>
                    </a:lnTo>
                    <a:cubicBezTo>
                      <a:pt x="51615" y="17429"/>
                      <a:pt x="44778" y="14747"/>
                      <a:pt x="35662" y="14747"/>
                    </a:cubicBezTo>
                    <a:cubicBezTo>
                      <a:pt x="24400" y="14747"/>
                      <a:pt x="19439" y="20780"/>
                      <a:pt x="19439" y="26411"/>
                    </a:cubicBezTo>
                    <a:cubicBezTo>
                      <a:pt x="19439" y="33919"/>
                      <a:pt x="25070" y="37404"/>
                      <a:pt x="38075" y="42499"/>
                    </a:cubicBezTo>
                    <a:cubicBezTo>
                      <a:pt x="54967" y="48800"/>
                      <a:pt x="63279" y="57380"/>
                      <a:pt x="63279" y="71457"/>
                    </a:cubicBezTo>
                    <a:cubicBezTo>
                      <a:pt x="63279" y="87143"/>
                      <a:pt x="51481" y="100683"/>
                      <a:pt x="26277" y="100683"/>
                    </a:cubicBezTo>
                    <a:cubicBezTo>
                      <a:pt x="15954" y="100683"/>
                      <a:pt x="5363" y="97868"/>
                      <a:pt x="0" y="94650"/>
                    </a:cubicBezTo>
                    <a:lnTo>
                      <a:pt x="3888" y="79903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BDD963F-1E6E-2C08-B943-18A2EFB08DE5}"/>
                  </a:ext>
                </a:extLst>
              </p:cNvPr>
              <p:cNvSpPr/>
              <p:nvPr/>
            </p:nvSpPr>
            <p:spPr>
              <a:xfrm>
                <a:off x="5794288" y="2369477"/>
                <a:ext cx="36599" cy="56709"/>
              </a:xfrm>
              <a:custGeom>
                <a:avLst/>
                <a:gdLst>
                  <a:gd name="connsiteX0" fmla="*/ 2145 w 36599"/>
                  <a:gd name="connsiteY0" fmla="*/ 44912 h 56709"/>
                  <a:gd name="connsiteX1" fmla="*/ 14613 w 36599"/>
                  <a:gd name="connsiteY1" fmla="*/ 48264 h 56709"/>
                  <a:gd name="connsiteX2" fmla="*/ 25607 w 36599"/>
                  <a:gd name="connsiteY2" fmla="*/ 39549 h 56709"/>
                  <a:gd name="connsiteX3" fmla="*/ 13272 w 36599"/>
                  <a:gd name="connsiteY3" fmla="*/ 30299 h 56709"/>
                  <a:gd name="connsiteX4" fmla="*/ 8446 w 36599"/>
                  <a:gd name="connsiteY4" fmla="*/ 30299 h 56709"/>
                  <a:gd name="connsiteX5" fmla="*/ 8446 w 36599"/>
                  <a:gd name="connsiteY5" fmla="*/ 22657 h 56709"/>
                  <a:gd name="connsiteX6" fmla="*/ 13138 w 36599"/>
                  <a:gd name="connsiteY6" fmla="*/ 22657 h 56709"/>
                  <a:gd name="connsiteX7" fmla="*/ 23998 w 36599"/>
                  <a:gd name="connsiteY7" fmla="*/ 15015 h 56709"/>
                  <a:gd name="connsiteX8" fmla="*/ 15283 w 36599"/>
                  <a:gd name="connsiteY8" fmla="*/ 8178 h 56709"/>
                  <a:gd name="connsiteX9" fmla="*/ 4022 w 36599"/>
                  <a:gd name="connsiteY9" fmla="*/ 11664 h 56709"/>
                  <a:gd name="connsiteX10" fmla="*/ 1609 w 36599"/>
                  <a:gd name="connsiteY10" fmla="*/ 4156 h 56709"/>
                  <a:gd name="connsiteX11" fmla="*/ 17428 w 36599"/>
                  <a:gd name="connsiteY11" fmla="*/ 0 h 56709"/>
                  <a:gd name="connsiteX12" fmla="*/ 34589 w 36599"/>
                  <a:gd name="connsiteY12" fmla="*/ 13407 h 56709"/>
                  <a:gd name="connsiteX13" fmla="*/ 24534 w 36599"/>
                  <a:gd name="connsiteY13" fmla="*/ 26277 h 56709"/>
                  <a:gd name="connsiteX14" fmla="*/ 24534 w 36599"/>
                  <a:gd name="connsiteY14" fmla="*/ 26277 h 56709"/>
                  <a:gd name="connsiteX15" fmla="*/ 36600 w 36599"/>
                  <a:gd name="connsiteY15" fmla="*/ 40086 h 56709"/>
                  <a:gd name="connsiteX16" fmla="*/ 15283 w 36599"/>
                  <a:gd name="connsiteY16" fmla="*/ 56710 h 56709"/>
                  <a:gd name="connsiteX17" fmla="*/ 0 w 36599"/>
                  <a:gd name="connsiteY17" fmla="*/ 52956 h 56709"/>
                  <a:gd name="connsiteX18" fmla="*/ 2413 w 36599"/>
                  <a:gd name="connsiteY18" fmla="*/ 45180 h 5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599" h="56709">
                    <a:moveTo>
                      <a:pt x="2145" y="44912"/>
                    </a:moveTo>
                    <a:cubicBezTo>
                      <a:pt x="4290" y="46119"/>
                      <a:pt x="9384" y="48264"/>
                      <a:pt x="14613" y="48264"/>
                    </a:cubicBezTo>
                    <a:cubicBezTo>
                      <a:pt x="22523" y="48264"/>
                      <a:pt x="25740" y="43840"/>
                      <a:pt x="25607" y="39549"/>
                    </a:cubicBezTo>
                    <a:cubicBezTo>
                      <a:pt x="25607" y="33114"/>
                      <a:pt x="19574" y="30299"/>
                      <a:pt x="13272" y="30299"/>
                    </a:cubicBezTo>
                    <a:lnTo>
                      <a:pt x="8446" y="30299"/>
                    </a:lnTo>
                    <a:lnTo>
                      <a:pt x="8446" y="22657"/>
                    </a:lnTo>
                    <a:lnTo>
                      <a:pt x="13138" y="22657"/>
                    </a:lnTo>
                    <a:cubicBezTo>
                      <a:pt x="17965" y="22657"/>
                      <a:pt x="23998" y="20512"/>
                      <a:pt x="23998" y="15015"/>
                    </a:cubicBezTo>
                    <a:cubicBezTo>
                      <a:pt x="23998" y="11262"/>
                      <a:pt x="21182" y="8178"/>
                      <a:pt x="15283" y="8178"/>
                    </a:cubicBezTo>
                    <a:cubicBezTo>
                      <a:pt x="10859" y="8178"/>
                      <a:pt x="6301" y="10055"/>
                      <a:pt x="4022" y="11664"/>
                    </a:cubicBezTo>
                    <a:lnTo>
                      <a:pt x="1609" y="4156"/>
                    </a:lnTo>
                    <a:cubicBezTo>
                      <a:pt x="4692" y="2011"/>
                      <a:pt x="10859" y="0"/>
                      <a:pt x="17428" y="0"/>
                    </a:cubicBezTo>
                    <a:cubicBezTo>
                      <a:pt x="28690" y="0"/>
                      <a:pt x="34589" y="6167"/>
                      <a:pt x="34589" y="13407"/>
                    </a:cubicBezTo>
                    <a:cubicBezTo>
                      <a:pt x="34589" y="19171"/>
                      <a:pt x="31237" y="23864"/>
                      <a:pt x="24534" y="26277"/>
                    </a:cubicBezTo>
                    <a:lnTo>
                      <a:pt x="24534" y="26277"/>
                    </a:lnTo>
                    <a:cubicBezTo>
                      <a:pt x="31237" y="27618"/>
                      <a:pt x="36600" y="32712"/>
                      <a:pt x="36600" y="40086"/>
                    </a:cubicBezTo>
                    <a:cubicBezTo>
                      <a:pt x="36600" y="49336"/>
                      <a:pt x="28824" y="56710"/>
                      <a:pt x="15283" y="56710"/>
                    </a:cubicBezTo>
                    <a:cubicBezTo>
                      <a:pt x="8580" y="56710"/>
                      <a:pt x="2949" y="54833"/>
                      <a:pt x="0" y="52956"/>
                    </a:cubicBezTo>
                    <a:lnTo>
                      <a:pt x="2413" y="45180"/>
                    </a:lnTo>
                    <a:close/>
                  </a:path>
                </a:pathLst>
              </a:custGeom>
              <a:solidFill>
                <a:srgbClr val="BE1E2D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99265305-A9DB-37A0-15E4-2FA48D39A1D5}"/>
                  </a:ext>
                </a:extLst>
              </p:cNvPr>
              <p:cNvSpPr/>
              <p:nvPr/>
            </p:nvSpPr>
            <p:spPr>
              <a:xfrm>
                <a:off x="5841747" y="2367868"/>
                <a:ext cx="48531" cy="57782"/>
              </a:xfrm>
              <a:custGeom>
                <a:avLst/>
                <a:gdLst>
                  <a:gd name="connsiteX0" fmla="*/ 0 w 48531"/>
                  <a:gd name="connsiteY0" fmla="*/ 1207 h 57782"/>
                  <a:gd name="connsiteX1" fmla="*/ 16490 w 48531"/>
                  <a:gd name="connsiteY1" fmla="*/ 0 h 57782"/>
                  <a:gd name="connsiteX2" fmla="*/ 39683 w 48531"/>
                  <a:gd name="connsiteY2" fmla="*/ 6569 h 57782"/>
                  <a:gd name="connsiteX3" fmla="*/ 48532 w 48531"/>
                  <a:gd name="connsiteY3" fmla="*/ 27484 h 57782"/>
                  <a:gd name="connsiteX4" fmla="*/ 39683 w 48531"/>
                  <a:gd name="connsiteY4" fmla="*/ 50007 h 57782"/>
                  <a:gd name="connsiteX5" fmla="*/ 13943 w 48531"/>
                  <a:gd name="connsiteY5" fmla="*/ 57782 h 57782"/>
                  <a:gd name="connsiteX6" fmla="*/ 0 w 48531"/>
                  <a:gd name="connsiteY6" fmla="*/ 56978 h 57782"/>
                  <a:gd name="connsiteX7" fmla="*/ 0 w 48531"/>
                  <a:gd name="connsiteY7" fmla="*/ 1073 h 57782"/>
                  <a:gd name="connsiteX8" fmla="*/ 10323 w 48531"/>
                  <a:gd name="connsiteY8" fmla="*/ 49336 h 57782"/>
                  <a:gd name="connsiteX9" fmla="*/ 16088 w 48531"/>
                  <a:gd name="connsiteY9" fmla="*/ 49604 h 57782"/>
                  <a:gd name="connsiteX10" fmla="*/ 37538 w 48531"/>
                  <a:gd name="connsiteY10" fmla="*/ 27886 h 57782"/>
                  <a:gd name="connsiteX11" fmla="*/ 17428 w 48531"/>
                  <a:gd name="connsiteY11" fmla="*/ 8178 h 57782"/>
                  <a:gd name="connsiteX12" fmla="*/ 10323 w 48531"/>
                  <a:gd name="connsiteY12" fmla="*/ 8714 h 57782"/>
                  <a:gd name="connsiteX13" fmla="*/ 10323 w 48531"/>
                  <a:gd name="connsiteY13" fmla="*/ 49336 h 5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531" h="57782">
                    <a:moveTo>
                      <a:pt x="0" y="1207"/>
                    </a:moveTo>
                    <a:cubicBezTo>
                      <a:pt x="4558" y="402"/>
                      <a:pt x="10323" y="0"/>
                      <a:pt x="16490" y="0"/>
                    </a:cubicBezTo>
                    <a:cubicBezTo>
                      <a:pt x="27081" y="0"/>
                      <a:pt x="34455" y="2145"/>
                      <a:pt x="39683" y="6569"/>
                    </a:cubicBezTo>
                    <a:cubicBezTo>
                      <a:pt x="45180" y="10993"/>
                      <a:pt x="48532" y="17831"/>
                      <a:pt x="48532" y="27484"/>
                    </a:cubicBezTo>
                    <a:cubicBezTo>
                      <a:pt x="48532" y="37136"/>
                      <a:pt x="45046" y="45180"/>
                      <a:pt x="39683" y="50007"/>
                    </a:cubicBezTo>
                    <a:cubicBezTo>
                      <a:pt x="34052" y="55101"/>
                      <a:pt x="25070" y="57782"/>
                      <a:pt x="13943" y="57782"/>
                    </a:cubicBezTo>
                    <a:cubicBezTo>
                      <a:pt x="7910" y="57782"/>
                      <a:pt x="3352" y="57380"/>
                      <a:pt x="0" y="56978"/>
                    </a:cubicBezTo>
                    <a:lnTo>
                      <a:pt x="0" y="1073"/>
                    </a:lnTo>
                    <a:close/>
                    <a:moveTo>
                      <a:pt x="10323" y="49336"/>
                    </a:moveTo>
                    <a:cubicBezTo>
                      <a:pt x="11797" y="49604"/>
                      <a:pt x="13943" y="49604"/>
                      <a:pt x="16088" y="49604"/>
                    </a:cubicBezTo>
                    <a:cubicBezTo>
                      <a:pt x="29628" y="49604"/>
                      <a:pt x="37538" y="42231"/>
                      <a:pt x="37538" y="27886"/>
                    </a:cubicBezTo>
                    <a:cubicBezTo>
                      <a:pt x="37538" y="15284"/>
                      <a:pt x="30433" y="8178"/>
                      <a:pt x="17428" y="8178"/>
                    </a:cubicBezTo>
                    <a:cubicBezTo>
                      <a:pt x="14077" y="8178"/>
                      <a:pt x="11797" y="8446"/>
                      <a:pt x="10323" y="8714"/>
                    </a:cubicBezTo>
                    <a:lnTo>
                      <a:pt x="10323" y="49336"/>
                    </a:lnTo>
                    <a:close/>
                  </a:path>
                </a:pathLst>
              </a:custGeom>
              <a:solidFill>
                <a:srgbClr val="BE1E2D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A8921B39-4CC5-87E1-B6DF-FB4F22B75E26}"/>
                </a:ext>
              </a:extLst>
            </p:cNvPr>
            <p:cNvGrpSpPr/>
            <p:nvPr/>
          </p:nvGrpSpPr>
          <p:grpSpPr>
            <a:xfrm>
              <a:off x="5124092" y="2672868"/>
              <a:ext cx="765382" cy="402733"/>
              <a:chOff x="5124092" y="2672868"/>
              <a:chExt cx="765382" cy="402733"/>
            </a:xfrm>
            <a:solidFill>
              <a:srgbClr val="FFFFFF"/>
            </a:solidFill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69E3340-261E-6AA0-C371-B640F4AF9EB5}"/>
                  </a:ext>
                </a:extLst>
              </p:cNvPr>
              <p:cNvSpPr/>
              <p:nvPr/>
            </p:nvSpPr>
            <p:spPr>
              <a:xfrm>
                <a:off x="5127712" y="2672868"/>
                <a:ext cx="69580" cy="87813"/>
              </a:xfrm>
              <a:custGeom>
                <a:avLst/>
                <a:gdLst>
                  <a:gd name="connsiteX0" fmla="*/ 0 w 69580"/>
                  <a:gd name="connsiteY0" fmla="*/ 87813 h 87813"/>
                  <a:gd name="connsiteX1" fmla="*/ 0 w 69580"/>
                  <a:gd name="connsiteY1" fmla="*/ 134 h 87813"/>
                  <a:gd name="connsiteX2" fmla="*/ 18233 w 69580"/>
                  <a:gd name="connsiteY2" fmla="*/ 134 h 87813"/>
                  <a:gd name="connsiteX3" fmla="*/ 40890 w 69580"/>
                  <a:gd name="connsiteY3" fmla="*/ 37673 h 87813"/>
                  <a:gd name="connsiteX4" fmla="*/ 55905 w 69580"/>
                  <a:gd name="connsiteY4" fmla="*/ 67033 h 87813"/>
                  <a:gd name="connsiteX5" fmla="*/ 56174 w 69580"/>
                  <a:gd name="connsiteY5" fmla="*/ 67033 h 87813"/>
                  <a:gd name="connsiteX6" fmla="*/ 54699 w 69580"/>
                  <a:gd name="connsiteY6" fmla="*/ 30567 h 87813"/>
                  <a:gd name="connsiteX7" fmla="*/ 54699 w 69580"/>
                  <a:gd name="connsiteY7" fmla="*/ 0 h 87813"/>
                  <a:gd name="connsiteX8" fmla="*/ 69580 w 69580"/>
                  <a:gd name="connsiteY8" fmla="*/ 0 h 87813"/>
                  <a:gd name="connsiteX9" fmla="*/ 69580 w 69580"/>
                  <a:gd name="connsiteY9" fmla="*/ 87679 h 87813"/>
                  <a:gd name="connsiteX10" fmla="*/ 53090 w 69580"/>
                  <a:gd name="connsiteY10" fmla="*/ 87679 h 87813"/>
                  <a:gd name="connsiteX11" fmla="*/ 30165 w 69580"/>
                  <a:gd name="connsiteY11" fmla="*/ 49202 h 87813"/>
                  <a:gd name="connsiteX12" fmla="*/ 14479 w 69580"/>
                  <a:gd name="connsiteY12" fmla="*/ 18903 h 87813"/>
                  <a:gd name="connsiteX13" fmla="*/ 14077 w 69580"/>
                  <a:gd name="connsiteY13" fmla="*/ 18903 h 87813"/>
                  <a:gd name="connsiteX14" fmla="*/ 14881 w 69580"/>
                  <a:gd name="connsiteY14" fmla="*/ 56308 h 87813"/>
                  <a:gd name="connsiteX15" fmla="*/ 14881 w 69580"/>
                  <a:gd name="connsiteY15" fmla="*/ 87679 h 87813"/>
                  <a:gd name="connsiteX16" fmla="*/ 134 w 69580"/>
                  <a:gd name="connsiteY16" fmla="*/ 87679 h 8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80" h="87813">
                    <a:moveTo>
                      <a:pt x="0" y="87813"/>
                    </a:moveTo>
                    <a:lnTo>
                      <a:pt x="0" y="134"/>
                    </a:lnTo>
                    <a:lnTo>
                      <a:pt x="18233" y="134"/>
                    </a:lnTo>
                    <a:lnTo>
                      <a:pt x="40890" y="37673"/>
                    </a:lnTo>
                    <a:cubicBezTo>
                      <a:pt x="46789" y="47459"/>
                      <a:pt x="51883" y="57648"/>
                      <a:pt x="55905" y="67033"/>
                    </a:cubicBezTo>
                    <a:lnTo>
                      <a:pt x="56174" y="67033"/>
                    </a:lnTo>
                    <a:cubicBezTo>
                      <a:pt x="55101" y="55369"/>
                      <a:pt x="54699" y="43974"/>
                      <a:pt x="54699" y="30567"/>
                    </a:cubicBezTo>
                    <a:lnTo>
                      <a:pt x="54699" y="0"/>
                    </a:lnTo>
                    <a:lnTo>
                      <a:pt x="69580" y="0"/>
                    </a:lnTo>
                    <a:lnTo>
                      <a:pt x="69580" y="87679"/>
                    </a:lnTo>
                    <a:lnTo>
                      <a:pt x="53090" y="87679"/>
                    </a:lnTo>
                    <a:lnTo>
                      <a:pt x="30165" y="49202"/>
                    </a:lnTo>
                    <a:cubicBezTo>
                      <a:pt x="24534" y="39550"/>
                      <a:pt x="18769" y="28824"/>
                      <a:pt x="14479" y="18903"/>
                    </a:cubicBezTo>
                    <a:lnTo>
                      <a:pt x="14077" y="18903"/>
                    </a:lnTo>
                    <a:cubicBezTo>
                      <a:pt x="14747" y="30299"/>
                      <a:pt x="14881" y="41963"/>
                      <a:pt x="14881" y="56308"/>
                    </a:cubicBezTo>
                    <a:lnTo>
                      <a:pt x="14881" y="87679"/>
                    </a:lnTo>
                    <a:lnTo>
                      <a:pt x="134" y="876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FDD096B-1DB8-6CEB-76D9-929127CFBF9A}"/>
                  </a:ext>
                </a:extLst>
              </p:cNvPr>
              <p:cNvSpPr/>
              <p:nvPr/>
            </p:nvSpPr>
            <p:spPr>
              <a:xfrm>
                <a:off x="5238584" y="2707457"/>
                <a:ext cx="67167" cy="36600"/>
              </a:xfrm>
              <a:custGeom>
                <a:avLst/>
                <a:gdLst>
                  <a:gd name="connsiteX0" fmla="*/ 0 w 67167"/>
                  <a:gd name="connsiteY0" fmla="*/ 10323 h 36600"/>
                  <a:gd name="connsiteX1" fmla="*/ 0 w 67167"/>
                  <a:gd name="connsiteY1" fmla="*/ 0 h 36600"/>
                  <a:gd name="connsiteX2" fmla="*/ 67167 w 67167"/>
                  <a:gd name="connsiteY2" fmla="*/ 0 h 36600"/>
                  <a:gd name="connsiteX3" fmla="*/ 67167 w 67167"/>
                  <a:gd name="connsiteY3" fmla="*/ 10323 h 36600"/>
                  <a:gd name="connsiteX4" fmla="*/ 0 w 67167"/>
                  <a:gd name="connsiteY4" fmla="*/ 10323 h 36600"/>
                  <a:gd name="connsiteX5" fmla="*/ 0 w 67167"/>
                  <a:gd name="connsiteY5" fmla="*/ 36600 h 36600"/>
                  <a:gd name="connsiteX6" fmla="*/ 0 w 67167"/>
                  <a:gd name="connsiteY6" fmla="*/ 26411 h 36600"/>
                  <a:gd name="connsiteX7" fmla="*/ 67167 w 67167"/>
                  <a:gd name="connsiteY7" fmla="*/ 26411 h 36600"/>
                  <a:gd name="connsiteX8" fmla="*/ 67167 w 67167"/>
                  <a:gd name="connsiteY8" fmla="*/ 36600 h 36600"/>
                  <a:gd name="connsiteX9" fmla="*/ 0 w 67167"/>
                  <a:gd name="connsiteY9" fmla="*/ 36600 h 3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67" h="36600">
                    <a:moveTo>
                      <a:pt x="0" y="10323"/>
                    </a:moveTo>
                    <a:lnTo>
                      <a:pt x="0" y="0"/>
                    </a:lnTo>
                    <a:lnTo>
                      <a:pt x="67167" y="0"/>
                    </a:lnTo>
                    <a:lnTo>
                      <a:pt x="67167" y="10323"/>
                    </a:lnTo>
                    <a:lnTo>
                      <a:pt x="0" y="10323"/>
                    </a:lnTo>
                    <a:close/>
                    <a:moveTo>
                      <a:pt x="0" y="36600"/>
                    </a:moveTo>
                    <a:lnTo>
                      <a:pt x="0" y="26411"/>
                    </a:lnTo>
                    <a:lnTo>
                      <a:pt x="67167" y="26411"/>
                    </a:lnTo>
                    <a:lnTo>
                      <a:pt x="67167" y="36600"/>
                    </a:lnTo>
                    <a:lnTo>
                      <a:pt x="0" y="366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6BFDA9-B113-3004-ADA0-D36DFD0B898E}"/>
                  </a:ext>
                </a:extLst>
              </p:cNvPr>
              <p:cNvSpPr/>
              <p:nvPr/>
            </p:nvSpPr>
            <p:spPr>
              <a:xfrm>
                <a:off x="5343156" y="2676219"/>
                <a:ext cx="56575" cy="85802"/>
              </a:xfrm>
              <a:custGeom>
                <a:avLst/>
                <a:gdLst>
                  <a:gd name="connsiteX0" fmla="*/ 53894 w 56575"/>
                  <a:gd name="connsiteY0" fmla="*/ 13139 h 85802"/>
                  <a:gd name="connsiteX1" fmla="*/ 21316 w 56575"/>
                  <a:gd name="connsiteY1" fmla="*/ 13139 h 85802"/>
                  <a:gd name="connsiteX2" fmla="*/ 18903 w 56575"/>
                  <a:gd name="connsiteY2" fmla="*/ 30031 h 85802"/>
                  <a:gd name="connsiteX3" fmla="*/ 25070 w 56575"/>
                  <a:gd name="connsiteY3" fmla="*/ 29629 h 85802"/>
                  <a:gd name="connsiteX4" fmla="*/ 45582 w 56575"/>
                  <a:gd name="connsiteY4" fmla="*/ 35125 h 85802"/>
                  <a:gd name="connsiteX5" fmla="*/ 56576 w 56575"/>
                  <a:gd name="connsiteY5" fmla="*/ 56576 h 85802"/>
                  <a:gd name="connsiteX6" fmla="*/ 22389 w 56575"/>
                  <a:gd name="connsiteY6" fmla="*/ 85802 h 85802"/>
                  <a:gd name="connsiteX7" fmla="*/ 0 w 56575"/>
                  <a:gd name="connsiteY7" fmla="*/ 80842 h 85802"/>
                  <a:gd name="connsiteX8" fmla="*/ 3217 w 56575"/>
                  <a:gd name="connsiteY8" fmla="*/ 68776 h 85802"/>
                  <a:gd name="connsiteX9" fmla="*/ 21852 w 56575"/>
                  <a:gd name="connsiteY9" fmla="*/ 73200 h 85802"/>
                  <a:gd name="connsiteX10" fmla="*/ 40220 w 56575"/>
                  <a:gd name="connsiteY10" fmla="*/ 57782 h 85802"/>
                  <a:gd name="connsiteX11" fmla="*/ 16222 w 56575"/>
                  <a:gd name="connsiteY11" fmla="*/ 41829 h 85802"/>
                  <a:gd name="connsiteX12" fmla="*/ 4692 w 56575"/>
                  <a:gd name="connsiteY12" fmla="*/ 42633 h 85802"/>
                  <a:gd name="connsiteX13" fmla="*/ 10323 w 56575"/>
                  <a:gd name="connsiteY13" fmla="*/ 0 h 85802"/>
                  <a:gd name="connsiteX14" fmla="*/ 54029 w 56575"/>
                  <a:gd name="connsiteY14" fmla="*/ 0 h 85802"/>
                  <a:gd name="connsiteX15" fmla="*/ 54029 w 56575"/>
                  <a:gd name="connsiteY15" fmla="*/ 13272 h 8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75" h="85802">
                    <a:moveTo>
                      <a:pt x="53894" y="13139"/>
                    </a:moveTo>
                    <a:lnTo>
                      <a:pt x="21316" y="13139"/>
                    </a:lnTo>
                    <a:lnTo>
                      <a:pt x="18903" y="30031"/>
                    </a:lnTo>
                    <a:cubicBezTo>
                      <a:pt x="20914" y="29763"/>
                      <a:pt x="22523" y="29629"/>
                      <a:pt x="25070" y="29629"/>
                    </a:cubicBezTo>
                    <a:cubicBezTo>
                      <a:pt x="32444" y="29629"/>
                      <a:pt x="39951" y="31371"/>
                      <a:pt x="45582" y="35125"/>
                    </a:cubicBezTo>
                    <a:cubicBezTo>
                      <a:pt x="51883" y="39147"/>
                      <a:pt x="56576" y="46253"/>
                      <a:pt x="56576" y="56576"/>
                    </a:cubicBezTo>
                    <a:cubicBezTo>
                      <a:pt x="56576" y="72664"/>
                      <a:pt x="43169" y="85802"/>
                      <a:pt x="22389" y="85802"/>
                    </a:cubicBezTo>
                    <a:cubicBezTo>
                      <a:pt x="12602" y="85802"/>
                      <a:pt x="4424" y="83389"/>
                      <a:pt x="0" y="80842"/>
                    </a:cubicBezTo>
                    <a:lnTo>
                      <a:pt x="3217" y="68776"/>
                    </a:lnTo>
                    <a:cubicBezTo>
                      <a:pt x="6837" y="70787"/>
                      <a:pt x="14211" y="73200"/>
                      <a:pt x="21852" y="73200"/>
                    </a:cubicBezTo>
                    <a:cubicBezTo>
                      <a:pt x="31237" y="73200"/>
                      <a:pt x="40220" y="67837"/>
                      <a:pt x="40220" y="57782"/>
                    </a:cubicBezTo>
                    <a:cubicBezTo>
                      <a:pt x="40220" y="47728"/>
                      <a:pt x="33114" y="41829"/>
                      <a:pt x="16222" y="41829"/>
                    </a:cubicBezTo>
                    <a:cubicBezTo>
                      <a:pt x="11529" y="41829"/>
                      <a:pt x="8044" y="42097"/>
                      <a:pt x="4692" y="42633"/>
                    </a:cubicBezTo>
                    <a:lnTo>
                      <a:pt x="10323" y="0"/>
                    </a:lnTo>
                    <a:lnTo>
                      <a:pt x="54029" y="0"/>
                    </a:lnTo>
                    <a:lnTo>
                      <a:pt x="54029" y="1327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1F1503E-E0DA-EEF8-DBD4-B1411F085584}"/>
                  </a:ext>
                </a:extLst>
              </p:cNvPr>
              <p:cNvSpPr/>
              <p:nvPr/>
            </p:nvSpPr>
            <p:spPr>
              <a:xfrm>
                <a:off x="5411932" y="2674745"/>
                <a:ext cx="60866" cy="87411"/>
              </a:xfrm>
              <a:custGeom>
                <a:avLst/>
                <a:gdLst>
                  <a:gd name="connsiteX0" fmla="*/ 60866 w 60866"/>
                  <a:gd name="connsiteY0" fmla="*/ 43169 h 87411"/>
                  <a:gd name="connsiteX1" fmla="*/ 30031 w 60866"/>
                  <a:gd name="connsiteY1" fmla="*/ 87411 h 87411"/>
                  <a:gd name="connsiteX2" fmla="*/ 0 w 60866"/>
                  <a:gd name="connsiteY2" fmla="*/ 43974 h 87411"/>
                  <a:gd name="connsiteX3" fmla="*/ 30970 w 60866"/>
                  <a:gd name="connsiteY3" fmla="*/ 0 h 87411"/>
                  <a:gd name="connsiteX4" fmla="*/ 60866 w 60866"/>
                  <a:gd name="connsiteY4" fmla="*/ 43169 h 87411"/>
                  <a:gd name="connsiteX5" fmla="*/ 16088 w 60866"/>
                  <a:gd name="connsiteY5" fmla="*/ 43974 h 87411"/>
                  <a:gd name="connsiteX6" fmla="*/ 30567 w 60866"/>
                  <a:gd name="connsiteY6" fmla="*/ 75211 h 87411"/>
                  <a:gd name="connsiteX7" fmla="*/ 44912 w 60866"/>
                  <a:gd name="connsiteY7" fmla="*/ 43437 h 87411"/>
                  <a:gd name="connsiteX8" fmla="*/ 30567 w 60866"/>
                  <a:gd name="connsiteY8" fmla="*/ 12200 h 87411"/>
                  <a:gd name="connsiteX9" fmla="*/ 16088 w 60866"/>
                  <a:gd name="connsiteY9" fmla="*/ 43974 h 8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66" h="87411">
                    <a:moveTo>
                      <a:pt x="60866" y="43169"/>
                    </a:moveTo>
                    <a:cubicBezTo>
                      <a:pt x="60866" y="70385"/>
                      <a:pt x="50141" y="87411"/>
                      <a:pt x="30031" y="87411"/>
                    </a:cubicBezTo>
                    <a:cubicBezTo>
                      <a:pt x="9921" y="87411"/>
                      <a:pt x="134" y="69714"/>
                      <a:pt x="0" y="43974"/>
                    </a:cubicBezTo>
                    <a:cubicBezTo>
                      <a:pt x="0" y="17697"/>
                      <a:pt x="11128" y="0"/>
                      <a:pt x="30970" y="0"/>
                    </a:cubicBezTo>
                    <a:cubicBezTo>
                      <a:pt x="50811" y="0"/>
                      <a:pt x="60866" y="18233"/>
                      <a:pt x="60866" y="43169"/>
                    </a:cubicBezTo>
                    <a:close/>
                    <a:moveTo>
                      <a:pt x="16088" y="43974"/>
                    </a:moveTo>
                    <a:cubicBezTo>
                      <a:pt x="16088" y="64486"/>
                      <a:pt x="21719" y="75211"/>
                      <a:pt x="30567" y="75211"/>
                    </a:cubicBezTo>
                    <a:cubicBezTo>
                      <a:pt x="39952" y="75211"/>
                      <a:pt x="44912" y="63815"/>
                      <a:pt x="44912" y="43437"/>
                    </a:cubicBezTo>
                    <a:cubicBezTo>
                      <a:pt x="44912" y="23059"/>
                      <a:pt x="40220" y="12200"/>
                      <a:pt x="30567" y="12200"/>
                    </a:cubicBezTo>
                    <a:cubicBezTo>
                      <a:pt x="21987" y="12200"/>
                      <a:pt x="15954" y="22791"/>
                      <a:pt x="16088" y="43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729CF7F-ED9D-0A6D-1DF6-A4E26C62549A}"/>
                  </a:ext>
                </a:extLst>
              </p:cNvPr>
              <p:cNvSpPr/>
              <p:nvPr/>
            </p:nvSpPr>
            <p:spPr>
              <a:xfrm>
                <a:off x="5484059" y="2676085"/>
                <a:ext cx="56844" cy="84595"/>
              </a:xfrm>
              <a:custGeom>
                <a:avLst/>
                <a:gdLst>
                  <a:gd name="connsiteX0" fmla="*/ 56844 w 56844"/>
                  <a:gd name="connsiteY0" fmla="*/ 0 h 84595"/>
                  <a:gd name="connsiteX1" fmla="*/ 56844 w 56844"/>
                  <a:gd name="connsiteY1" fmla="*/ 10323 h 84595"/>
                  <a:gd name="connsiteX2" fmla="*/ 21048 w 56844"/>
                  <a:gd name="connsiteY2" fmla="*/ 84596 h 84595"/>
                  <a:gd name="connsiteX3" fmla="*/ 4156 w 56844"/>
                  <a:gd name="connsiteY3" fmla="*/ 84596 h 84595"/>
                  <a:gd name="connsiteX4" fmla="*/ 39818 w 56844"/>
                  <a:gd name="connsiteY4" fmla="*/ 13541 h 84595"/>
                  <a:gd name="connsiteX5" fmla="*/ 39818 w 56844"/>
                  <a:gd name="connsiteY5" fmla="*/ 13273 h 84595"/>
                  <a:gd name="connsiteX6" fmla="*/ 0 w 56844"/>
                  <a:gd name="connsiteY6" fmla="*/ 13273 h 84595"/>
                  <a:gd name="connsiteX7" fmla="*/ 0 w 56844"/>
                  <a:gd name="connsiteY7" fmla="*/ 0 h 84595"/>
                  <a:gd name="connsiteX8" fmla="*/ 56844 w 56844"/>
                  <a:gd name="connsiteY8" fmla="*/ 0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844" h="84595">
                    <a:moveTo>
                      <a:pt x="56844" y="0"/>
                    </a:moveTo>
                    <a:lnTo>
                      <a:pt x="56844" y="10323"/>
                    </a:lnTo>
                    <a:lnTo>
                      <a:pt x="21048" y="84596"/>
                    </a:lnTo>
                    <a:lnTo>
                      <a:pt x="4156" y="84596"/>
                    </a:lnTo>
                    <a:lnTo>
                      <a:pt x="39818" y="13541"/>
                    </a:lnTo>
                    <a:lnTo>
                      <a:pt x="39818" y="13273"/>
                    </a:lnTo>
                    <a:lnTo>
                      <a:pt x="0" y="13273"/>
                    </a:lnTo>
                    <a:lnTo>
                      <a:pt x="0" y="0"/>
                    </a:lnTo>
                    <a:lnTo>
                      <a:pt x="568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FB17F3C-5015-AC82-0C34-0D28C2B08FE2}"/>
                  </a:ext>
                </a:extLst>
              </p:cNvPr>
              <p:cNvSpPr/>
              <p:nvPr/>
            </p:nvSpPr>
            <p:spPr>
              <a:xfrm>
                <a:off x="5124092" y="2819134"/>
                <a:ext cx="57513" cy="86070"/>
              </a:xfrm>
              <a:custGeom>
                <a:avLst/>
                <a:gdLst>
                  <a:gd name="connsiteX0" fmla="*/ 0 w 57513"/>
                  <a:gd name="connsiteY0" fmla="*/ 86070 h 86070"/>
                  <a:gd name="connsiteX1" fmla="*/ 0 w 57513"/>
                  <a:gd name="connsiteY1" fmla="*/ 76283 h 86070"/>
                  <a:gd name="connsiteX2" fmla="*/ 10055 w 57513"/>
                  <a:gd name="connsiteY2" fmla="*/ 67033 h 86070"/>
                  <a:gd name="connsiteX3" fmla="*/ 39415 w 57513"/>
                  <a:gd name="connsiteY3" fmla="*/ 27215 h 86070"/>
                  <a:gd name="connsiteX4" fmla="*/ 24400 w 57513"/>
                  <a:gd name="connsiteY4" fmla="*/ 13004 h 86070"/>
                  <a:gd name="connsiteX5" fmla="*/ 6301 w 57513"/>
                  <a:gd name="connsiteY5" fmla="*/ 19976 h 86070"/>
                  <a:gd name="connsiteX6" fmla="*/ 1609 w 57513"/>
                  <a:gd name="connsiteY6" fmla="*/ 8714 h 86070"/>
                  <a:gd name="connsiteX7" fmla="*/ 27618 w 57513"/>
                  <a:gd name="connsiteY7" fmla="*/ 0 h 86070"/>
                  <a:gd name="connsiteX8" fmla="*/ 55503 w 57513"/>
                  <a:gd name="connsiteY8" fmla="*/ 25607 h 86070"/>
                  <a:gd name="connsiteX9" fmla="*/ 30165 w 57513"/>
                  <a:gd name="connsiteY9" fmla="*/ 66094 h 86070"/>
                  <a:gd name="connsiteX10" fmla="*/ 22791 w 57513"/>
                  <a:gd name="connsiteY10" fmla="*/ 72396 h 86070"/>
                  <a:gd name="connsiteX11" fmla="*/ 22791 w 57513"/>
                  <a:gd name="connsiteY11" fmla="*/ 72664 h 86070"/>
                  <a:gd name="connsiteX12" fmla="*/ 57514 w 57513"/>
                  <a:gd name="connsiteY12" fmla="*/ 72664 h 86070"/>
                  <a:gd name="connsiteX13" fmla="*/ 57514 w 57513"/>
                  <a:gd name="connsiteY13" fmla="*/ 85936 h 86070"/>
                  <a:gd name="connsiteX14" fmla="*/ 134 w 57513"/>
                  <a:gd name="connsiteY14" fmla="*/ 85936 h 8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513" h="86070">
                    <a:moveTo>
                      <a:pt x="0" y="86070"/>
                    </a:moveTo>
                    <a:lnTo>
                      <a:pt x="0" y="76283"/>
                    </a:lnTo>
                    <a:lnTo>
                      <a:pt x="10055" y="67033"/>
                    </a:lnTo>
                    <a:cubicBezTo>
                      <a:pt x="30031" y="48532"/>
                      <a:pt x="39281" y="38477"/>
                      <a:pt x="39415" y="27215"/>
                    </a:cubicBezTo>
                    <a:cubicBezTo>
                      <a:pt x="39415" y="19708"/>
                      <a:pt x="35393" y="13004"/>
                      <a:pt x="24400" y="13004"/>
                    </a:cubicBezTo>
                    <a:cubicBezTo>
                      <a:pt x="17026" y="13004"/>
                      <a:pt x="10591" y="16758"/>
                      <a:pt x="6301" y="19976"/>
                    </a:cubicBezTo>
                    <a:lnTo>
                      <a:pt x="1609" y="8714"/>
                    </a:lnTo>
                    <a:cubicBezTo>
                      <a:pt x="7776" y="3754"/>
                      <a:pt x="16892" y="0"/>
                      <a:pt x="27618" y="0"/>
                    </a:cubicBezTo>
                    <a:cubicBezTo>
                      <a:pt x="46387" y="0"/>
                      <a:pt x="55503" y="11798"/>
                      <a:pt x="55503" y="25607"/>
                    </a:cubicBezTo>
                    <a:cubicBezTo>
                      <a:pt x="55503" y="40488"/>
                      <a:pt x="44778" y="52420"/>
                      <a:pt x="30165" y="66094"/>
                    </a:cubicBezTo>
                    <a:lnTo>
                      <a:pt x="22791" y="72396"/>
                    </a:lnTo>
                    <a:lnTo>
                      <a:pt x="22791" y="72664"/>
                    </a:lnTo>
                    <a:lnTo>
                      <a:pt x="57514" y="72664"/>
                    </a:lnTo>
                    <a:lnTo>
                      <a:pt x="57514" y="85936"/>
                    </a:lnTo>
                    <a:lnTo>
                      <a:pt x="134" y="8593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64A5B74-75EF-42EE-14E6-E2FF81FA263F}"/>
                  </a:ext>
                </a:extLst>
              </p:cNvPr>
              <p:cNvSpPr/>
              <p:nvPr/>
            </p:nvSpPr>
            <p:spPr>
              <a:xfrm>
                <a:off x="5193136" y="2819268"/>
                <a:ext cx="56709" cy="87411"/>
              </a:xfrm>
              <a:custGeom>
                <a:avLst/>
                <a:gdLst>
                  <a:gd name="connsiteX0" fmla="*/ 3888 w 56709"/>
                  <a:gd name="connsiteY0" fmla="*/ 69446 h 87411"/>
                  <a:gd name="connsiteX1" fmla="*/ 23193 w 56709"/>
                  <a:gd name="connsiteY1" fmla="*/ 74675 h 87411"/>
                  <a:gd name="connsiteX2" fmla="*/ 40220 w 56709"/>
                  <a:gd name="connsiteY2" fmla="*/ 61134 h 87411"/>
                  <a:gd name="connsiteX3" fmla="*/ 21048 w 56709"/>
                  <a:gd name="connsiteY3" fmla="*/ 46789 h 87411"/>
                  <a:gd name="connsiteX4" fmla="*/ 13675 w 56709"/>
                  <a:gd name="connsiteY4" fmla="*/ 46789 h 87411"/>
                  <a:gd name="connsiteX5" fmla="*/ 13675 w 56709"/>
                  <a:gd name="connsiteY5" fmla="*/ 35125 h 87411"/>
                  <a:gd name="connsiteX6" fmla="*/ 20780 w 56709"/>
                  <a:gd name="connsiteY6" fmla="*/ 35125 h 87411"/>
                  <a:gd name="connsiteX7" fmla="*/ 37538 w 56709"/>
                  <a:gd name="connsiteY7" fmla="*/ 23328 h 87411"/>
                  <a:gd name="connsiteX8" fmla="*/ 23998 w 56709"/>
                  <a:gd name="connsiteY8" fmla="*/ 12736 h 87411"/>
                  <a:gd name="connsiteX9" fmla="*/ 6703 w 56709"/>
                  <a:gd name="connsiteY9" fmla="*/ 18099 h 87411"/>
                  <a:gd name="connsiteX10" fmla="*/ 3083 w 56709"/>
                  <a:gd name="connsiteY10" fmla="*/ 6569 h 87411"/>
                  <a:gd name="connsiteX11" fmla="*/ 27349 w 56709"/>
                  <a:gd name="connsiteY11" fmla="*/ 0 h 87411"/>
                  <a:gd name="connsiteX12" fmla="*/ 53760 w 56709"/>
                  <a:gd name="connsiteY12" fmla="*/ 20646 h 87411"/>
                  <a:gd name="connsiteX13" fmla="*/ 38075 w 56709"/>
                  <a:gd name="connsiteY13" fmla="*/ 40488 h 87411"/>
                  <a:gd name="connsiteX14" fmla="*/ 38075 w 56709"/>
                  <a:gd name="connsiteY14" fmla="*/ 40756 h 87411"/>
                  <a:gd name="connsiteX15" fmla="*/ 56710 w 56709"/>
                  <a:gd name="connsiteY15" fmla="*/ 61804 h 87411"/>
                  <a:gd name="connsiteX16" fmla="*/ 23730 w 56709"/>
                  <a:gd name="connsiteY16" fmla="*/ 87411 h 87411"/>
                  <a:gd name="connsiteX17" fmla="*/ 0 w 56709"/>
                  <a:gd name="connsiteY17" fmla="*/ 81512 h 87411"/>
                  <a:gd name="connsiteX18" fmla="*/ 3620 w 56709"/>
                  <a:gd name="connsiteY18" fmla="*/ 69446 h 8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6709" h="87411">
                    <a:moveTo>
                      <a:pt x="3888" y="69446"/>
                    </a:moveTo>
                    <a:cubicBezTo>
                      <a:pt x="7105" y="71457"/>
                      <a:pt x="15015" y="74675"/>
                      <a:pt x="23193" y="74675"/>
                    </a:cubicBezTo>
                    <a:cubicBezTo>
                      <a:pt x="35393" y="74675"/>
                      <a:pt x="40354" y="67837"/>
                      <a:pt x="40220" y="61134"/>
                    </a:cubicBezTo>
                    <a:cubicBezTo>
                      <a:pt x="40220" y="51079"/>
                      <a:pt x="30835" y="46789"/>
                      <a:pt x="21048" y="46789"/>
                    </a:cubicBezTo>
                    <a:lnTo>
                      <a:pt x="13675" y="46789"/>
                    </a:lnTo>
                    <a:lnTo>
                      <a:pt x="13675" y="35125"/>
                    </a:lnTo>
                    <a:lnTo>
                      <a:pt x="20780" y="35125"/>
                    </a:lnTo>
                    <a:cubicBezTo>
                      <a:pt x="28154" y="35125"/>
                      <a:pt x="37538" y="31774"/>
                      <a:pt x="37538" y="23328"/>
                    </a:cubicBezTo>
                    <a:cubicBezTo>
                      <a:pt x="37538" y="17563"/>
                      <a:pt x="33248" y="12736"/>
                      <a:pt x="23998" y="12736"/>
                    </a:cubicBezTo>
                    <a:cubicBezTo>
                      <a:pt x="17160" y="12736"/>
                      <a:pt x="10189" y="15686"/>
                      <a:pt x="6703" y="18099"/>
                    </a:cubicBezTo>
                    <a:lnTo>
                      <a:pt x="3083" y="6569"/>
                    </a:lnTo>
                    <a:cubicBezTo>
                      <a:pt x="7910" y="3218"/>
                      <a:pt x="17294" y="0"/>
                      <a:pt x="27349" y="0"/>
                    </a:cubicBezTo>
                    <a:cubicBezTo>
                      <a:pt x="44778" y="0"/>
                      <a:pt x="53760" y="9653"/>
                      <a:pt x="53760" y="20646"/>
                    </a:cubicBezTo>
                    <a:cubicBezTo>
                      <a:pt x="53760" y="29495"/>
                      <a:pt x="48532" y="36734"/>
                      <a:pt x="38075" y="40488"/>
                    </a:cubicBezTo>
                    <a:lnTo>
                      <a:pt x="38075" y="40756"/>
                    </a:lnTo>
                    <a:cubicBezTo>
                      <a:pt x="48398" y="42633"/>
                      <a:pt x="56710" y="50409"/>
                      <a:pt x="56710" y="61804"/>
                    </a:cubicBezTo>
                    <a:cubicBezTo>
                      <a:pt x="56710" y="76149"/>
                      <a:pt x="44778" y="87411"/>
                      <a:pt x="23730" y="87411"/>
                    </a:cubicBezTo>
                    <a:cubicBezTo>
                      <a:pt x="13407" y="87411"/>
                      <a:pt x="4558" y="84596"/>
                      <a:pt x="0" y="81512"/>
                    </a:cubicBezTo>
                    <a:lnTo>
                      <a:pt x="3620" y="6944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AD432D-B84E-2CE8-BFF7-8883FF2C1CEB}"/>
                  </a:ext>
                </a:extLst>
              </p:cNvPr>
              <p:cNvSpPr/>
              <p:nvPr/>
            </p:nvSpPr>
            <p:spPr>
              <a:xfrm>
                <a:off x="5289396" y="2840316"/>
                <a:ext cx="45045" cy="65960"/>
              </a:xfrm>
              <a:custGeom>
                <a:avLst/>
                <a:gdLst>
                  <a:gd name="connsiteX0" fmla="*/ 3217 w 45045"/>
                  <a:gd name="connsiteY0" fmla="*/ 50141 h 65960"/>
                  <a:gd name="connsiteX1" fmla="*/ 19440 w 45045"/>
                  <a:gd name="connsiteY1" fmla="*/ 54699 h 65960"/>
                  <a:gd name="connsiteX2" fmla="*/ 29628 w 45045"/>
                  <a:gd name="connsiteY2" fmla="*/ 47728 h 65960"/>
                  <a:gd name="connsiteX3" fmla="*/ 19171 w 45045"/>
                  <a:gd name="connsiteY3" fmla="*/ 38477 h 65960"/>
                  <a:gd name="connsiteX4" fmla="*/ 1743 w 45045"/>
                  <a:gd name="connsiteY4" fmla="*/ 19976 h 65960"/>
                  <a:gd name="connsiteX5" fmla="*/ 25741 w 45045"/>
                  <a:gd name="connsiteY5" fmla="*/ 0 h 65960"/>
                  <a:gd name="connsiteX6" fmla="*/ 42499 w 45045"/>
                  <a:gd name="connsiteY6" fmla="*/ 3754 h 65960"/>
                  <a:gd name="connsiteX7" fmla="*/ 39415 w 45045"/>
                  <a:gd name="connsiteY7" fmla="*/ 15015 h 65960"/>
                  <a:gd name="connsiteX8" fmla="*/ 26009 w 45045"/>
                  <a:gd name="connsiteY8" fmla="*/ 11396 h 65960"/>
                  <a:gd name="connsiteX9" fmla="*/ 17160 w 45045"/>
                  <a:gd name="connsiteY9" fmla="*/ 17965 h 65960"/>
                  <a:gd name="connsiteX10" fmla="*/ 28154 w 45045"/>
                  <a:gd name="connsiteY10" fmla="*/ 26813 h 65960"/>
                  <a:gd name="connsiteX11" fmla="*/ 45046 w 45045"/>
                  <a:gd name="connsiteY11" fmla="*/ 46253 h 65960"/>
                  <a:gd name="connsiteX12" fmla="*/ 19306 w 45045"/>
                  <a:gd name="connsiteY12" fmla="*/ 65961 h 65960"/>
                  <a:gd name="connsiteX13" fmla="*/ 0 w 45045"/>
                  <a:gd name="connsiteY13" fmla="*/ 61536 h 65960"/>
                  <a:gd name="connsiteX14" fmla="*/ 3084 w 45045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5" h="65960">
                    <a:moveTo>
                      <a:pt x="3217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8" y="51884"/>
                      <a:pt x="29628" y="47728"/>
                    </a:cubicBezTo>
                    <a:cubicBezTo>
                      <a:pt x="29628" y="43571"/>
                      <a:pt x="27081" y="41158"/>
                      <a:pt x="19171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4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39" y="11396"/>
                      <a:pt x="26009" y="11396"/>
                    </a:cubicBezTo>
                    <a:cubicBezTo>
                      <a:pt x="20378" y="11396"/>
                      <a:pt x="17160" y="14077"/>
                      <a:pt x="17160" y="17965"/>
                    </a:cubicBezTo>
                    <a:cubicBezTo>
                      <a:pt x="17160" y="21853"/>
                      <a:pt x="20110" y="23998"/>
                      <a:pt x="28154" y="26813"/>
                    </a:cubicBezTo>
                    <a:cubicBezTo>
                      <a:pt x="39550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1"/>
                      <a:pt x="19306" y="65961"/>
                    </a:cubicBezTo>
                    <a:cubicBezTo>
                      <a:pt x="11664" y="65961"/>
                      <a:pt x="4692" y="64084"/>
                      <a:pt x="0" y="61536"/>
                    </a:cubicBezTo>
                    <a:lnTo>
                      <a:pt x="3084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55629F6-F0B5-78F1-3AF3-AA47C62D55FC}"/>
                  </a:ext>
                </a:extLst>
              </p:cNvPr>
              <p:cNvSpPr/>
              <p:nvPr/>
            </p:nvSpPr>
            <p:spPr>
              <a:xfrm>
                <a:off x="5346776" y="2815380"/>
                <a:ext cx="17964" cy="89824"/>
              </a:xfrm>
              <a:custGeom>
                <a:avLst/>
                <a:gdLst>
                  <a:gd name="connsiteX0" fmla="*/ 17965 w 17964"/>
                  <a:gd name="connsiteY0" fmla="*/ 8714 h 89824"/>
                  <a:gd name="connsiteX1" fmla="*/ 8848 w 17964"/>
                  <a:gd name="connsiteY1" fmla="*/ 17294 h 89824"/>
                  <a:gd name="connsiteX2" fmla="*/ 0 w 17964"/>
                  <a:gd name="connsiteY2" fmla="*/ 8714 h 89824"/>
                  <a:gd name="connsiteX3" fmla="*/ 8983 w 17964"/>
                  <a:gd name="connsiteY3" fmla="*/ 0 h 89824"/>
                  <a:gd name="connsiteX4" fmla="*/ 17965 w 17964"/>
                  <a:gd name="connsiteY4" fmla="*/ 8714 h 89824"/>
                  <a:gd name="connsiteX5" fmla="*/ 939 w 17964"/>
                  <a:gd name="connsiteY5" fmla="*/ 89824 h 89824"/>
                  <a:gd name="connsiteX6" fmla="*/ 939 w 17964"/>
                  <a:gd name="connsiteY6" fmla="*/ 26411 h 89824"/>
                  <a:gd name="connsiteX7" fmla="*/ 17026 w 17964"/>
                  <a:gd name="connsiteY7" fmla="*/ 26411 h 89824"/>
                  <a:gd name="connsiteX8" fmla="*/ 17026 w 17964"/>
                  <a:gd name="connsiteY8" fmla="*/ 89824 h 89824"/>
                  <a:gd name="connsiteX9" fmla="*/ 939 w 17964"/>
                  <a:gd name="connsiteY9" fmla="*/ 89824 h 8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64" h="89824">
                    <a:moveTo>
                      <a:pt x="17965" y="8714"/>
                    </a:moveTo>
                    <a:cubicBezTo>
                      <a:pt x="17965" y="13541"/>
                      <a:pt x="14479" y="17294"/>
                      <a:pt x="8848" y="17294"/>
                    </a:cubicBezTo>
                    <a:cubicBezTo>
                      <a:pt x="3217" y="17294"/>
                      <a:pt x="0" y="13541"/>
                      <a:pt x="0" y="8714"/>
                    </a:cubicBezTo>
                    <a:cubicBezTo>
                      <a:pt x="0" y="3888"/>
                      <a:pt x="3620" y="0"/>
                      <a:pt x="8983" y="0"/>
                    </a:cubicBezTo>
                    <a:cubicBezTo>
                      <a:pt x="14345" y="0"/>
                      <a:pt x="17831" y="3754"/>
                      <a:pt x="17965" y="8714"/>
                    </a:cubicBezTo>
                    <a:close/>
                    <a:moveTo>
                      <a:pt x="939" y="89824"/>
                    </a:moveTo>
                    <a:lnTo>
                      <a:pt x="939" y="26411"/>
                    </a:lnTo>
                    <a:lnTo>
                      <a:pt x="17026" y="26411"/>
                    </a:lnTo>
                    <a:lnTo>
                      <a:pt x="17026" y="89824"/>
                    </a:lnTo>
                    <a:lnTo>
                      <a:pt x="939" y="8982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4E13EA2-EA48-645A-6DA2-31F269B28205}"/>
                  </a:ext>
                </a:extLst>
              </p:cNvPr>
              <p:cNvSpPr/>
              <p:nvPr/>
            </p:nvSpPr>
            <p:spPr>
              <a:xfrm>
                <a:off x="5374661" y="2823692"/>
                <a:ext cx="39951" cy="82718"/>
              </a:xfrm>
              <a:custGeom>
                <a:avLst/>
                <a:gdLst>
                  <a:gd name="connsiteX0" fmla="*/ 24668 w 39951"/>
                  <a:gd name="connsiteY0" fmla="*/ 0 h 82718"/>
                  <a:gd name="connsiteX1" fmla="*/ 24668 w 39951"/>
                  <a:gd name="connsiteY1" fmla="*/ 18099 h 82718"/>
                  <a:gd name="connsiteX2" fmla="*/ 39952 w 39951"/>
                  <a:gd name="connsiteY2" fmla="*/ 18099 h 82718"/>
                  <a:gd name="connsiteX3" fmla="*/ 39952 w 39951"/>
                  <a:gd name="connsiteY3" fmla="*/ 30031 h 82718"/>
                  <a:gd name="connsiteX4" fmla="*/ 24668 w 39951"/>
                  <a:gd name="connsiteY4" fmla="*/ 30031 h 82718"/>
                  <a:gd name="connsiteX5" fmla="*/ 24668 w 39951"/>
                  <a:gd name="connsiteY5" fmla="*/ 58051 h 82718"/>
                  <a:gd name="connsiteX6" fmla="*/ 32846 w 39951"/>
                  <a:gd name="connsiteY6" fmla="*/ 69714 h 82718"/>
                  <a:gd name="connsiteX7" fmla="*/ 39147 w 39951"/>
                  <a:gd name="connsiteY7" fmla="*/ 68910 h 82718"/>
                  <a:gd name="connsiteX8" fmla="*/ 39415 w 39951"/>
                  <a:gd name="connsiteY8" fmla="*/ 81110 h 82718"/>
                  <a:gd name="connsiteX9" fmla="*/ 27886 w 39951"/>
                  <a:gd name="connsiteY9" fmla="*/ 82719 h 82718"/>
                  <a:gd name="connsiteX10" fmla="*/ 14077 w 39951"/>
                  <a:gd name="connsiteY10" fmla="*/ 77490 h 82718"/>
                  <a:gd name="connsiteX11" fmla="*/ 9117 w 39951"/>
                  <a:gd name="connsiteY11" fmla="*/ 59793 h 82718"/>
                  <a:gd name="connsiteX12" fmla="*/ 9117 w 39951"/>
                  <a:gd name="connsiteY12" fmla="*/ 30031 h 82718"/>
                  <a:gd name="connsiteX13" fmla="*/ 0 w 39951"/>
                  <a:gd name="connsiteY13" fmla="*/ 30031 h 82718"/>
                  <a:gd name="connsiteX14" fmla="*/ 0 w 39951"/>
                  <a:gd name="connsiteY14" fmla="*/ 18099 h 82718"/>
                  <a:gd name="connsiteX15" fmla="*/ 9117 w 39951"/>
                  <a:gd name="connsiteY15" fmla="*/ 18099 h 82718"/>
                  <a:gd name="connsiteX16" fmla="*/ 9117 w 39951"/>
                  <a:gd name="connsiteY16" fmla="*/ 3754 h 82718"/>
                  <a:gd name="connsiteX17" fmla="*/ 24668 w 39951"/>
                  <a:gd name="connsiteY17" fmla="*/ 0 h 8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951" h="82718">
                    <a:moveTo>
                      <a:pt x="24668" y="0"/>
                    </a:moveTo>
                    <a:lnTo>
                      <a:pt x="24668" y="18099"/>
                    </a:lnTo>
                    <a:lnTo>
                      <a:pt x="39952" y="18099"/>
                    </a:lnTo>
                    <a:lnTo>
                      <a:pt x="39952" y="30031"/>
                    </a:lnTo>
                    <a:lnTo>
                      <a:pt x="24668" y="30031"/>
                    </a:lnTo>
                    <a:lnTo>
                      <a:pt x="24668" y="58051"/>
                    </a:lnTo>
                    <a:cubicBezTo>
                      <a:pt x="24668" y="65692"/>
                      <a:pt x="26813" y="69714"/>
                      <a:pt x="32846" y="69714"/>
                    </a:cubicBezTo>
                    <a:cubicBezTo>
                      <a:pt x="35528" y="69714"/>
                      <a:pt x="37673" y="69312"/>
                      <a:pt x="39147" y="68910"/>
                    </a:cubicBezTo>
                    <a:lnTo>
                      <a:pt x="39415" y="81110"/>
                    </a:lnTo>
                    <a:cubicBezTo>
                      <a:pt x="37137" y="82048"/>
                      <a:pt x="32846" y="82719"/>
                      <a:pt x="27886" y="82719"/>
                    </a:cubicBezTo>
                    <a:cubicBezTo>
                      <a:pt x="21987" y="82719"/>
                      <a:pt x="17027" y="80708"/>
                      <a:pt x="14077" y="77490"/>
                    </a:cubicBezTo>
                    <a:cubicBezTo>
                      <a:pt x="10726" y="73870"/>
                      <a:pt x="9117" y="68106"/>
                      <a:pt x="9117" y="59793"/>
                    </a:cubicBezTo>
                    <a:lnTo>
                      <a:pt x="9117" y="30031"/>
                    </a:lnTo>
                    <a:lnTo>
                      <a:pt x="0" y="30031"/>
                    </a:lnTo>
                    <a:lnTo>
                      <a:pt x="0" y="18099"/>
                    </a:lnTo>
                    <a:lnTo>
                      <a:pt x="9117" y="18099"/>
                    </a:lnTo>
                    <a:lnTo>
                      <a:pt x="9117" y="3754"/>
                    </a:lnTo>
                    <a:lnTo>
                      <a:pt x="246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8609B57-2BA9-2B3D-BD16-5D709A5CD214}"/>
                  </a:ext>
                </a:extLst>
              </p:cNvPr>
              <p:cNvSpPr/>
              <p:nvPr/>
            </p:nvSpPr>
            <p:spPr>
              <a:xfrm>
                <a:off x="5421719" y="2840316"/>
                <a:ext cx="58318" cy="66094"/>
              </a:xfrm>
              <a:custGeom>
                <a:avLst/>
                <a:gdLst>
                  <a:gd name="connsiteX0" fmla="*/ 15417 w 58318"/>
                  <a:gd name="connsiteY0" fmla="*/ 37673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7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7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7" y="37673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6" y="64486"/>
                      <a:pt x="41828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6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7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7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7045155-352C-D09A-76A1-7CA42EE4640E}"/>
                  </a:ext>
                </a:extLst>
              </p:cNvPr>
              <p:cNvSpPr/>
              <p:nvPr/>
            </p:nvSpPr>
            <p:spPr>
              <a:xfrm>
                <a:off x="5489019" y="2840316"/>
                <a:ext cx="45046" cy="65960"/>
              </a:xfrm>
              <a:custGeom>
                <a:avLst/>
                <a:gdLst>
                  <a:gd name="connsiteX0" fmla="*/ 3218 w 45046"/>
                  <a:gd name="connsiteY0" fmla="*/ 50141 h 65960"/>
                  <a:gd name="connsiteX1" fmla="*/ 19440 w 45046"/>
                  <a:gd name="connsiteY1" fmla="*/ 54699 h 65960"/>
                  <a:gd name="connsiteX2" fmla="*/ 29629 w 45046"/>
                  <a:gd name="connsiteY2" fmla="*/ 47728 h 65960"/>
                  <a:gd name="connsiteX3" fmla="*/ 19172 w 45046"/>
                  <a:gd name="connsiteY3" fmla="*/ 38477 h 65960"/>
                  <a:gd name="connsiteX4" fmla="*/ 1743 w 45046"/>
                  <a:gd name="connsiteY4" fmla="*/ 19976 h 65960"/>
                  <a:gd name="connsiteX5" fmla="*/ 25741 w 45046"/>
                  <a:gd name="connsiteY5" fmla="*/ 0 h 65960"/>
                  <a:gd name="connsiteX6" fmla="*/ 42499 w 45046"/>
                  <a:gd name="connsiteY6" fmla="*/ 3754 h 65960"/>
                  <a:gd name="connsiteX7" fmla="*/ 39415 w 45046"/>
                  <a:gd name="connsiteY7" fmla="*/ 15015 h 65960"/>
                  <a:gd name="connsiteX8" fmla="*/ 26009 w 45046"/>
                  <a:gd name="connsiteY8" fmla="*/ 11396 h 65960"/>
                  <a:gd name="connsiteX9" fmla="*/ 17161 w 45046"/>
                  <a:gd name="connsiteY9" fmla="*/ 17965 h 65960"/>
                  <a:gd name="connsiteX10" fmla="*/ 28154 w 45046"/>
                  <a:gd name="connsiteY10" fmla="*/ 26813 h 65960"/>
                  <a:gd name="connsiteX11" fmla="*/ 45046 w 45046"/>
                  <a:gd name="connsiteY11" fmla="*/ 46253 h 65960"/>
                  <a:gd name="connsiteX12" fmla="*/ 19306 w 45046"/>
                  <a:gd name="connsiteY12" fmla="*/ 65961 h 65960"/>
                  <a:gd name="connsiteX13" fmla="*/ 0 w 45046"/>
                  <a:gd name="connsiteY13" fmla="*/ 61536 h 65960"/>
                  <a:gd name="connsiteX14" fmla="*/ 3084 w 45046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6" h="65960">
                    <a:moveTo>
                      <a:pt x="3218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9" y="51884"/>
                      <a:pt x="29629" y="47728"/>
                    </a:cubicBezTo>
                    <a:cubicBezTo>
                      <a:pt x="29629" y="43571"/>
                      <a:pt x="27082" y="41158"/>
                      <a:pt x="19172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4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40" y="11396"/>
                      <a:pt x="26009" y="11396"/>
                    </a:cubicBezTo>
                    <a:cubicBezTo>
                      <a:pt x="20378" y="11396"/>
                      <a:pt x="17161" y="14077"/>
                      <a:pt x="17161" y="17965"/>
                    </a:cubicBezTo>
                    <a:cubicBezTo>
                      <a:pt x="17161" y="21853"/>
                      <a:pt x="20110" y="23998"/>
                      <a:pt x="28154" y="26813"/>
                    </a:cubicBezTo>
                    <a:cubicBezTo>
                      <a:pt x="39550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1"/>
                      <a:pt x="19306" y="65961"/>
                    </a:cubicBezTo>
                    <a:cubicBezTo>
                      <a:pt x="11664" y="65961"/>
                      <a:pt x="4692" y="64084"/>
                      <a:pt x="0" y="61536"/>
                    </a:cubicBezTo>
                    <a:lnTo>
                      <a:pt x="3084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32AD253-57A0-5AC3-E07E-8C48D7E93AB7}"/>
                  </a:ext>
                </a:extLst>
              </p:cNvPr>
              <p:cNvSpPr/>
              <p:nvPr/>
            </p:nvSpPr>
            <p:spPr>
              <a:xfrm>
                <a:off x="5127712" y="2961378"/>
                <a:ext cx="58854" cy="88215"/>
              </a:xfrm>
              <a:custGeom>
                <a:avLst/>
                <a:gdLst>
                  <a:gd name="connsiteX0" fmla="*/ 0 w 58854"/>
                  <a:gd name="connsiteY0" fmla="*/ 1877 h 88215"/>
                  <a:gd name="connsiteX1" fmla="*/ 24400 w 58854"/>
                  <a:gd name="connsiteY1" fmla="*/ 0 h 88215"/>
                  <a:gd name="connsiteX2" fmla="*/ 50275 w 58854"/>
                  <a:gd name="connsiteY2" fmla="*/ 7105 h 88215"/>
                  <a:gd name="connsiteX3" fmla="*/ 58855 w 58854"/>
                  <a:gd name="connsiteY3" fmla="*/ 26545 h 88215"/>
                  <a:gd name="connsiteX4" fmla="*/ 51347 w 58854"/>
                  <a:gd name="connsiteY4" fmla="*/ 46387 h 88215"/>
                  <a:gd name="connsiteX5" fmla="*/ 23596 w 58854"/>
                  <a:gd name="connsiteY5" fmla="*/ 55771 h 88215"/>
                  <a:gd name="connsiteX6" fmla="*/ 15820 w 58854"/>
                  <a:gd name="connsiteY6" fmla="*/ 55235 h 88215"/>
                  <a:gd name="connsiteX7" fmla="*/ 15820 w 58854"/>
                  <a:gd name="connsiteY7" fmla="*/ 88215 h 88215"/>
                  <a:gd name="connsiteX8" fmla="*/ 0 w 58854"/>
                  <a:gd name="connsiteY8" fmla="*/ 88215 h 88215"/>
                  <a:gd name="connsiteX9" fmla="*/ 0 w 58854"/>
                  <a:gd name="connsiteY9" fmla="*/ 1743 h 88215"/>
                  <a:gd name="connsiteX10" fmla="*/ 15820 w 58854"/>
                  <a:gd name="connsiteY10" fmla="*/ 42767 h 88215"/>
                  <a:gd name="connsiteX11" fmla="*/ 23596 w 58854"/>
                  <a:gd name="connsiteY11" fmla="*/ 43437 h 88215"/>
                  <a:gd name="connsiteX12" fmla="*/ 42901 w 58854"/>
                  <a:gd name="connsiteY12" fmla="*/ 27349 h 88215"/>
                  <a:gd name="connsiteX13" fmla="*/ 25070 w 58854"/>
                  <a:gd name="connsiteY13" fmla="*/ 12334 h 88215"/>
                  <a:gd name="connsiteX14" fmla="*/ 15820 w 58854"/>
                  <a:gd name="connsiteY14" fmla="*/ 13138 h 88215"/>
                  <a:gd name="connsiteX15" fmla="*/ 15820 w 58854"/>
                  <a:gd name="connsiteY15" fmla="*/ 42767 h 8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854" h="88215">
                    <a:moveTo>
                      <a:pt x="0" y="1877"/>
                    </a:moveTo>
                    <a:cubicBezTo>
                      <a:pt x="5765" y="804"/>
                      <a:pt x="13675" y="0"/>
                      <a:pt x="24400" y="0"/>
                    </a:cubicBezTo>
                    <a:cubicBezTo>
                      <a:pt x="36064" y="0"/>
                      <a:pt x="44644" y="2413"/>
                      <a:pt x="50275" y="7105"/>
                    </a:cubicBezTo>
                    <a:cubicBezTo>
                      <a:pt x="55503" y="11396"/>
                      <a:pt x="58855" y="18233"/>
                      <a:pt x="58855" y="26545"/>
                    </a:cubicBezTo>
                    <a:cubicBezTo>
                      <a:pt x="58855" y="34857"/>
                      <a:pt x="56307" y="41695"/>
                      <a:pt x="51347" y="46387"/>
                    </a:cubicBezTo>
                    <a:cubicBezTo>
                      <a:pt x="44912" y="52822"/>
                      <a:pt x="34991" y="55771"/>
                      <a:pt x="23596" y="55771"/>
                    </a:cubicBezTo>
                    <a:cubicBezTo>
                      <a:pt x="20646" y="55771"/>
                      <a:pt x="17831" y="55771"/>
                      <a:pt x="15820" y="55235"/>
                    </a:cubicBezTo>
                    <a:lnTo>
                      <a:pt x="15820" y="88215"/>
                    </a:lnTo>
                    <a:lnTo>
                      <a:pt x="0" y="88215"/>
                    </a:lnTo>
                    <a:lnTo>
                      <a:pt x="0" y="1743"/>
                    </a:lnTo>
                    <a:close/>
                    <a:moveTo>
                      <a:pt x="15820" y="42767"/>
                    </a:moveTo>
                    <a:cubicBezTo>
                      <a:pt x="17831" y="43303"/>
                      <a:pt x="20378" y="43437"/>
                      <a:pt x="23596" y="43437"/>
                    </a:cubicBezTo>
                    <a:cubicBezTo>
                      <a:pt x="35527" y="43437"/>
                      <a:pt x="42901" y="37538"/>
                      <a:pt x="42901" y="27349"/>
                    </a:cubicBezTo>
                    <a:cubicBezTo>
                      <a:pt x="42901" y="17160"/>
                      <a:pt x="36198" y="12334"/>
                      <a:pt x="25070" y="12334"/>
                    </a:cubicBezTo>
                    <a:cubicBezTo>
                      <a:pt x="20646" y="12334"/>
                      <a:pt x="17563" y="12736"/>
                      <a:pt x="15820" y="13138"/>
                    </a:cubicBezTo>
                    <a:lnTo>
                      <a:pt x="15820" y="4276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9C2F472-CEB7-7EA1-23D4-C68BC4BD006F}"/>
                  </a:ext>
                </a:extLst>
              </p:cNvPr>
              <p:cNvSpPr/>
              <p:nvPr/>
            </p:nvSpPr>
            <p:spPr>
              <a:xfrm>
                <a:off x="5192600" y="2984839"/>
                <a:ext cx="54564" cy="66362"/>
              </a:xfrm>
              <a:custGeom>
                <a:avLst/>
                <a:gdLst>
                  <a:gd name="connsiteX0" fmla="*/ 40086 w 54564"/>
                  <a:gd name="connsiteY0" fmla="*/ 64888 h 66362"/>
                  <a:gd name="connsiteX1" fmla="*/ 39013 w 54564"/>
                  <a:gd name="connsiteY1" fmla="*/ 57916 h 66362"/>
                  <a:gd name="connsiteX2" fmla="*/ 38611 w 54564"/>
                  <a:gd name="connsiteY2" fmla="*/ 57916 h 66362"/>
                  <a:gd name="connsiteX3" fmla="*/ 19842 w 54564"/>
                  <a:gd name="connsiteY3" fmla="*/ 66363 h 66362"/>
                  <a:gd name="connsiteX4" fmla="*/ 0 w 54564"/>
                  <a:gd name="connsiteY4" fmla="*/ 47459 h 66362"/>
                  <a:gd name="connsiteX5" fmla="*/ 37538 w 54564"/>
                  <a:gd name="connsiteY5" fmla="*/ 23462 h 66362"/>
                  <a:gd name="connsiteX6" fmla="*/ 37538 w 54564"/>
                  <a:gd name="connsiteY6" fmla="*/ 22389 h 66362"/>
                  <a:gd name="connsiteX7" fmla="*/ 24668 w 54564"/>
                  <a:gd name="connsiteY7" fmla="*/ 11396 h 66362"/>
                  <a:gd name="connsiteX8" fmla="*/ 7642 w 54564"/>
                  <a:gd name="connsiteY8" fmla="*/ 16088 h 66362"/>
                  <a:gd name="connsiteX9" fmla="*/ 4558 w 54564"/>
                  <a:gd name="connsiteY9" fmla="*/ 5631 h 66362"/>
                  <a:gd name="connsiteX10" fmla="*/ 27483 w 54564"/>
                  <a:gd name="connsiteY10" fmla="*/ 0 h 66362"/>
                  <a:gd name="connsiteX11" fmla="*/ 53626 w 54564"/>
                  <a:gd name="connsiteY11" fmla="*/ 26679 h 66362"/>
                  <a:gd name="connsiteX12" fmla="*/ 53626 w 54564"/>
                  <a:gd name="connsiteY12" fmla="*/ 49604 h 66362"/>
                  <a:gd name="connsiteX13" fmla="*/ 54565 w 54564"/>
                  <a:gd name="connsiteY13" fmla="*/ 64888 h 66362"/>
                  <a:gd name="connsiteX14" fmla="*/ 40086 w 54564"/>
                  <a:gd name="connsiteY14" fmla="*/ 64888 h 66362"/>
                  <a:gd name="connsiteX15" fmla="*/ 37940 w 54564"/>
                  <a:gd name="connsiteY15" fmla="*/ 33919 h 66362"/>
                  <a:gd name="connsiteX16" fmla="*/ 15820 w 54564"/>
                  <a:gd name="connsiteY16" fmla="*/ 45716 h 66362"/>
                  <a:gd name="connsiteX17" fmla="*/ 24936 w 54564"/>
                  <a:gd name="connsiteY17" fmla="*/ 54833 h 66362"/>
                  <a:gd name="connsiteX18" fmla="*/ 37405 w 54564"/>
                  <a:gd name="connsiteY18" fmla="*/ 46119 h 66362"/>
                  <a:gd name="connsiteX19" fmla="*/ 37940 w 54564"/>
                  <a:gd name="connsiteY19" fmla="*/ 42633 h 66362"/>
                  <a:gd name="connsiteX20" fmla="*/ 37940 w 54564"/>
                  <a:gd name="connsiteY20" fmla="*/ 33919 h 6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4564" h="66362">
                    <a:moveTo>
                      <a:pt x="40086" y="64888"/>
                    </a:moveTo>
                    <a:lnTo>
                      <a:pt x="39013" y="57916"/>
                    </a:lnTo>
                    <a:lnTo>
                      <a:pt x="38611" y="57916"/>
                    </a:lnTo>
                    <a:cubicBezTo>
                      <a:pt x="34723" y="62877"/>
                      <a:pt x="28020" y="66363"/>
                      <a:pt x="19842" y="66363"/>
                    </a:cubicBezTo>
                    <a:cubicBezTo>
                      <a:pt x="7105" y="66363"/>
                      <a:pt x="0" y="57112"/>
                      <a:pt x="0" y="47459"/>
                    </a:cubicBezTo>
                    <a:cubicBezTo>
                      <a:pt x="0" y="31505"/>
                      <a:pt x="14211" y="23462"/>
                      <a:pt x="37538" y="23462"/>
                    </a:cubicBezTo>
                    <a:lnTo>
                      <a:pt x="37538" y="22389"/>
                    </a:lnTo>
                    <a:cubicBezTo>
                      <a:pt x="37538" y="18233"/>
                      <a:pt x="35796" y="11396"/>
                      <a:pt x="24668" y="11396"/>
                    </a:cubicBezTo>
                    <a:cubicBezTo>
                      <a:pt x="18367" y="11396"/>
                      <a:pt x="11932" y="13407"/>
                      <a:pt x="7642" y="16088"/>
                    </a:cubicBezTo>
                    <a:lnTo>
                      <a:pt x="4558" y="5631"/>
                    </a:lnTo>
                    <a:cubicBezTo>
                      <a:pt x="9251" y="2815"/>
                      <a:pt x="17428" y="0"/>
                      <a:pt x="27483" y="0"/>
                    </a:cubicBezTo>
                    <a:cubicBezTo>
                      <a:pt x="47727" y="0"/>
                      <a:pt x="53626" y="12870"/>
                      <a:pt x="53626" y="26679"/>
                    </a:cubicBezTo>
                    <a:lnTo>
                      <a:pt x="53626" y="49604"/>
                    </a:lnTo>
                    <a:cubicBezTo>
                      <a:pt x="53626" y="55369"/>
                      <a:pt x="53894" y="60866"/>
                      <a:pt x="54565" y="64888"/>
                    </a:cubicBezTo>
                    <a:lnTo>
                      <a:pt x="40086" y="64888"/>
                    </a:lnTo>
                    <a:close/>
                    <a:moveTo>
                      <a:pt x="37940" y="33919"/>
                    </a:moveTo>
                    <a:cubicBezTo>
                      <a:pt x="26679" y="33650"/>
                      <a:pt x="15820" y="36198"/>
                      <a:pt x="15820" y="45716"/>
                    </a:cubicBezTo>
                    <a:cubicBezTo>
                      <a:pt x="15820" y="52018"/>
                      <a:pt x="19842" y="54833"/>
                      <a:pt x="24936" y="54833"/>
                    </a:cubicBezTo>
                    <a:cubicBezTo>
                      <a:pt x="31371" y="54833"/>
                      <a:pt x="36064" y="50677"/>
                      <a:pt x="37405" y="46119"/>
                    </a:cubicBezTo>
                    <a:cubicBezTo>
                      <a:pt x="37807" y="44912"/>
                      <a:pt x="37940" y="43705"/>
                      <a:pt x="37940" y="42633"/>
                    </a:cubicBezTo>
                    <a:lnTo>
                      <a:pt x="37940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6ACE1A-6BE3-34D2-FC0C-22175071BED5}"/>
                  </a:ext>
                </a:extLst>
              </p:cNvPr>
              <p:cNvSpPr/>
              <p:nvPr/>
            </p:nvSpPr>
            <p:spPr>
              <a:xfrm>
                <a:off x="5262582" y="2984839"/>
                <a:ext cx="57916" cy="64887"/>
              </a:xfrm>
              <a:custGeom>
                <a:avLst/>
                <a:gdLst>
                  <a:gd name="connsiteX0" fmla="*/ 536 w 57916"/>
                  <a:gd name="connsiteY0" fmla="*/ 20378 h 64887"/>
                  <a:gd name="connsiteX1" fmla="*/ 0 w 57916"/>
                  <a:gd name="connsiteY1" fmla="*/ 1475 h 64887"/>
                  <a:gd name="connsiteX2" fmla="*/ 14077 w 57916"/>
                  <a:gd name="connsiteY2" fmla="*/ 1475 h 64887"/>
                  <a:gd name="connsiteX3" fmla="*/ 14881 w 57916"/>
                  <a:gd name="connsiteY3" fmla="*/ 10993 h 64887"/>
                  <a:gd name="connsiteX4" fmla="*/ 15283 w 57916"/>
                  <a:gd name="connsiteY4" fmla="*/ 10993 h 64887"/>
                  <a:gd name="connsiteX5" fmla="*/ 35393 w 57916"/>
                  <a:gd name="connsiteY5" fmla="*/ 0 h 64887"/>
                  <a:gd name="connsiteX6" fmla="*/ 57917 w 57916"/>
                  <a:gd name="connsiteY6" fmla="*/ 27215 h 64887"/>
                  <a:gd name="connsiteX7" fmla="*/ 57917 w 57916"/>
                  <a:gd name="connsiteY7" fmla="*/ 64754 h 64887"/>
                  <a:gd name="connsiteX8" fmla="*/ 41963 w 57916"/>
                  <a:gd name="connsiteY8" fmla="*/ 64754 h 64887"/>
                  <a:gd name="connsiteX9" fmla="*/ 41963 w 57916"/>
                  <a:gd name="connsiteY9" fmla="*/ 28958 h 64887"/>
                  <a:gd name="connsiteX10" fmla="*/ 29897 w 57916"/>
                  <a:gd name="connsiteY10" fmla="*/ 13004 h 64887"/>
                  <a:gd name="connsiteX11" fmla="*/ 17428 w 57916"/>
                  <a:gd name="connsiteY11" fmla="*/ 22389 h 64887"/>
                  <a:gd name="connsiteX12" fmla="*/ 16758 w 57916"/>
                  <a:gd name="connsiteY12" fmla="*/ 27618 h 64887"/>
                  <a:gd name="connsiteX13" fmla="*/ 16758 w 57916"/>
                  <a:gd name="connsiteY13" fmla="*/ 64888 h 64887"/>
                  <a:gd name="connsiteX14" fmla="*/ 670 w 57916"/>
                  <a:gd name="connsiteY14" fmla="*/ 64888 h 64887"/>
                  <a:gd name="connsiteX15" fmla="*/ 670 w 57916"/>
                  <a:gd name="connsiteY15" fmla="*/ 20378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916" h="64887">
                    <a:moveTo>
                      <a:pt x="536" y="20378"/>
                    </a:moveTo>
                    <a:cubicBezTo>
                      <a:pt x="536" y="13138"/>
                      <a:pt x="536" y="6971"/>
                      <a:pt x="0" y="1475"/>
                    </a:cubicBezTo>
                    <a:lnTo>
                      <a:pt x="14077" y="1475"/>
                    </a:lnTo>
                    <a:lnTo>
                      <a:pt x="14881" y="10993"/>
                    </a:lnTo>
                    <a:lnTo>
                      <a:pt x="15283" y="10993"/>
                    </a:lnTo>
                    <a:cubicBezTo>
                      <a:pt x="17965" y="6033"/>
                      <a:pt x="24936" y="0"/>
                      <a:pt x="35393" y="0"/>
                    </a:cubicBezTo>
                    <a:cubicBezTo>
                      <a:pt x="46521" y="0"/>
                      <a:pt x="57917" y="7105"/>
                      <a:pt x="57917" y="27215"/>
                    </a:cubicBezTo>
                    <a:lnTo>
                      <a:pt x="57917" y="64754"/>
                    </a:lnTo>
                    <a:lnTo>
                      <a:pt x="41963" y="64754"/>
                    </a:lnTo>
                    <a:lnTo>
                      <a:pt x="41963" y="28958"/>
                    </a:lnTo>
                    <a:cubicBezTo>
                      <a:pt x="41963" y="19842"/>
                      <a:pt x="38611" y="13004"/>
                      <a:pt x="29897" y="13004"/>
                    </a:cubicBezTo>
                    <a:cubicBezTo>
                      <a:pt x="23462" y="13004"/>
                      <a:pt x="19038" y="17563"/>
                      <a:pt x="17428" y="22389"/>
                    </a:cubicBezTo>
                    <a:cubicBezTo>
                      <a:pt x="16892" y="23864"/>
                      <a:pt x="16758" y="25741"/>
                      <a:pt x="16758" y="27618"/>
                    </a:cubicBezTo>
                    <a:lnTo>
                      <a:pt x="16758" y="64888"/>
                    </a:lnTo>
                    <a:lnTo>
                      <a:pt x="670" y="64888"/>
                    </a:lnTo>
                    <a:lnTo>
                      <a:pt x="670" y="20378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ABEF08B-C56B-D7ED-2AF7-83640C9CEA89}"/>
                  </a:ext>
                </a:extLst>
              </p:cNvPr>
              <p:cNvSpPr/>
              <p:nvPr/>
            </p:nvSpPr>
            <p:spPr>
              <a:xfrm>
                <a:off x="5365277" y="2962048"/>
                <a:ext cx="52955" cy="87679"/>
              </a:xfrm>
              <a:custGeom>
                <a:avLst/>
                <a:gdLst>
                  <a:gd name="connsiteX0" fmla="*/ 48934 w 52955"/>
                  <a:gd name="connsiteY0" fmla="*/ 48800 h 87679"/>
                  <a:gd name="connsiteX1" fmla="*/ 15954 w 52955"/>
                  <a:gd name="connsiteY1" fmla="*/ 48800 h 87679"/>
                  <a:gd name="connsiteX2" fmla="*/ 15954 w 52955"/>
                  <a:gd name="connsiteY2" fmla="*/ 74541 h 87679"/>
                  <a:gd name="connsiteX3" fmla="*/ 52956 w 52955"/>
                  <a:gd name="connsiteY3" fmla="*/ 74541 h 87679"/>
                  <a:gd name="connsiteX4" fmla="*/ 52956 w 52955"/>
                  <a:gd name="connsiteY4" fmla="*/ 87679 h 87679"/>
                  <a:gd name="connsiteX5" fmla="*/ 0 w 52955"/>
                  <a:gd name="connsiteY5" fmla="*/ 87679 h 87679"/>
                  <a:gd name="connsiteX6" fmla="*/ 0 w 52955"/>
                  <a:gd name="connsiteY6" fmla="*/ 0 h 87679"/>
                  <a:gd name="connsiteX7" fmla="*/ 50945 w 52955"/>
                  <a:gd name="connsiteY7" fmla="*/ 0 h 87679"/>
                  <a:gd name="connsiteX8" fmla="*/ 50945 w 52955"/>
                  <a:gd name="connsiteY8" fmla="*/ 13139 h 87679"/>
                  <a:gd name="connsiteX9" fmla="*/ 15954 w 52955"/>
                  <a:gd name="connsiteY9" fmla="*/ 13139 h 87679"/>
                  <a:gd name="connsiteX10" fmla="*/ 15954 w 52955"/>
                  <a:gd name="connsiteY10" fmla="*/ 35796 h 87679"/>
                  <a:gd name="connsiteX11" fmla="*/ 48934 w 52955"/>
                  <a:gd name="connsiteY11" fmla="*/ 35796 h 87679"/>
                  <a:gd name="connsiteX12" fmla="*/ 48934 w 52955"/>
                  <a:gd name="connsiteY12" fmla="*/ 48800 h 8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955" h="87679">
                    <a:moveTo>
                      <a:pt x="48934" y="48800"/>
                    </a:moveTo>
                    <a:lnTo>
                      <a:pt x="15954" y="48800"/>
                    </a:lnTo>
                    <a:lnTo>
                      <a:pt x="15954" y="74541"/>
                    </a:lnTo>
                    <a:lnTo>
                      <a:pt x="52956" y="74541"/>
                    </a:lnTo>
                    <a:lnTo>
                      <a:pt x="52956" y="87679"/>
                    </a:lnTo>
                    <a:lnTo>
                      <a:pt x="0" y="87679"/>
                    </a:lnTo>
                    <a:lnTo>
                      <a:pt x="0" y="0"/>
                    </a:lnTo>
                    <a:lnTo>
                      <a:pt x="50945" y="0"/>
                    </a:lnTo>
                    <a:lnTo>
                      <a:pt x="50945" y="13139"/>
                    </a:lnTo>
                    <a:lnTo>
                      <a:pt x="15954" y="13139"/>
                    </a:lnTo>
                    <a:lnTo>
                      <a:pt x="15954" y="35796"/>
                    </a:lnTo>
                    <a:lnTo>
                      <a:pt x="48934" y="35796"/>
                    </a:lnTo>
                    <a:lnTo>
                      <a:pt x="48934" y="488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112385D4-93C3-C0B7-63BA-7324F69C67B9}"/>
                  </a:ext>
                </a:extLst>
              </p:cNvPr>
              <p:cNvSpPr/>
              <p:nvPr/>
            </p:nvSpPr>
            <p:spPr>
              <a:xfrm>
                <a:off x="5430031" y="2986180"/>
                <a:ext cx="57514" cy="64887"/>
              </a:xfrm>
              <a:custGeom>
                <a:avLst/>
                <a:gdLst>
                  <a:gd name="connsiteX0" fmla="*/ 56978 w 57514"/>
                  <a:gd name="connsiteY0" fmla="*/ 44510 h 64887"/>
                  <a:gd name="connsiteX1" fmla="*/ 57514 w 57514"/>
                  <a:gd name="connsiteY1" fmla="*/ 63547 h 64887"/>
                  <a:gd name="connsiteX2" fmla="*/ 43438 w 57514"/>
                  <a:gd name="connsiteY2" fmla="*/ 63547 h 64887"/>
                  <a:gd name="connsiteX3" fmla="*/ 42633 w 57514"/>
                  <a:gd name="connsiteY3" fmla="*/ 53894 h 64887"/>
                  <a:gd name="connsiteX4" fmla="*/ 42365 w 57514"/>
                  <a:gd name="connsiteY4" fmla="*/ 53894 h 64887"/>
                  <a:gd name="connsiteX5" fmla="*/ 22121 w 57514"/>
                  <a:gd name="connsiteY5" fmla="*/ 64888 h 64887"/>
                  <a:gd name="connsiteX6" fmla="*/ 0 w 57514"/>
                  <a:gd name="connsiteY6" fmla="*/ 37270 h 64887"/>
                  <a:gd name="connsiteX7" fmla="*/ 0 w 57514"/>
                  <a:gd name="connsiteY7" fmla="*/ 0 h 64887"/>
                  <a:gd name="connsiteX8" fmla="*/ 15954 w 57514"/>
                  <a:gd name="connsiteY8" fmla="*/ 0 h 64887"/>
                  <a:gd name="connsiteX9" fmla="*/ 15954 w 57514"/>
                  <a:gd name="connsiteY9" fmla="*/ 34455 h 64887"/>
                  <a:gd name="connsiteX10" fmla="*/ 27752 w 57514"/>
                  <a:gd name="connsiteY10" fmla="*/ 51749 h 64887"/>
                  <a:gd name="connsiteX11" fmla="*/ 39952 w 57514"/>
                  <a:gd name="connsiteY11" fmla="*/ 43169 h 64887"/>
                  <a:gd name="connsiteX12" fmla="*/ 40890 w 57514"/>
                  <a:gd name="connsiteY12" fmla="*/ 38209 h 64887"/>
                  <a:gd name="connsiteX13" fmla="*/ 40890 w 57514"/>
                  <a:gd name="connsiteY13" fmla="*/ 0 h 64887"/>
                  <a:gd name="connsiteX14" fmla="*/ 56844 w 57514"/>
                  <a:gd name="connsiteY14" fmla="*/ 0 h 64887"/>
                  <a:gd name="connsiteX15" fmla="*/ 56844 w 57514"/>
                  <a:gd name="connsiteY15" fmla="*/ 44376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514" h="64887">
                    <a:moveTo>
                      <a:pt x="56978" y="44510"/>
                    </a:moveTo>
                    <a:cubicBezTo>
                      <a:pt x="56978" y="52018"/>
                      <a:pt x="57246" y="58319"/>
                      <a:pt x="57514" y="63547"/>
                    </a:cubicBezTo>
                    <a:lnTo>
                      <a:pt x="43438" y="63547"/>
                    </a:lnTo>
                    <a:lnTo>
                      <a:pt x="42633" y="53894"/>
                    </a:lnTo>
                    <a:lnTo>
                      <a:pt x="42365" y="53894"/>
                    </a:lnTo>
                    <a:cubicBezTo>
                      <a:pt x="39684" y="58453"/>
                      <a:pt x="33383" y="64888"/>
                      <a:pt x="22121" y="64888"/>
                    </a:cubicBezTo>
                    <a:cubicBezTo>
                      <a:pt x="10859" y="64888"/>
                      <a:pt x="0" y="58051"/>
                      <a:pt x="0" y="37270"/>
                    </a:cubicBezTo>
                    <a:lnTo>
                      <a:pt x="0" y="0"/>
                    </a:lnTo>
                    <a:lnTo>
                      <a:pt x="15954" y="0"/>
                    </a:lnTo>
                    <a:lnTo>
                      <a:pt x="15954" y="34455"/>
                    </a:lnTo>
                    <a:cubicBezTo>
                      <a:pt x="15954" y="45046"/>
                      <a:pt x="19306" y="51749"/>
                      <a:pt x="27752" y="51749"/>
                    </a:cubicBezTo>
                    <a:cubicBezTo>
                      <a:pt x="34187" y="51749"/>
                      <a:pt x="38343" y="47191"/>
                      <a:pt x="39952" y="43169"/>
                    </a:cubicBezTo>
                    <a:cubicBezTo>
                      <a:pt x="40488" y="41695"/>
                      <a:pt x="40890" y="40086"/>
                      <a:pt x="40890" y="38209"/>
                    </a:cubicBezTo>
                    <a:lnTo>
                      <a:pt x="40890" y="0"/>
                    </a:lnTo>
                    <a:lnTo>
                      <a:pt x="56844" y="0"/>
                    </a:lnTo>
                    <a:lnTo>
                      <a:pt x="56844" y="4437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8C71286-AD03-664C-7D4E-C23ABB863240}"/>
                  </a:ext>
                </a:extLst>
              </p:cNvPr>
              <p:cNvSpPr/>
              <p:nvPr/>
            </p:nvSpPr>
            <p:spPr>
              <a:xfrm>
                <a:off x="5503767" y="2984973"/>
                <a:ext cx="36063" cy="64887"/>
              </a:xfrm>
              <a:custGeom>
                <a:avLst/>
                <a:gdLst>
                  <a:gd name="connsiteX0" fmla="*/ 536 w 36063"/>
                  <a:gd name="connsiteY0" fmla="*/ 21853 h 64887"/>
                  <a:gd name="connsiteX1" fmla="*/ 0 w 36063"/>
                  <a:gd name="connsiteY1" fmla="*/ 1475 h 64887"/>
                  <a:gd name="connsiteX2" fmla="*/ 13943 w 36063"/>
                  <a:gd name="connsiteY2" fmla="*/ 1475 h 64887"/>
                  <a:gd name="connsiteX3" fmla="*/ 14479 w 36063"/>
                  <a:gd name="connsiteY3" fmla="*/ 13541 h 64887"/>
                  <a:gd name="connsiteX4" fmla="*/ 15015 w 36063"/>
                  <a:gd name="connsiteY4" fmla="*/ 13541 h 64887"/>
                  <a:gd name="connsiteX5" fmla="*/ 32310 w 36063"/>
                  <a:gd name="connsiteY5" fmla="*/ 0 h 64887"/>
                  <a:gd name="connsiteX6" fmla="*/ 36064 w 36063"/>
                  <a:gd name="connsiteY6" fmla="*/ 402 h 64887"/>
                  <a:gd name="connsiteX7" fmla="*/ 36064 w 36063"/>
                  <a:gd name="connsiteY7" fmla="*/ 15552 h 64887"/>
                  <a:gd name="connsiteX8" fmla="*/ 31371 w 36063"/>
                  <a:gd name="connsiteY8" fmla="*/ 15015 h 64887"/>
                  <a:gd name="connsiteX9" fmla="*/ 17027 w 36063"/>
                  <a:gd name="connsiteY9" fmla="*/ 27081 h 64887"/>
                  <a:gd name="connsiteX10" fmla="*/ 16490 w 36063"/>
                  <a:gd name="connsiteY10" fmla="*/ 32042 h 64887"/>
                  <a:gd name="connsiteX11" fmla="*/ 16490 w 36063"/>
                  <a:gd name="connsiteY11" fmla="*/ 64888 h 64887"/>
                  <a:gd name="connsiteX12" fmla="*/ 536 w 36063"/>
                  <a:gd name="connsiteY12" fmla="*/ 64888 h 64887"/>
                  <a:gd name="connsiteX13" fmla="*/ 536 w 36063"/>
                  <a:gd name="connsiteY13" fmla="*/ 21987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063" h="64887">
                    <a:moveTo>
                      <a:pt x="536" y="21853"/>
                    </a:moveTo>
                    <a:cubicBezTo>
                      <a:pt x="536" y="13273"/>
                      <a:pt x="536" y="7106"/>
                      <a:pt x="0" y="1475"/>
                    </a:cubicBezTo>
                    <a:lnTo>
                      <a:pt x="13943" y="1475"/>
                    </a:lnTo>
                    <a:lnTo>
                      <a:pt x="14479" y="13541"/>
                    </a:lnTo>
                    <a:lnTo>
                      <a:pt x="15015" y="13541"/>
                    </a:lnTo>
                    <a:cubicBezTo>
                      <a:pt x="18099" y="4558"/>
                      <a:pt x="25607" y="0"/>
                      <a:pt x="32310" y="0"/>
                    </a:cubicBezTo>
                    <a:cubicBezTo>
                      <a:pt x="33919" y="0"/>
                      <a:pt x="34723" y="0"/>
                      <a:pt x="36064" y="402"/>
                    </a:cubicBezTo>
                    <a:lnTo>
                      <a:pt x="36064" y="15552"/>
                    </a:lnTo>
                    <a:cubicBezTo>
                      <a:pt x="34723" y="15284"/>
                      <a:pt x="33383" y="15015"/>
                      <a:pt x="31371" y="15015"/>
                    </a:cubicBezTo>
                    <a:cubicBezTo>
                      <a:pt x="23730" y="15015"/>
                      <a:pt x="18501" y="19976"/>
                      <a:pt x="17027" y="27081"/>
                    </a:cubicBezTo>
                    <a:cubicBezTo>
                      <a:pt x="16758" y="28556"/>
                      <a:pt x="16490" y="30165"/>
                      <a:pt x="16490" y="32042"/>
                    </a:cubicBezTo>
                    <a:lnTo>
                      <a:pt x="16490" y="64888"/>
                    </a:lnTo>
                    <a:lnTo>
                      <a:pt x="536" y="64888"/>
                    </a:lnTo>
                    <a:lnTo>
                      <a:pt x="536" y="2198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1CF18ED-BC3C-A1D1-BBB0-A6424B5DF1EC}"/>
                  </a:ext>
                </a:extLst>
              </p:cNvPr>
              <p:cNvSpPr/>
              <p:nvPr/>
            </p:nvSpPr>
            <p:spPr>
              <a:xfrm>
                <a:off x="5545327" y="2984839"/>
                <a:ext cx="64351" cy="66228"/>
              </a:xfrm>
              <a:custGeom>
                <a:avLst/>
                <a:gdLst>
                  <a:gd name="connsiteX0" fmla="*/ 64351 w 64351"/>
                  <a:gd name="connsiteY0" fmla="*/ 32578 h 66228"/>
                  <a:gd name="connsiteX1" fmla="*/ 31774 w 64351"/>
                  <a:gd name="connsiteY1" fmla="*/ 66228 h 66228"/>
                  <a:gd name="connsiteX2" fmla="*/ 0 w 64351"/>
                  <a:gd name="connsiteY2" fmla="*/ 33516 h 66228"/>
                  <a:gd name="connsiteX3" fmla="*/ 32846 w 64351"/>
                  <a:gd name="connsiteY3" fmla="*/ 0 h 66228"/>
                  <a:gd name="connsiteX4" fmla="*/ 64351 w 64351"/>
                  <a:gd name="connsiteY4" fmla="*/ 32578 h 66228"/>
                  <a:gd name="connsiteX5" fmla="*/ 16624 w 64351"/>
                  <a:gd name="connsiteY5" fmla="*/ 33248 h 66228"/>
                  <a:gd name="connsiteX6" fmla="*/ 32310 w 64351"/>
                  <a:gd name="connsiteY6" fmla="*/ 54699 h 66228"/>
                  <a:gd name="connsiteX7" fmla="*/ 47862 w 64351"/>
                  <a:gd name="connsiteY7" fmla="*/ 32980 h 66228"/>
                  <a:gd name="connsiteX8" fmla="*/ 32444 w 64351"/>
                  <a:gd name="connsiteY8" fmla="*/ 11798 h 66228"/>
                  <a:gd name="connsiteX9" fmla="*/ 16624 w 64351"/>
                  <a:gd name="connsiteY9" fmla="*/ 33248 h 66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51" h="66228">
                    <a:moveTo>
                      <a:pt x="64351" y="32578"/>
                    </a:moveTo>
                    <a:cubicBezTo>
                      <a:pt x="64351" y="55905"/>
                      <a:pt x="47996" y="66228"/>
                      <a:pt x="31774" y="66228"/>
                    </a:cubicBezTo>
                    <a:cubicBezTo>
                      <a:pt x="13809" y="66228"/>
                      <a:pt x="0" y="53894"/>
                      <a:pt x="0" y="33516"/>
                    </a:cubicBezTo>
                    <a:cubicBezTo>
                      <a:pt x="0" y="13138"/>
                      <a:pt x="13675" y="0"/>
                      <a:pt x="32846" y="0"/>
                    </a:cubicBezTo>
                    <a:cubicBezTo>
                      <a:pt x="52018" y="0"/>
                      <a:pt x="64351" y="13272"/>
                      <a:pt x="64351" y="32578"/>
                    </a:cubicBezTo>
                    <a:close/>
                    <a:moveTo>
                      <a:pt x="16624" y="33248"/>
                    </a:moveTo>
                    <a:cubicBezTo>
                      <a:pt x="16624" y="45448"/>
                      <a:pt x="22657" y="54699"/>
                      <a:pt x="32310" y="54699"/>
                    </a:cubicBezTo>
                    <a:cubicBezTo>
                      <a:pt x="41426" y="54699"/>
                      <a:pt x="47862" y="45716"/>
                      <a:pt x="47862" y="32980"/>
                    </a:cubicBezTo>
                    <a:cubicBezTo>
                      <a:pt x="47862" y="23059"/>
                      <a:pt x="43437" y="11798"/>
                      <a:pt x="32444" y="11798"/>
                    </a:cubicBezTo>
                    <a:cubicBezTo>
                      <a:pt x="21451" y="11798"/>
                      <a:pt x="16624" y="22791"/>
                      <a:pt x="16624" y="332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0C8C875-5505-5A2A-52C0-DD2495095E88}"/>
                  </a:ext>
                </a:extLst>
              </p:cNvPr>
              <p:cNvSpPr/>
              <p:nvPr/>
            </p:nvSpPr>
            <p:spPr>
              <a:xfrm>
                <a:off x="5622281" y="2984973"/>
                <a:ext cx="63547" cy="90628"/>
              </a:xfrm>
              <a:custGeom>
                <a:avLst/>
                <a:gdLst>
                  <a:gd name="connsiteX0" fmla="*/ 536 w 63547"/>
                  <a:gd name="connsiteY0" fmla="*/ 22389 h 90628"/>
                  <a:gd name="connsiteX1" fmla="*/ 0 w 63547"/>
                  <a:gd name="connsiteY1" fmla="*/ 1341 h 90628"/>
                  <a:gd name="connsiteX2" fmla="*/ 14077 w 63547"/>
                  <a:gd name="connsiteY2" fmla="*/ 1341 h 90628"/>
                  <a:gd name="connsiteX3" fmla="*/ 14882 w 63547"/>
                  <a:gd name="connsiteY3" fmla="*/ 11127 h 90628"/>
                  <a:gd name="connsiteX4" fmla="*/ 15150 w 63547"/>
                  <a:gd name="connsiteY4" fmla="*/ 11127 h 90628"/>
                  <a:gd name="connsiteX5" fmla="*/ 36868 w 63547"/>
                  <a:gd name="connsiteY5" fmla="*/ 0 h 90628"/>
                  <a:gd name="connsiteX6" fmla="*/ 63548 w 63547"/>
                  <a:gd name="connsiteY6" fmla="*/ 32310 h 90628"/>
                  <a:gd name="connsiteX7" fmla="*/ 34589 w 63547"/>
                  <a:gd name="connsiteY7" fmla="*/ 66229 h 90628"/>
                  <a:gd name="connsiteX8" fmla="*/ 16758 w 63547"/>
                  <a:gd name="connsiteY8" fmla="*/ 57782 h 90628"/>
                  <a:gd name="connsiteX9" fmla="*/ 16490 w 63547"/>
                  <a:gd name="connsiteY9" fmla="*/ 57782 h 90628"/>
                  <a:gd name="connsiteX10" fmla="*/ 16490 w 63547"/>
                  <a:gd name="connsiteY10" fmla="*/ 90629 h 90628"/>
                  <a:gd name="connsiteX11" fmla="*/ 536 w 63547"/>
                  <a:gd name="connsiteY11" fmla="*/ 90629 h 90628"/>
                  <a:gd name="connsiteX12" fmla="*/ 536 w 63547"/>
                  <a:gd name="connsiteY12" fmla="*/ 22523 h 90628"/>
                  <a:gd name="connsiteX13" fmla="*/ 16490 w 63547"/>
                  <a:gd name="connsiteY13" fmla="*/ 38075 h 90628"/>
                  <a:gd name="connsiteX14" fmla="*/ 17027 w 63547"/>
                  <a:gd name="connsiteY14" fmla="*/ 42499 h 90628"/>
                  <a:gd name="connsiteX15" fmla="*/ 31103 w 63547"/>
                  <a:gd name="connsiteY15" fmla="*/ 53626 h 90628"/>
                  <a:gd name="connsiteX16" fmla="*/ 47191 w 63547"/>
                  <a:gd name="connsiteY16" fmla="*/ 32712 h 90628"/>
                  <a:gd name="connsiteX17" fmla="*/ 31506 w 63547"/>
                  <a:gd name="connsiteY17" fmla="*/ 12468 h 90628"/>
                  <a:gd name="connsiteX18" fmla="*/ 17160 w 63547"/>
                  <a:gd name="connsiteY18" fmla="*/ 24266 h 90628"/>
                  <a:gd name="connsiteX19" fmla="*/ 16490 w 63547"/>
                  <a:gd name="connsiteY19" fmla="*/ 28288 h 90628"/>
                  <a:gd name="connsiteX20" fmla="*/ 16490 w 63547"/>
                  <a:gd name="connsiteY20" fmla="*/ 38075 h 9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547" h="90628">
                    <a:moveTo>
                      <a:pt x="536" y="22389"/>
                    </a:moveTo>
                    <a:cubicBezTo>
                      <a:pt x="536" y="14077"/>
                      <a:pt x="268" y="7374"/>
                      <a:pt x="0" y="1341"/>
                    </a:cubicBezTo>
                    <a:lnTo>
                      <a:pt x="14077" y="1341"/>
                    </a:lnTo>
                    <a:lnTo>
                      <a:pt x="14882" y="11127"/>
                    </a:lnTo>
                    <a:lnTo>
                      <a:pt x="15150" y="11127"/>
                    </a:lnTo>
                    <a:cubicBezTo>
                      <a:pt x="19842" y="4022"/>
                      <a:pt x="27215" y="0"/>
                      <a:pt x="36868" y="0"/>
                    </a:cubicBezTo>
                    <a:cubicBezTo>
                      <a:pt x="51482" y="0"/>
                      <a:pt x="63548" y="12468"/>
                      <a:pt x="63548" y="32310"/>
                    </a:cubicBezTo>
                    <a:cubicBezTo>
                      <a:pt x="63548" y="55235"/>
                      <a:pt x="49068" y="66229"/>
                      <a:pt x="34589" y="66229"/>
                    </a:cubicBezTo>
                    <a:cubicBezTo>
                      <a:pt x="26679" y="66229"/>
                      <a:pt x="19976" y="62877"/>
                      <a:pt x="16758" y="57782"/>
                    </a:cubicBezTo>
                    <a:lnTo>
                      <a:pt x="16490" y="57782"/>
                    </a:lnTo>
                    <a:lnTo>
                      <a:pt x="16490" y="90629"/>
                    </a:lnTo>
                    <a:lnTo>
                      <a:pt x="536" y="90629"/>
                    </a:lnTo>
                    <a:lnTo>
                      <a:pt x="536" y="22523"/>
                    </a:lnTo>
                    <a:close/>
                    <a:moveTo>
                      <a:pt x="16490" y="38075"/>
                    </a:moveTo>
                    <a:cubicBezTo>
                      <a:pt x="16490" y="39683"/>
                      <a:pt x="16490" y="41024"/>
                      <a:pt x="17027" y="42499"/>
                    </a:cubicBezTo>
                    <a:cubicBezTo>
                      <a:pt x="18635" y="48934"/>
                      <a:pt x="24266" y="53626"/>
                      <a:pt x="31103" y="53626"/>
                    </a:cubicBezTo>
                    <a:cubicBezTo>
                      <a:pt x="41293" y="53626"/>
                      <a:pt x="47191" y="45180"/>
                      <a:pt x="47191" y="32712"/>
                    </a:cubicBezTo>
                    <a:cubicBezTo>
                      <a:pt x="47191" y="21585"/>
                      <a:pt x="41695" y="12468"/>
                      <a:pt x="31506" y="12468"/>
                    </a:cubicBezTo>
                    <a:cubicBezTo>
                      <a:pt x="24802" y="12468"/>
                      <a:pt x="18770" y="17295"/>
                      <a:pt x="17160" y="24266"/>
                    </a:cubicBezTo>
                    <a:cubicBezTo>
                      <a:pt x="16758" y="25607"/>
                      <a:pt x="16490" y="26947"/>
                      <a:pt x="16490" y="28288"/>
                    </a:cubicBezTo>
                    <a:lnTo>
                      <a:pt x="16490" y="3807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5211FF0-FC07-130D-99B2-6F5F993885AE}"/>
                  </a:ext>
                </a:extLst>
              </p:cNvPr>
              <p:cNvSpPr/>
              <p:nvPr/>
            </p:nvSpPr>
            <p:spPr>
              <a:xfrm>
                <a:off x="5694811" y="2984839"/>
                <a:ext cx="58318" cy="66094"/>
              </a:xfrm>
              <a:custGeom>
                <a:avLst/>
                <a:gdLst>
                  <a:gd name="connsiteX0" fmla="*/ 15417 w 58318"/>
                  <a:gd name="connsiteY0" fmla="*/ 37672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7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7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7" y="37672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7" y="64486"/>
                      <a:pt x="41828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6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7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7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8A943E71-4968-12D1-3A45-90F64FDAEBF6}"/>
                  </a:ext>
                </a:extLst>
              </p:cNvPr>
              <p:cNvSpPr/>
              <p:nvPr/>
            </p:nvSpPr>
            <p:spPr>
              <a:xfrm>
                <a:off x="5761576" y="2984839"/>
                <a:ext cx="54564" cy="66362"/>
              </a:xfrm>
              <a:custGeom>
                <a:avLst/>
                <a:gdLst>
                  <a:gd name="connsiteX0" fmla="*/ 40086 w 54564"/>
                  <a:gd name="connsiteY0" fmla="*/ 64888 h 66362"/>
                  <a:gd name="connsiteX1" fmla="*/ 39013 w 54564"/>
                  <a:gd name="connsiteY1" fmla="*/ 57916 h 66362"/>
                  <a:gd name="connsiteX2" fmla="*/ 38611 w 54564"/>
                  <a:gd name="connsiteY2" fmla="*/ 57916 h 66362"/>
                  <a:gd name="connsiteX3" fmla="*/ 19842 w 54564"/>
                  <a:gd name="connsiteY3" fmla="*/ 66363 h 66362"/>
                  <a:gd name="connsiteX4" fmla="*/ 0 w 54564"/>
                  <a:gd name="connsiteY4" fmla="*/ 47459 h 66362"/>
                  <a:gd name="connsiteX5" fmla="*/ 37538 w 54564"/>
                  <a:gd name="connsiteY5" fmla="*/ 23462 h 66362"/>
                  <a:gd name="connsiteX6" fmla="*/ 37538 w 54564"/>
                  <a:gd name="connsiteY6" fmla="*/ 22389 h 66362"/>
                  <a:gd name="connsiteX7" fmla="*/ 24668 w 54564"/>
                  <a:gd name="connsiteY7" fmla="*/ 11396 h 66362"/>
                  <a:gd name="connsiteX8" fmla="*/ 7642 w 54564"/>
                  <a:gd name="connsiteY8" fmla="*/ 16088 h 66362"/>
                  <a:gd name="connsiteX9" fmla="*/ 4558 w 54564"/>
                  <a:gd name="connsiteY9" fmla="*/ 5631 h 66362"/>
                  <a:gd name="connsiteX10" fmla="*/ 27483 w 54564"/>
                  <a:gd name="connsiteY10" fmla="*/ 0 h 66362"/>
                  <a:gd name="connsiteX11" fmla="*/ 53626 w 54564"/>
                  <a:gd name="connsiteY11" fmla="*/ 26679 h 66362"/>
                  <a:gd name="connsiteX12" fmla="*/ 53626 w 54564"/>
                  <a:gd name="connsiteY12" fmla="*/ 49604 h 66362"/>
                  <a:gd name="connsiteX13" fmla="*/ 54565 w 54564"/>
                  <a:gd name="connsiteY13" fmla="*/ 64888 h 66362"/>
                  <a:gd name="connsiteX14" fmla="*/ 40086 w 54564"/>
                  <a:gd name="connsiteY14" fmla="*/ 64888 h 66362"/>
                  <a:gd name="connsiteX15" fmla="*/ 37940 w 54564"/>
                  <a:gd name="connsiteY15" fmla="*/ 33919 h 66362"/>
                  <a:gd name="connsiteX16" fmla="*/ 15820 w 54564"/>
                  <a:gd name="connsiteY16" fmla="*/ 45716 h 66362"/>
                  <a:gd name="connsiteX17" fmla="*/ 24936 w 54564"/>
                  <a:gd name="connsiteY17" fmla="*/ 54833 h 66362"/>
                  <a:gd name="connsiteX18" fmla="*/ 37405 w 54564"/>
                  <a:gd name="connsiteY18" fmla="*/ 46119 h 66362"/>
                  <a:gd name="connsiteX19" fmla="*/ 37940 w 54564"/>
                  <a:gd name="connsiteY19" fmla="*/ 42633 h 66362"/>
                  <a:gd name="connsiteX20" fmla="*/ 37940 w 54564"/>
                  <a:gd name="connsiteY20" fmla="*/ 33919 h 6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4564" h="66362">
                    <a:moveTo>
                      <a:pt x="40086" y="64888"/>
                    </a:moveTo>
                    <a:lnTo>
                      <a:pt x="39013" y="57916"/>
                    </a:lnTo>
                    <a:lnTo>
                      <a:pt x="38611" y="57916"/>
                    </a:lnTo>
                    <a:cubicBezTo>
                      <a:pt x="34723" y="62877"/>
                      <a:pt x="28020" y="66363"/>
                      <a:pt x="19842" y="66363"/>
                    </a:cubicBezTo>
                    <a:cubicBezTo>
                      <a:pt x="7105" y="66363"/>
                      <a:pt x="0" y="57112"/>
                      <a:pt x="0" y="47459"/>
                    </a:cubicBezTo>
                    <a:cubicBezTo>
                      <a:pt x="0" y="31505"/>
                      <a:pt x="14211" y="23462"/>
                      <a:pt x="37538" y="23462"/>
                    </a:cubicBezTo>
                    <a:lnTo>
                      <a:pt x="37538" y="22389"/>
                    </a:lnTo>
                    <a:cubicBezTo>
                      <a:pt x="37538" y="18233"/>
                      <a:pt x="35795" y="11396"/>
                      <a:pt x="24668" y="11396"/>
                    </a:cubicBezTo>
                    <a:cubicBezTo>
                      <a:pt x="18367" y="11396"/>
                      <a:pt x="11932" y="13407"/>
                      <a:pt x="7642" y="16088"/>
                    </a:cubicBezTo>
                    <a:lnTo>
                      <a:pt x="4558" y="5631"/>
                    </a:lnTo>
                    <a:cubicBezTo>
                      <a:pt x="9251" y="2815"/>
                      <a:pt x="17428" y="0"/>
                      <a:pt x="27483" y="0"/>
                    </a:cubicBezTo>
                    <a:cubicBezTo>
                      <a:pt x="47727" y="0"/>
                      <a:pt x="53626" y="12870"/>
                      <a:pt x="53626" y="26679"/>
                    </a:cubicBezTo>
                    <a:lnTo>
                      <a:pt x="53626" y="49604"/>
                    </a:lnTo>
                    <a:cubicBezTo>
                      <a:pt x="53626" y="55369"/>
                      <a:pt x="53894" y="60866"/>
                      <a:pt x="54565" y="64888"/>
                    </a:cubicBezTo>
                    <a:lnTo>
                      <a:pt x="40086" y="64888"/>
                    </a:lnTo>
                    <a:close/>
                    <a:moveTo>
                      <a:pt x="37940" y="33919"/>
                    </a:moveTo>
                    <a:cubicBezTo>
                      <a:pt x="26679" y="33650"/>
                      <a:pt x="15820" y="36198"/>
                      <a:pt x="15820" y="45716"/>
                    </a:cubicBezTo>
                    <a:cubicBezTo>
                      <a:pt x="15820" y="52018"/>
                      <a:pt x="19842" y="54833"/>
                      <a:pt x="24936" y="54833"/>
                    </a:cubicBezTo>
                    <a:cubicBezTo>
                      <a:pt x="31371" y="54833"/>
                      <a:pt x="36064" y="50677"/>
                      <a:pt x="37405" y="46119"/>
                    </a:cubicBezTo>
                    <a:cubicBezTo>
                      <a:pt x="37807" y="44912"/>
                      <a:pt x="37940" y="43705"/>
                      <a:pt x="37940" y="42633"/>
                    </a:cubicBezTo>
                    <a:lnTo>
                      <a:pt x="37940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962F9014-4F05-87B2-AE71-FF06442E7514}"/>
                  </a:ext>
                </a:extLst>
              </p:cNvPr>
              <p:cNvSpPr/>
              <p:nvPr/>
            </p:nvSpPr>
            <p:spPr>
              <a:xfrm>
                <a:off x="5831558" y="2984839"/>
                <a:ext cx="57916" cy="64887"/>
              </a:xfrm>
              <a:custGeom>
                <a:avLst/>
                <a:gdLst>
                  <a:gd name="connsiteX0" fmla="*/ 536 w 57916"/>
                  <a:gd name="connsiteY0" fmla="*/ 20378 h 64887"/>
                  <a:gd name="connsiteX1" fmla="*/ 0 w 57916"/>
                  <a:gd name="connsiteY1" fmla="*/ 1475 h 64887"/>
                  <a:gd name="connsiteX2" fmla="*/ 14077 w 57916"/>
                  <a:gd name="connsiteY2" fmla="*/ 1475 h 64887"/>
                  <a:gd name="connsiteX3" fmla="*/ 14881 w 57916"/>
                  <a:gd name="connsiteY3" fmla="*/ 10993 h 64887"/>
                  <a:gd name="connsiteX4" fmla="*/ 15283 w 57916"/>
                  <a:gd name="connsiteY4" fmla="*/ 10993 h 64887"/>
                  <a:gd name="connsiteX5" fmla="*/ 35393 w 57916"/>
                  <a:gd name="connsiteY5" fmla="*/ 0 h 64887"/>
                  <a:gd name="connsiteX6" fmla="*/ 57917 w 57916"/>
                  <a:gd name="connsiteY6" fmla="*/ 27215 h 64887"/>
                  <a:gd name="connsiteX7" fmla="*/ 57917 w 57916"/>
                  <a:gd name="connsiteY7" fmla="*/ 64754 h 64887"/>
                  <a:gd name="connsiteX8" fmla="*/ 41963 w 57916"/>
                  <a:gd name="connsiteY8" fmla="*/ 64754 h 64887"/>
                  <a:gd name="connsiteX9" fmla="*/ 41963 w 57916"/>
                  <a:gd name="connsiteY9" fmla="*/ 28958 h 64887"/>
                  <a:gd name="connsiteX10" fmla="*/ 29897 w 57916"/>
                  <a:gd name="connsiteY10" fmla="*/ 13004 h 64887"/>
                  <a:gd name="connsiteX11" fmla="*/ 17428 w 57916"/>
                  <a:gd name="connsiteY11" fmla="*/ 22389 h 64887"/>
                  <a:gd name="connsiteX12" fmla="*/ 16758 w 57916"/>
                  <a:gd name="connsiteY12" fmla="*/ 27618 h 64887"/>
                  <a:gd name="connsiteX13" fmla="*/ 16758 w 57916"/>
                  <a:gd name="connsiteY13" fmla="*/ 64888 h 64887"/>
                  <a:gd name="connsiteX14" fmla="*/ 670 w 57916"/>
                  <a:gd name="connsiteY14" fmla="*/ 64888 h 64887"/>
                  <a:gd name="connsiteX15" fmla="*/ 670 w 57916"/>
                  <a:gd name="connsiteY15" fmla="*/ 20378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916" h="64887">
                    <a:moveTo>
                      <a:pt x="536" y="20378"/>
                    </a:moveTo>
                    <a:cubicBezTo>
                      <a:pt x="536" y="13138"/>
                      <a:pt x="536" y="6971"/>
                      <a:pt x="0" y="1475"/>
                    </a:cubicBezTo>
                    <a:lnTo>
                      <a:pt x="14077" y="1475"/>
                    </a:lnTo>
                    <a:lnTo>
                      <a:pt x="14881" y="10993"/>
                    </a:lnTo>
                    <a:lnTo>
                      <a:pt x="15283" y="10993"/>
                    </a:lnTo>
                    <a:cubicBezTo>
                      <a:pt x="17965" y="6033"/>
                      <a:pt x="24936" y="0"/>
                      <a:pt x="35393" y="0"/>
                    </a:cubicBezTo>
                    <a:cubicBezTo>
                      <a:pt x="46521" y="0"/>
                      <a:pt x="57917" y="7105"/>
                      <a:pt x="57917" y="27215"/>
                    </a:cubicBezTo>
                    <a:lnTo>
                      <a:pt x="57917" y="64754"/>
                    </a:lnTo>
                    <a:lnTo>
                      <a:pt x="41963" y="64754"/>
                    </a:lnTo>
                    <a:lnTo>
                      <a:pt x="41963" y="28958"/>
                    </a:lnTo>
                    <a:cubicBezTo>
                      <a:pt x="41963" y="19842"/>
                      <a:pt x="38611" y="13004"/>
                      <a:pt x="29897" y="13004"/>
                    </a:cubicBezTo>
                    <a:cubicBezTo>
                      <a:pt x="23462" y="13004"/>
                      <a:pt x="19037" y="17563"/>
                      <a:pt x="17428" y="22389"/>
                    </a:cubicBezTo>
                    <a:cubicBezTo>
                      <a:pt x="16892" y="23864"/>
                      <a:pt x="16758" y="25741"/>
                      <a:pt x="16758" y="27618"/>
                    </a:cubicBezTo>
                    <a:lnTo>
                      <a:pt x="16758" y="64888"/>
                    </a:lnTo>
                    <a:lnTo>
                      <a:pt x="670" y="64888"/>
                    </a:lnTo>
                    <a:lnTo>
                      <a:pt x="670" y="20378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aphic 2">
              <a:extLst>
                <a:ext uri="{FF2B5EF4-FFF2-40B4-BE49-F238E27FC236}">
                  <a16:creationId xmlns:a16="http://schemas.microsoft.com/office/drawing/2014/main" id="{D325A4C1-2946-1A80-CE0C-24423391F16E}"/>
                </a:ext>
              </a:extLst>
            </p:cNvPr>
            <p:cNvGrpSpPr/>
            <p:nvPr/>
          </p:nvGrpSpPr>
          <p:grpSpPr>
            <a:xfrm>
              <a:off x="5107728" y="3279248"/>
              <a:ext cx="636552" cy="623004"/>
              <a:chOff x="5107728" y="3279248"/>
              <a:chExt cx="636552" cy="623004"/>
            </a:xfrm>
            <a:solidFill>
              <a:srgbClr val="FFFFFF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6C908F8-464E-1406-CD58-61CC34A35F9B}"/>
                  </a:ext>
                </a:extLst>
              </p:cNvPr>
              <p:cNvSpPr/>
              <p:nvPr/>
            </p:nvSpPr>
            <p:spPr>
              <a:xfrm>
                <a:off x="5107728" y="3315043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2F57546-AD2C-335B-6086-EB627DA6F229}"/>
                  </a:ext>
                </a:extLst>
              </p:cNvPr>
              <p:cNvSpPr/>
              <p:nvPr/>
            </p:nvSpPr>
            <p:spPr>
              <a:xfrm>
                <a:off x="5171686" y="3280454"/>
                <a:ext cx="52419" cy="78562"/>
              </a:xfrm>
              <a:custGeom>
                <a:avLst/>
                <a:gdLst>
                  <a:gd name="connsiteX0" fmla="*/ 0 w 52419"/>
                  <a:gd name="connsiteY0" fmla="*/ 1609 h 78562"/>
                  <a:gd name="connsiteX1" fmla="*/ 21719 w 52419"/>
                  <a:gd name="connsiteY1" fmla="*/ 0 h 78562"/>
                  <a:gd name="connsiteX2" fmla="*/ 44778 w 52419"/>
                  <a:gd name="connsiteY2" fmla="*/ 6301 h 78562"/>
                  <a:gd name="connsiteX3" fmla="*/ 52420 w 52419"/>
                  <a:gd name="connsiteY3" fmla="*/ 23596 h 78562"/>
                  <a:gd name="connsiteX4" fmla="*/ 45717 w 52419"/>
                  <a:gd name="connsiteY4" fmla="*/ 41292 h 78562"/>
                  <a:gd name="connsiteX5" fmla="*/ 21048 w 52419"/>
                  <a:gd name="connsiteY5" fmla="*/ 49604 h 78562"/>
                  <a:gd name="connsiteX6" fmla="*/ 14077 w 52419"/>
                  <a:gd name="connsiteY6" fmla="*/ 49202 h 78562"/>
                  <a:gd name="connsiteX7" fmla="*/ 14077 w 52419"/>
                  <a:gd name="connsiteY7" fmla="*/ 78563 h 78562"/>
                  <a:gd name="connsiteX8" fmla="*/ 0 w 52419"/>
                  <a:gd name="connsiteY8" fmla="*/ 78563 h 78562"/>
                  <a:gd name="connsiteX9" fmla="*/ 0 w 52419"/>
                  <a:gd name="connsiteY9" fmla="*/ 1743 h 78562"/>
                  <a:gd name="connsiteX10" fmla="*/ 14077 w 52419"/>
                  <a:gd name="connsiteY10" fmla="*/ 37941 h 78562"/>
                  <a:gd name="connsiteX11" fmla="*/ 21048 w 52419"/>
                  <a:gd name="connsiteY11" fmla="*/ 38477 h 78562"/>
                  <a:gd name="connsiteX12" fmla="*/ 38209 w 52419"/>
                  <a:gd name="connsiteY12" fmla="*/ 24132 h 78562"/>
                  <a:gd name="connsiteX13" fmla="*/ 22389 w 52419"/>
                  <a:gd name="connsiteY13" fmla="*/ 10859 h 78562"/>
                  <a:gd name="connsiteX14" fmla="*/ 14211 w 52419"/>
                  <a:gd name="connsiteY14" fmla="*/ 11530 h 78562"/>
                  <a:gd name="connsiteX15" fmla="*/ 14211 w 52419"/>
                  <a:gd name="connsiteY15" fmla="*/ 37807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419" h="78562">
                    <a:moveTo>
                      <a:pt x="0" y="1609"/>
                    </a:moveTo>
                    <a:cubicBezTo>
                      <a:pt x="5095" y="670"/>
                      <a:pt x="12200" y="0"/>
                      <a:pt x="21719" y="0"/>
                    </a:cubicBezTo>
                    <a:cubicBezTo>
                      <a:pt x="32176" y="0"/>
                      <a:pt x="39818" y="2145"/>
                      <a:pt x="44778" y="6301"/>
                    </a:cubicBezTo>
                    <a:cubicBezTo>
                      <a:pt x="49336" y="10189"/>
                      <a:pt x="52420" y="16222"/>
                      <a:pt x="52420" y="23596"/>
                    </a:cubicBezTo>
                    <a:cubicBezTo>
                      <a:pt x="52420" y="30969"/>
                      <a:pt x="50141" y="37136"/>
                      <a:pt x="45717" y="41292"/>
                    </a:cubicBezTo>
                    <a:cubicBezTo>
                      <a:pt x="40086" y="46923"/>
                      <a:pt x="31103" y="49604"/>
                      <a:pt x="21048" y="49604"/>
                    </a:cubicBezTo>
                    <a:cubicBezTo>
                      <a:pt x="18367" y="49604"/>
                      <a:pt x="15954" y="49604"/>
                      <a:pt x="14077" y="49202"/>
                    </a:cubicBezTo>
                    <a:lnTo>
                      <a:pt x="14077" y="78563"/>
                    </a:lnTo>
                    <a:lnTo>
                      <a:pt x="0" y="78563"/>
                    </a:lnTo>
                    <a:lnTo>
                      <a:pt x="0" y="1743"/>
                    </a:lnTo>
                    <a:close/>
                    <a:moveTo>
                      <a:pt x="14077" y="37941"/>
                    </a:moveTo>
                    <a:cubicBezTo>
                      <a:pt x="15820" y="38477"/>
                      <a:pt x="18099" y="38477"/>
                      <a:pt x="21048" y="38477"/>
                    </a:cubicBezTo>
                    <a:cubicBezTo>
                      <a:pt x="31639" y="38477"/>
                      <a:pt x="38209" y="33248"/>
                      <a:pt x="38209" y="24132"/>
                    </a:cubicBezTo>
                    <a:cubicBezTo>
                      <a:pt x="38209" y="15015"/>
                      <a:pt x="32176" y="10859"/>
                      <a:pt x="22389" y="10859"/>
                    </a:cubicBezTo>
                    <a:cubicBezTo>
                      <a:pt x="18501" y="10859"/>
                      <a:pt x="15685" y="11262"/>
                      <a:pt x="14211" y="11530"/>
                    </a:cubicBezTo>
                    <a:lnTo>
                      <a:pt x="14211" y="378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4B098C1-2A8A-43EF-9427-1E3A1B15F8AC}"/>
                  </a:ext>
                </a:extLst>
              </p:cNvPr>
              <p:cNvSpPr/>
              <p:nvPr/>
            </p:nvSpPr>
            <p:spPr>
              <a:xfrm>
                <a:off x="5233758" y="3301369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7883A39-1326-95E7-6BB1-9F88F7961667}"/>
                  </a:ext>
                </a:extLst>
              </p:cNvPr>
              <p:cNvSpPr/>
              <p:nvPr/>
            </p:nvSpPr>
            <p:spPr>
              <a:xfrm>
                <a:off x="5270760" y="3301503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2 w 57112"/>
                  <a:gd name="connsiteY3" fmla="*/ 0 h 58720"/>
                  <a:gd name="connsiteX4" fmla="*/ 57112 w 57112"/>
                  <a:gd name="connsiteY4" fmla="*/ 28958 h 58720"/>
                  <a:gd name="connsiteX5" fmla="*/ 14747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7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8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8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C12A792-B054-9ED7-FC2F-FAC05235ADC0}"/>
                  </a:ext>
                </a:extLst>
              </p:cNvPr>
              <p:cNvSpPr/>
              <p:nvPr/>
            </p:nvSpPr>
            <p:spPr>
              <a:xfrm>
                <a:off x="5335916" y="3301503"/>
                <a:ext cx="40085" cy="58720"/>
              </a:xfrm>
              <a:custGeom>
                <a:avLst/>
                <a:gdLst>
                  <a:gd name="connsiteX0" fmla="*/ 3084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5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4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4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5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4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2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87836AD-7BB4-87EA-2ABE-2C7385A44C5D}"/>
                  </a:ext>
                </a:extLst>
              </p:cNvPr>
              <p:cNvSpPr/>
              <p:nvPr/>
            </p:nvSpPr>
            <p:spPr>
              <a:xfrm>
                <a:off x="5387264" y="3301503"/>
                <a:ext cx="56442" cy="80439"/>
              </a:xfrm>
              <a:custGeom>
                <a:avLst/>
                <a:gdLst>
                  <a:gd name="connsiteX0" fmla="*/ 536 w 56442"/>
                  <a:gd name="connsiteY0" fmla="*/ 19976 h 80439"/>
                  <a:gd name="connsiteX1" fmla="*/ 0 w 56442"/>
                  <a:gd name="connsiteY1" fmla="*/ 1207 h 80439"/>
                  <a:gd name="connsiteX2" fmla="*/ 12468 w 56442"/>
                  <a:gd name="connsiteY2" fmla="*/ 1207 h 80439"/>
                  <a:gd name="connsiteX3" fmla="*/ 13139 w 56442"/>
                  <a:gd name="connsiteY3" fmla="*/ 9921 h 80439"/>
                  <a:gd name="connsiteX4" fmla="*/ 13407 w 56442"/>
                  <a:gd name="connsiteY4" fmla="*/ 9921 h 80439"/>
                  <a:gd name="connsiteX5" fmla="*/ 32712 w 56442"/>
                  <a:gd name="connsiteY5" fmla="*/ 0 h 80439"/>
                  <a:gd name="connsiteX6" fmla="*/ 56442 w 56442"/>
                  <a:gd name="connsiteY6" fmla="*/ 28690 h 80439"/>
                  <a:gd name="connsiteX7" fmla="*/ 30835 w 56442"/>
                  <a:gd name="connsiteY7" fmla="*/ 58855 h 80439"/>
                  <a:gd name="connsiteX8" fmla="*/ 15016 w 56442"/>
                  <a:gd name="connsiteY8" fmla="*/ 51347 h 80439"/>
                  <a:gd name="connsiteX9" fmla="*/ 14747 w 56442"/>
                  <a:gd name="connsiteY9" fmla="*/ 51347 h 80439"/>
                  <a:gd name="connsiteX10" fmla="*/ 14747 w 56442"/>
                  <a:gd name="connsiteY10" fmla="*/ 80440 h 80439"/>
                  <a:gd name="connsiteX11" fmla="*/ 536 w 56442"/>
                  <a:gd name="connsiteY11" fmla="*/ 80440 h 80439"/>
                  <a:gd name="connsiteX12" fmla="*/ 536 w 56442"/>
                  <a:gd name="connsiteY12" fmla="*/ 19976 h 80439"/>
                  <a:gd name="connsiteX13" fmla="*/ 14747 w 56442"/>
                  <a:gd name="connsiteY13" fmla="*/ 33919 h 80439"/>
                  <a:gd name="connsiteX14" fmla="*/ 15150 w 56442"/>
                  <a:gd name="connsiteY14" fmla="*/ 37807 h 80439"/>
                  <a:gd name="connsiteX15" fmla="*/ 27618 w 56442"/>
                  <a:gd name="connsiteY15" fmla="*/ 47728 h 80439"/>
                  <a:gd name="connsiteX16" fmla="*/ 41963 w 56442"/>
                  <a:gd name="connsiteY16" fmla="*/ 29092 h 80439"/>
                  <a:gd name="connsiteX17" fmla="*/ 28020 w 56442"/>
                  <a:gd name="connsiteY17" fmla="*/ 11127 h 80439"/>
                  <a:gd name="connsiteX18" fmla="*/ 15284 w 56442"/>
                  <a:gd name="connsiteY18" fmla="*/ 21585 h 80439"/>
                  <a:gd name="connsiteX19" fmla="*/ 14747 w 56442"/>
                  <a:gd name="connsiteY19" fmla="*/ 25204 h 80439"/>
                  <a:gd name="connsiteX20" fmla="*/ 14747 w 56442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2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3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6"/>
                      <a:pt x="15016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50" y="37807"/>
                    </a:cubicBezTo>
                    <a:cubicBezTo>
                      <a:pt x="16490" y="43571"/>
                      <a:pt x="21585" y="47728"/>
                      <a:pt x="27618" y="47728"/>
                    </a:cubicBezTo>
                    <a:cubicBezTo>
                      <a:pt x="36600" y="47728"/>
                      <a:pt x="41963" y="40220"/>
                      <a:pt x="41963" y="29092"/>
                    </a:cubicBezTo>
                    <a:cubicBezTo>
                      <a:pt x="41963" y="19171"/>
                      <a:pt x="37137" y="11127"/>
                      <a:pt x="28020" y="11127"/>
                    </a:cubicBezTo>
                    <a:cubicBezTo>
                      <a:pt x="22121" y="11127"/>
                      <a:pt x="16758" y="15418"/>
                      <a:pt x="15284" y="21585"/>
                    </a:cubicBezTo>
                    <a:cubicBezTo>
                      <a:pt x="14882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A170F34-439D-0F9F-2A2B-0B1B22F0888B}"/>
                  </a:ext>
                </a:extLst>
              </p:cNvPr>
              <p:cNvSpPr/>
              <p:nvPr/>
            </p:nvSpPr>
            <p:spPr>
              <a:xfrm>
                <a:off x="5451883" y="330150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5E4D365-EE7F-9E11-776C-AF73219C813C}"/>
                  </a:ext>
                </a:extLst>
              </p:cNvPr>
              <p:cNvSpPr/>
              <p:nvPr/>
            </p:nvSpPr>
            <p:spPr>
              <a:xfrm>
                <a:off x="5511543" y="3301369"/>
                <a:ext cx="45180" cy="58720"/>
              </a:xfrm>
              <a:custGeom>
                <a:avLst/>
                <a:gdLst>
                  <a:gd name="connsiteX0" fmla="*/ 44912 w 45180"/>
                  <a:gd name="connsiteY0" fmla="*/ 55905 h 58720"/>
                  <a:gd name="connsiteX1" fmla="*/ 28958 w 45180"/>
                  <a:gd name="connsiteY1" fmla="*/ 58721 h 58720"/>
                  <a:gd name="connsiteX2" fmla="*/ 0 w 45180"/>
                  <a:gd name="connsiteY2" fmla="*/ 30031 h 58720"/>
                  <a:gd name="connsiteX3" fmla="*/ 31371 w 45180"/>
                  <a:gd name="connsiteY3" fmla="*/ 0 h 58720"/>
                  <a:gd name="connsiteX4" fmla="*/ 45180 w 45180"/>
                  <a:gd name="connsiteY4" fmla="*/ 2681 h 58720"/>
                  <a:gd name="connsiteX5" fmla="*/ 42633 w 45180"/>
                  <a:gd name="connsiteY5" fmla="*/ 13272 h 58720"/>
                  <a:gd name="connsiteX6" fmla="*/ 31908 w 45180"/>
                  <a:gd name="connsiteY6" fmla="*/ 11127 h 58720"/>
                  <a:gd name="connsiteX7" fmla="*/ 14613 w 45180"/>
                  <a:gd name="connsiteY7" fmla="*/ 29360 h 58720"/>
                  <a:gd name="connsiteX8" fmla="*/ 31908 w 45180"/>
                  <a:gd name="connsiteY8" fmla="*/ 47459 h 58720"/>
                  <a:gd name="connsiteX9" fmla="*/ 43169 w 45180"/>
                  <a:gd name="connsiteY9" fmla="*/ 45314 h 58720"/>
                  <a:gd name="connsiteX10" fmla="*/ 45180 w 45180"/>
                  <a:gd name="connsiteY10" fmla="*/ 55905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180" h="58720">
                    <a:moveTo>
                      <a:pt x="44912" y="55905"/>
                    </a:moveTo>
                    <a:cubicBezTo>
                      <a:pt x="41963" y="57246"/>
                      <a:pt x="36064" y="58721"/>
                      <a:pt x="28958" y="58721"/>
                    </a:cubicBezTo>
                    <a:cubicBezTo>
                      <a:pt x="11396" y="58721"/>
                      <a:pt x="0" y="47459"/>
                      <a:pt x="0" y="30031"/>
                    </a:cubicBezTo>
                    <a:cubicBezTo>
                      <a:pt x="0" y="12602"/>
                      <a:pt x="11529" y="0"/>
                      <a:pt x="31371" y="0"/>
                    </a:cubicBezTo>
                    <a:cubicBezTo>
                      <a:pt x="36600" y="0"/>
                      <a:pt x="41963" y="1207"/>
                      <a:pt x="45180" y="2681"/>
                    </a:cubicBezTo>
                    <a:lnTo>
                      <a:pt x="42633" y="13272"/>
                    </a:lnTo>
                    <a:cubicBezTo>
                      <a:pt x="40354" y="12200"/>
                      <a:pt x="37002" y="11127"/>
                      <a:pt x="31908" y="11127"/>
                    </a:cubicBezTo>
                    <a:cubicBezTo>
                      <a:pt x="21048" y="11127"/>
                      <a:pt x="14613" y="19037"/>
                      <a:pt x="14613" y="29360"/>
                    </a:cubicBezTo>
                    <a:cubicBezTo>
                      <a:pt x="14613" y="40890"/>
                      <a:pt x="22121" y="47459"/>
                      <a:pt x="31908" y="47459"/>
                    </a:cubicBezTo>
                    <a:cubicBezTo>
                      <a:pt x="36868" y="47459"/>
                      <a:pt x="40354" y="46387"/>
                      <a:pt x="43169" y="45314"/>
                    </a:cubicBezTo>
                    <a:lnTo>
                      <a:pt x="45180" y="5590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A63158C-8FC5-4E5F-29C2-F60B77483B9B}"/>
                  </a:ext>
                </a:extLst>
              </p:cNvPr>
              <p:cNvSpPr/>
              <p:nvPr/>
            </p:nvSpPr>
            <p:spPr>
              <a:xfrm>
                <a:off x="5563158" y="3286621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2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39" y="61938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39" y="73468"/>
                      <a:pt x="15149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2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32F4B20-D7F5-3606-472B-5464B603569F}"/>
                  </a:ext>
                </a:extLst>
              </p:cNvPr>
              <p:cNvSpPr/>
              <p:nvPr/>
            </p:nvSpPr>
            <p:spPr>
              <a:xfrm>
                <a:off x="5608606" y="3279248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0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7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6B19638-BC5A-FC5F-C16D-FAA749B51B34}"/>
                  </a:ext>
                </a:extLst>
              </p:cNvPr>
              <p:cNvSpPr/>
              <p:nvPr/>
            </p:nvSpPr>
            <p:spPr>
              <a:xfrm>
                <a:off x="5632738" y="3302709"/>
                <a:ext cx="56307" cy="56307"/>
              </a:xfrm>
              <a:custGeom>
                <a:avLst/>
                <a:gdLst>
                  <a:gd name="connsiteX0" fmla="*/ 15284 w 56307"/>
                  <a:gd name="connsiteY0" fmla="*/ 0 h 56307"/>
                  <a:gd name="connsiteX1" fmla="*/ 24400 w 56307"/>
                  <a:gd name="connsiteY1" fmla="*/ 28556 h 56307"/>
                  <a:gd name="connsiteX2" fmla="*/ 28154 w 56307"/>
                  <a:gd name="connsiteY2" fmla="*/ 42633 h 56307"/>
                  <a:gd name="connsiteX3" fmla="*/ 28556 w 56307"/>
                  <a:gd name="connsiteY3" fmla="*/ 42633 h 56307"/>
                  <a:gd name="connsiteX4" fmla="*/ 32444 w 56307"/>
                  <a:gd name="connsiteY4" fmla="*/ 28556 h 56307"/>
                  <a:gd name="connsiteX5" fmla="*/ 41293 w 56307"/>
                  <a:gd name="connsiteY5" fmla="*/ 0 h 56307"/>
                  <a:gd name="connsiteX6" fmla="*/ 56308 w 56307"/>
                  <a:gd name="connsiteY6" fmla="*/ 0 h 56307"/>
                  <a:gd name="connsiteX7" fmla="*/ 34857 w 56307"/>
                  <a:gd name="connsiteY7" fmla="*/ 56308 h 56307"/>
                  <a:gd name="connsiteX8" fmla="*/ 20915 w 56307"/>
                  <a:gd name="connsiteY8" fmla="*/ 56308 h 56307"/>
                  <a:gd name="connsiteX9" fmla="*/ 0 w 56307"/>
                  <a:gd name="connsiteY9" fmla="*/ 0 h 56307"/>
                  <a:gd name="connsiteX10" fmla="*/ 15418 w 56307"/>
                  <a:gd name="connsiteY10" fmla="*/ 0 h 5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307" h="56307">
                    <a:moveTo>
                      <a:pt x="15284" y="0"/>
                    </a:moveTo>
                    <a:lnTo>
                      <a:pt x="24400" y="28556"/>
                    </a:lnTo>
                    <a:cubicBezTo>
                      <a:pt x="26009" y="33516"/>
                      <a:pt x="27215" y="38075"/>
                      <a:pt x="28154" y="42633"/>
                    </a:cubicBezTo>
                    <a:lnTo>
                      <a:pt x="28556" y="42633"/>
                    </a:lnTo>
                    <a:cubicBezTo>
                      <a:pt x="29629" y="38075"/>
                      <a:pt x="30835" y="33650"/>
                      <a:pt x="32444" y="28556"/>
                    </a:cubicBezTo>
                    <a:lnTo>
                      <a:pt x="41293" y="0"/>
                    </a:lnTo>
                    <a:lnTo>
                      <a:pt x="56308" y="0"/>
                    </a:lnTo>
                    <a:lnTo>
                      <a:pt x="34857" y="56308"/>
                    </a:lnTo>
                    <a:lnTo>
                      <a:pt x="20915" y="56308"/>
                    </a:lnTo>
                    <a:lnTo>
                      <a:pt x="0" y="0"/>
                    </a:lnTo>
                    <a:lnTo>
                      <a:pt x="154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B0EC6B6-4AB4-1019-6F60-758841B85179}"/>
                  </a:ext>
                </a:extLst>
              </p:cNvPr>
              <p:cNvSpPr/>
              <p:nvPr/>
            </p:nvSpPr>
            <p:spPr>
              <a:xfrm>
                <a:off x="5692532" y="330150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CE5E146-5468-4E36-CF04-580C9E7DCB96}"/>
                  </a:ext>
                </a:extLst>
              </p:cNvPr>
              <p:cNvSpPr/>
              <p:nvPr/>
            </p:nvSpPr>
            <p:spPr>
              <a:xfrm>
                <a:off x="5183349" y="3453936"/>
                <a:ext cx="55101" cy="78428"/>
              </a:xfrm>
              <a:custGeom>
                <a:avLst/>
                <a:gdLst>
                  <a:gd name="connsiteX0" fmla="*/ 0 w 55101"/>
                  <a:gd name="connsiteY0" fmla="*/ 1609 h 78428"/>
                  <a:gd name="connsiteX1" fmla="*/ 21451 w 55101"/>
                  <a:gd name="connsiteY1" fmla="*/ 0 h 78428"/>
                  <a:gd name="connsiteX2" fmla="*/ 45449 w 55101"/>
                  <a:gd name="connsiteY2" fmla="*/ 6167 h 78428"/>
                  <a:gd name="connsiteX3" fmla="*/ 52152 w 55101"/>
                  <a:gd name="connsiteY3" fmla="*/ 21719 h 78428"/>
                  <a:gd name="connsiteX4" fmla="*/ 38075 w 55101"/>
                  <a:gd name="connsiteY4" fmla="*/ 41292 h 78428"/>
                  <a:gd name="connsiteX5" fmla="*/ 38075 w 55101"/>
                  <a:gd name="connsiteY5" fmla="*/ 41695 h 78428"/>
                  <a:gd name="connsiteX6" fmla="*/ 48934 w 55101"/>
                  <a:gd name="connsiteY6" fmla="*/ 56710 h 78428"/>
                  <a:gd name="connsiteX7" fmla="*/ 55101 w 55101"/>
                  <a:gd name="connsiteY7" fmla="*/ 78429 h 78428"/>
                  <a:gd name="connsiteX8" fmla="*/ 40488 w 55101"/>
                  <a:gd name="connsiteY8" fmla="*/ 78429 h 78428"/>
                  <a:gd name="connsiteX9" fmla="*/ 35259 w 55101"/>
                  <a:gd name="connsiteY9" fmla="*/ 60061 h 78428"/>
                  <a:gd name="connsiteX10" fmla="*/ 21316 w 55101"/>
                  <a:gd name="connsiteY10" fmla="*/ 46387 h 78428"/>
                  <a:gd name="connsiteX11" fmla="*/ 14211 w 55101"/>
                  <a:gd name="connsiteY11" fmla="*/ 46387 h 78428"/>
                  <a:gd name="connsiteX12" fmla="*/ 14211 w 55101"/>
                  <a:gd name="connsiteY12" fmla="*/ 78429 h 78428"/>
                  <a:gd name="connsiteX13" fmla="*/ 134 w 55101"/>
                  <a:gd name="connsiteY13" fmla="*/ 78429 h 78428"/>
                  <a:gd name="connsiteX14" fmla="*/ 134 w 55101"/>
                  <a:gd name="connsiteY14" fmla="*/ 1609 h 78428"/>
                  <a:gd name="connsiteX15" fmla="*/ 14077 w 55101"/>
                  <a:gd name="connsiteY15" fmla="*/ 36064 h 78428"/>
                  <a:gd name="connsiteX16" fmla="*/ 22523 w 55101"/>
                  <a:gd name="connsiteY16" fmla="*/ 36064 h 78428"/>
                  <a:gd name="connsiteX17" fmla="*/ 38075 w 55101"/>
                  <a:gd name="connsiteY17" fmla="*/ 23193 h 78428"/>
                  <a:gd name="connsiteX18" fmla="*/ 22791 w 55101"/>
                  <a:gd name="connsiteY18" fmla="*/ 10725 h 78428"/>
                  <a:gd name="connsiteX19" fmla="*/ 13943 w 55101"/>
                  <a:gd name="connsiteY19" fmla="*/ 11396 h 78428"/>
                  <a:gd name="connsiteX20" fmla="*/ 13943 w 55101"/>
                  <a:gd name="connsiteY20" fmla="*/ 36064 h 7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101" h="78428">
                    <a:moveTo>
                      <a:pt x="0" y="1609"/>
                    </a:moveTo>
                    <a:cubicBezTo>
                      <a:pt x="5363" y="670"/>
                      <a:pt x="13272" y="0"/>
                      <a:pt x="21451" y="0"/>
                    </a:cubicBezTo>
                    <a:cubicBezTo>
                      <a:pt x="32712" y="0"/>
                      <a:pt x="40354" y="1877"/>
                      <a:pt x="45449" y="6167"/>
                    </a:cubicBezTo>
                    <a:cubicBezTo>
                      <a:pt x="49738" y="9787"/>
                      <a:pt x="52152" y="15149"/>
                      <a:pt x="52152" y="21719"/>
                    </a:cubicBezTo>
                    <a:cubicBezTo>
                      <a:pt x="52152" y="31774"/>
                      <a:pt x="45314" y="38611"/>
                      <a:pt x="38075" y="41292"/>
                    </a:cubicBezTo>
                    <a:lnTo>
                      <a:pt x="38075" y="41695"/>
                    </a:lnTo>
                    <a:cubicBezTo>
                      <a:pt x="43571" y="43840"/>
                      <a:pt x="46923" y="49202"/>
                      <a:pt x="48934" y="56710"/>
                    </a:cubicBezTo>
                    <a:cubicBezTo>
                      <a:pt x="51347" y="66363"/>
                      <a:pt x="53492" y="75479"/>
                      <a:pt x="55101" y="78429"/>
                    </a:cubicBezTo>
                    <a:lnTo>
                      <a:pt x="40488" y="78429"/>
                    </a:lnTo>
                    <a:cubicBezTo>
                      <a:pt x="39281" y="76149"/>
                      <a:pt x="37538" y="69714"/>
                      <a:pt x="35259" y="60061"/>
                    </a:cubicBezTo>
                    <a:cubicBezTo>
                      <a:pt x="33114" y="49873"/>
                      <a:pt x="29360" y="46655"/>
                      <a:pt x="21316" y="46387"/>
                    </a:cubicBezTo>
                    <a:lnTo>
                      <a:pt x="14211" y="46387"/>
                    </a:lnTo>
                    <a:lnTo>
                      <a:pt x="14211" y="78429"/>
                    </a:lnTo>
                    <a:lnTo>
                      <a:pt x="134" y="78429"/>
                    </a:lnTo>
                    <a:lnTo>
                      <a:pt x="134" y="1609"/>
                    </a:lnTo>
                    <a:close/>
                    <a:moveTo>
                      <a:pt x="14077" y="36064"/>
                    </a:moveTo>
                    <a:lnTo>
                      <a:pt x="22523" y="36064"/>
                    </a:lnTo>
                    <a:cubicBezTo>
                      <a:pt x="32176" y="36064"/>
                      <a:pt x="38075" y="30969"/>
                      <a:pt x="38075" y="23193"/>
                    </a:cubicBezTo>
                    <a:cubicBezTo>
                      <a:pt x="38075" y="14613"/>
                      <a:pt x="32042" y="10725"/>
                      <a:pt x="22791" y="10725"/>
                    </a:cubicBezTo>
                    <a:cubicBezTo>
                      <a:pt x="18233" y="10725"/>
                      <a:pt x="15417" y="11127"/>
                      <a:pt x="13943" y="11396"/>
                    </a:cubicBezTo>
                    <a:lnTo>
                      <a:pt x="13943" y="3606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6CF76AD-0272-041A-7E5D-03A9F4F53FE4}"/>
                  </a:ext>
                </a:extLst>
              </p:cNvPr>
              <p:cNvSpPr/>
              <p:nvPr/>
            </p:nvSpPr>
            <p:spPr>
              <a:xfrm>
                <a:off x="5245288" y="3474850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C0ECAC9-87C1-8396-0AAF-73E0B7E0C72E}"/>
                  </a:ext>
                </a:extLst>
              </p:cNvPr>
              <p:cNvSpPr/>
              <p:nvPr/>
            </p:nvSpPr>
            <p:spPr>
              <a:xfrm>
                <a:off x="5304947" y="3475118"/>
                <a:ext cx="55100" cy="81646"/>
              </a:xfrm>
              <a:custGeom>
                <a:avLst/>
                <a:gdLst>
                  <a:gd name="connsiteX0" fmla="*/ 54967 w 55100"/>
                  <a:gd name="connsiteY0" fmla="*/ 1072 h 81646"/>
                  <a:gd name="connsiteX1" fmla="*/ 54565 w 55100"/>
                  <a:gd name="connsiteY1" fmla="*/ 17295 h 81646"/>
                  <a:gd name="connsiteX2" fmla="*/ 54565 w 55100"/>
                  <a:gd name="connsiteY2" fmla="*/ 49202 h 81646"/>
                  <a:gd name="connsiteX3" fmla="*/ 46252 w 55100"/>
                  <a:gd name="connsiteY3" fmla="*/ 74809 h 81646"/>
                  <a:gd name="connsiteX4" fmla="*/ 24534 w 55100"/>
                  <a:gd name="connsiteY4" fmla="*/ 81646 h 81646"/>
                  <a:gd name="connsiteX5" fmla="*/ 4826 w 55100"/>
                  <a:gd name="connsiteY5" fmla="*/ 77088 h 81646"/>
                  <a:gd name="connsiteX6" fmla="*/ 7910 w 55100"/>
                  <a:gd name="connsiteY6" fmla="*/ 66363 h 81646"/>
                  <a:gd name="connsiteX7" fmla="*/ 24266 w 55100"/>
                  <a:gd name="connsiteY7" fmla="*/ 70653 h 81646"/>
                  <a:gd name="connsiteX8" fmla="*/ 40488 w 55100"/>
                  <a:gd name="connsiteY8" fmla="*/ 53626 h 81646"/>
                  <a:gd name="connsiteX9" fmla="*/ 40488 w 55100"/>
                  <a:gd name="connsiteY9" fmla="*/ 48800 h 81646"/>
                  <a:gd name="connsiteX10" fmla="*/ 40220 w 55100"/>
                  <a:gd name="connsiteY10" fmla="*/ 48800 h 81646"/>
                  <a:gd name="connsiteX11" fmla="*/ 23864 w 55100"/>
                  <a:gd name="connsiteY11" fmla="*/ 57112 h 81646"/>
                  <a:gd name="connsiteX12" fmla="*/ 0 w 55100"/>
                  <a:gd name="connsiteY12" fmla="*/ 29629 h 81646"/>
                  <a:gd name="connsiteX13" fmla="*/ 25607 w 55100"/>
                  <a:gd name="connsiteY13" fmla="*/ 0 h 81646"/>
                  <a:gd name="connsiteX14" fmla="*/ 41963 w 55100"/>
                  <a:gd name="connsiteY14" fmla="*/ 8848 h 81646"/>
                  <a:gd name="connsiteX15" fmla="*/ 42231 w 55100"/>
                  <a:gd name="connsiteY15" fmla="*/ 8848 h 81646"/>
                  <a:gd name="connsiteX16" fmla="*/ 42767 w 55100"/>
                  <a:gd name="connsiteY16" fmla="*/ 1341 h 81646"/>
                  <a:gd name="connsiteX17" fmla="*/ 55101 w 55100"/>
                  <a:gd name="connsiteY17" fmla="*/ 1341 h 81646"/>
                  <a:gd name="connsiteX18" fmla="*/ 40354 w 55100"/>
                  <a:gd name="connsiteY18" fmla="*/ 23596 h 81646"/>
                  <a:gd name="connsiteX19" fmla="*/ 39951 w 55100"/>
                  <a:gd name="connsiteY19" fmla="*/ 19842 h 81646"/>
                  <a:gd name="connsiteX20" fmla="*/ 28422 w 55100"/>
                  <a:gd name="connsiteY20" fmla="*/ 10725 h 81646"/>
                  <a:gd name="connsiteX21" fmla="*/ 14613 w 55100"/>
                  <a:gd name="connsiteY21" fmla="*/ 29092 h 81646"/>
                  <a:gd name="connsiteX22" fmla="*/ 28422 w 55100"/>
                  <a:gd name="connsiteY22" fmla="*/ 46387 h 81646"/>
                  <a:gd name="connsiteX23" fmla="*/ 39951 w 55100"/>
                  <a:gd name="connsiteY23" fmla="*/ 37806 h 81646"/>
                  <a:gd name="connsiteX24" fmla="*/ 40488 w 55100"/>
                  <a:gd name="connsiteY24" fmla="*/ 32712 h 81646"/>
                  <a:gd name="connsiteX25" fmla="*/ 40488 w 55100"/>
                  <a:gd name="connsiteY25" fmla="*/ 23596 h 8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100" h="81646">
                    <a:moveTo>
                      <a:pt x="54967" y="1072"/>
                    </a:moveTo>
                    <a:cubicBezTo>
                      <a:pt x="54699" y="4826"/>
                      <a:pt x="54565" y="9519"/>
                      <a:pt x="54565" y="17295"/>
                    </a:cubicBezTo>
                    <a:lnTo>
                      <a:pt x="54565" y="49202"/>
                    </a:lnTo>
                    <a:cubicBezTo>
                      <a:pt x="54565" y="61000"/>
                      <a:pt x="52151" y="69446"/>
                      <a:pt x="46252" y="74809"/>
                    </a:cubicBezTo>
                    <a:cubicBezTo>
                      <a:pt x="40354" y="80037"/>
                      <a:pt x="32310" y="81646"/>
                      <a:pt x="24534" y="81646"/>
                    </a:cubicBezTo>
                    <a:cubicBezTo>
                      <a:pt x="17295" y="81646"/>
                      <a:pt x="9787" y="80171"/>
                      <a:pt x="4826" y="77088"/>
                    </a:cubicBezTo>
                    <a:lnTo>
                      <a:pt x="7910" y="66363"/>
                    </a:lnTo>
                    <a:cubicBezTo>
                      <a:pt x="11529" y="68508"/>
                      <a:pt x="17563" y="70653"/>
                      <a:pt x="24266" y="70653"/>
                    </a:cubicBezTo>
                    <a:cubicBezTo>
                      <a:pt x="33516" y="70653"/>
                      <a:pt x="40488" y="65826"/>
                      <a:pt x="40488" y="53626"/>
                    </a:cubicBezTo>
                    <a:lnTo>
                      <a:pt x="40488" y="48800"/>
                    </a:lnTo>
                    <a:lnTo>
                      <a:pt x="40220" y="48800"/>
                    </a:lnTo>
                    <a:cubicBezTo>
                      <a:pt x="37002" y="53760"/>
                      <a:pt x="31237" y="57112"/>
                      <a:pt x="23864" y="57112"/>
                    </a:cubicBezTo>
                    <a:cubicBezTo>
                      <a:pt x="9921" y="57112"/>
                      <a:pt x="0" y="45582"/>
                      <a:pt x="0" y="29629"/>
                    </a:cubicBezTo>
                    <a:cubicBezTo>
                      <a:pt x="0" y="11127"/>
                      <a:pt x="12066" y="0"/>
                      <a:pt x="25607" y="0"/>
                    </a:cubicBezTo>
                    <a:cubicBezTo>
                      <a:pt x="34187" y="0"/>
                      <a:pt x="39281" y="4156"/>
                      <a:pt x="41963" y="8848"/>
                    </a:cubicBezTo>
                    <a:lnTo>
                      <a:pt x="42231" y="8848"/>
                    </a:lnTo>
                    <a:lnTo>
                      <a:pt x="42767" y="1341"/>
                    </a:lnTo>
                    <a:lnTo>
                      <a:pt x="55101" y="1341"/>
                    </a:lnTo>
                    <a:close/>
                    <a:moveTo>
                      <a:pt x="40354" y="23596"/>
                    </a:moveTo>
                    <a:cubicBezTo>
                      <a:pt x="40354" y="22389"/>
                      <a:pt x="40354" y="20914"/>
                      <a:pt x="39951" y="19842"/>
                    </a:cubicBezTo>
                    <a:cubicBezTo>
                      <a:pt x="38477" y="14613"/>
                      <a:pt x="34455" y="10725"/>
                      <a:pt x="28422" y="10725"/>
                    </a:cubicBezTo>
                    <a:cubicBezTo>
                      <a:pt x="20512" y="10725"/>
                      <a:pt x="14613" y="17697"/>
                      <a:pt x="14613" y="29092"/>
                    </a:cubicBezTo>
                    <a:cubicBezTo>
                      <a:pt x="14613" y="38745"/>
                      <a:pt x="19439" y="46387"/>
                      <a:pt x="28422" y="46387"/>
                    </a:cubicBezTo>
                    <a:cubicBezTo>
                      <a:pt x="33784" y="46387"/>
                      <a:pt x="38343" y="42901"/>
                      <a:pt x="39951" y="37806"/>
                    </a:cubicBezTo>
                    <a:cubicBezTo>
                      <a:pt x="40354" y="36332"/>
                      <a:pt x="40488" y="34321"/>
                      <a:pt x="40488" y="32712"/>
                    </a:cubicBezTo>
                    <a:lnTo>
                      <a:pt x="40488" y="2359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9F2483F-5686-0D33-09A4-3814A599DF36}"/>
                  </a:ext>
                </a:extLst>
              </p:cNvPr>
              <p:cNvSpPr/>
              <p:nvPr/>
            </p:nvSpPr>
            <p:spPr>
              <a:xfrm>
                <a:off x="5373455" y="3452595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1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8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193AE91-37F7-F92A-DCB5-ACCDA18974D0}"/>
                  </a:ext>
                </a:extLst>
              </p:cNvPr>
              <p:cNvSpPr/>
              <p:nvPr/>
            </p:nvSpPr>
            <p:spPr>
              <a:xfrm>
                <a:off x="5400134" y="3474984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3E47F-63E1-BCB0-8297-732C8B41876B}"/>
                  </a:ext>
                </a:extLst>
              </p:cNvPr>
              <p:cNvSpPr/>
              <p:nvPr/>
            </p:nvSpPr>
            <p:spPr>
              <a:xfrm>
                <a:off x="5446387" y="3460103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7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40" y="61938"/>
                      <a:pt x="33516" y="61536"/>
                      <a:pt x="34723" y="61268"/>
                    </a:cubicBezTo>
                    <a:lnTo>
                      <a:pt x="34991" y="72127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A2A2147-224A-208B-EA6D-0F19738099AE}"/>
                  </a:ext>
                </a:extLst>
              </p:cNvPr>
              <p:cNvSpPr/>
              <p:nvPr/>
            </p:nvSpPr>
            <p:spPr>
              <a:xfrm>
                <a:off x="5492103" y="3474850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2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5DD1C56-F7A9-592C-E4D2-AE4C7F320617}"/>
                  </a:ext>
                </a:extLst>
              </p:cNvPr>
              <p:cNvSpPr/>
              <p:nvPr/>
            </p:nvSpPr>
            <p:spPr>
              <a:xfrm>
                <a:off x="5529910" y="3476191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6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1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6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3" y="64084"/>
                      <a:pt x="18367" y="60732"/>
                      <a:pt x="20378" y="56978"/>
                    </a:cubicBezTo>
                    <a:cubicBezTo>
                      <a:pt x="20914" y="55906"/>
                      <a:pt x="21316" y="55101"/>
                      <a:pt x="21316" y="54431"/>
                    </a:cubicBezTo>
                    <a:cubicBezTo>
                      <a:pt x="21316" y="53894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44A1F66-6E74-C554-E2E7-633267602F7C}"/>
                  </a:ext>
                </a:extLst>
              </p:cNvPr>
              <p:cNvSpPr/>
              <p:nvPr/>
            </p:nvSpPr>
            <p:spPr>
              <a:xfrm>
                <a:off x="5107728" y="3661872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3CFF102-B8D5-0DA0-824B-BFD77C51D47B}"/>
                  </a:ext>
                </a:extLst>
              </p:cNvPr>
              <p:cNvSpPr/>
              <p:nvPr/>
            </p:nvSpPr>
            <p:spPr>
              <a:xfrm>
                <a:off x="5171686" y="3627953"/>
                <a:ext cx="44912" cy="77892"/>
              </a:xfrm>
              <a:custGeom>
                <a:avLst/>
                <a:gdLst>
                  <a:gd name="connsiteX0" fmla="*/ 0 w 44912"/>
                  <a:gd name="connsiteY0" fmla="*/ 0 h 77892"/>
                  <a:gd name="connsiteX1" fmla="*/ 44912 w 44912"/>
                  <a:gd name="connsiteY1" fmla="*/ 0 h 77892"/>
                  <a:gd name="connsiteX2" fmla="*/ 44912 w 44912"/>
                  <a:gd name="connsiteY2" fmla="*/ 11664 h 77892"/>
                  <a:gd name="connsiteX3" fmla="*/ 14211 w 44912"/>
                  <a:gd name="connsiteY3" fmla="*/ 11664 h 77892"/>
                  <a:gd name="connsiteX4" fmla="*/ 14211 w 44912"/>
                  <a:gd name="connsiteY4" fmla="*/ 33114 h 77892"/>
                  <a:gd name="connsiteX5" fmla="*/ 42901 w 44912"/>
                  <a:gd name="connsiteY5" fmla="*/ 33114 h 77892"/>
                  <a:gd name="connsiteX6" fmla="*/ 42901 w 44912"/>
                  <a:gd name="connsiteY6" fmla="*/ 44778 h 77892"/>
                  <a:gd name="connsiteX7" fmla="*/ 14211 w 44912"/>
                  <a:gd name="connsiteY7" fmla="*/ 44778 h 77892"/>
                  <a:gd name="connsiteX8" fmla="*/ 14211 w 44912"/>
                  <a:gd name="connsiteY8" fmla="*/ 77892 h 77892"/>
                  <a:gd name="connsiteX9" fmla="*/ 0 w 44912"/>
                  <a:gd name="connsiteY9" fmla="*/ 77892 h 77892"/>
                  <a:gd name="connsiteX10" fmla="*/ 0 w 44912"/>
                  <a:gd name="connsiteY10" fmla="*/ 0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912" h="77892">
                    <a:moveTo>
                      <a:pt x="0" y="0"/>
                    </a:moveTo>
                    <a:lnTo>
                      <a:pt x="44912" y="0"/>
                    </a:lnTo>
                    <a:lnTo>
                      <a:pt x="44912" y="11664"/>
                    </a:lnTo>
                    <a:lnTo>
                      <a:pt x="14211" y="11664"/>
                    </a:lnTo>
                    <a:lnTo>
                      <a:pt x="14211" y="33114"/>
                    </a:lnTo>
                    <a:lnTo>
                      <a:pt x="42901" y="33114"/>
                    </a:lnTo>
                    <a:lnTo>
                      <a:pt x="42901" y="44778"/>
                    </a:lnTo>
                    <a:lnTo>
                      <a:pt x="14211" y="44778"/>
                    </a:lnTo>
                    <a:lnTo>
                      <a:pt x="14211" y="77892"/>
                    </a:lnTo>
                    <a:lnTo>
                      <a:pt x="0" y="778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36043A6-9D7E-80E3-7A61-C09862DCB8BD}"/>
                  </a:ext>
                </a:extLst>
              </p:cNvPr>
              <p:cNvSpPr/>
              <p:nvPr/>
            </p:nvSpPr>
            <p:spPr>
              <a:xfrm>
                <a:off x="5230272" y="3627953"/>
                <a:ext cx="60866" cy="79232"/>
              </a:xfrm>
              <a:custGeom>
                <a:avLst/>
                <a:gdLst>
                  <a:gd name="connsiteX0" fmla="*/ 14345 w 60866"/>
                  <a:gd name="connsiteY0" fmla="*/ 0 h 79232"/>
                  <a:gd name="connsiteX1" fmla="*/ 14345 w 60866"/>
                  <a:gd name="connsiteY1" fmla="*/ 45448 h 79232"/>
                  <a:gd name="connsiteX2" fmla="*/ 30299 w 60866"/>
                  <a:gd name="connsiteY2" fmla="*/ 67703 h 79232"/>
                  <a:gd name="connsiteX3" fmla="*/ 46655 w 60866"/>
                  <a:gd name="connsiteY3" fmla="*/ 45448 h 79232"/>
                  <a:gd name="connsiteX4" fmla="*/ 46655 w 60866"/>
                  <a:gd name="connsiteY4" fmla="*/ 0 h 79232"/>
                  <a:gd name="connsiteX5" fmla="*/ 60866 w 60866"/>
                  <a:gd name="connsiteY5" fmla="*/ 0 h 79232"/>
                  <a:gd name="connsiteX6" fmla="*/ 60866 w 60866"/>
                  <a:gd name="connsiteY6" fmla="*/ 44510 h 79232"/>
                  <a:gd name="connsiteX7" fmla="*/ 29763 w 60866"/>
                  <a:gd name="connsiteY7" fmla="*/ 79233 h 79232"/>
                  <a:gd name="connsiteX8" fmla="*/ 0 w 60866"/>
                  <a:gd name="connsiteY8" fmla="*/ 44644 h 79232"/>
                  <a:gd name="connsiteX9" fmla="*/ 0 w 60866"/>
                  <a:gd name="connsiteY9" fmla="*/ 0 h 79232"/>
                  <a:gd name="connsiteX10" fmla="*/ 14211 w 60866"/>
                  <a:gd name="connsiteY10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866" h="79232">
                    <a:moveTo>
                      <a:pt x="14345" y="0"/>
                    </a:moveTo>
                    <a:lnTo>
                      <a:pt x="14345" y="45448"/>
                    </a:lnTo>
                    <a:cubicBezTo>
                      <a:pt x="14345" y="60732"/>
                      <a:pt x="20646" y="67703"/>
                      <a:pt x="30299" y="67703"/>
                    </a:cubicBezTo>
                    <a:cubicBezTo>
                      <a:pt x="40622" y="67703"/>
                      <a:pt x="46655" y="60598"/>
                      <a:pt x="46655" y="45448"/>
                    </a:cubicBezTo>
                    <a:lnTo>
                      <a:pt x="46655" y="0"/>
                    </a:lnTo>
                    <a:lnTo>
                      <a:pt x="60866" y="0"/>
                    </a:lnTo>
                    <a:lnTo>
                      <a:pt x="60866" y="44510"/>
                    </a:lnTo>
                    <a:cubicBezTo>
                      <a:pt x="60866" y="68508"/>
                      <a:pt x="48532" y="79233"/>
                      <a:pt x="29763" y="79233"/>
                    </a:cubicBezTo>
                    <a:cubicBezTo>
                      <a:pt x="10994" y="79233"/>
                      <a:pt x="0" y="69178"/>
                      <a:pt x="0" y="44644"/>
                    </a:cubicBez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E8AB12F-2D47-46CA-1607-8F62D7B24200}"/>
                  </a:ext>
                </a:extLst>
              </p:cNvPr>
              <p:cNvSpPr/>
              <p:nvPr/>
            </p:nvSpPr>
            <p:spPr>
              <a:xfrm>
                <a:off x="5326666" y="3670184"/>
                <a:ext cx="29494" cy="9786"/>
              </a:xfrm>
              <a:custGeom>
                <a:avLst/>
                <a:gdLst>
                  <a:gd name="connsiteX0" fmla="*/ 29495 w 29494"/>
                  <a:gd name="connsiteY0" fmla="*/ 0 h 9786"/>
                  <a:gd name="connsiteX1" fmla="*/ 29495 w 29494"/>
                  <a:gd name="connsiteY1" fmla="*/ 9787 h 9786"/>
                  <a:gd name="connsiteX2" fmla="*/ 0 w 29494"/>
                  <a:gd name="connsiteY2" fmla="*/ 9787 h 9786"/>
                  <a:gd name="connsiteX3" fmla="*/ 0 w 29494"/>
                  <a:gd name="connsiteY3" fmla="*/ 0 h 9786"/>
                  <a:gd name="connsiteX4" fmla="*/ 29495 w 29494"/>
                  <a:gd name="connsiteY4" fmla="*/ 0 h 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94" h="9786">
                    <a:moveTo>
                      <a:pt x="29495" y="0"/>
                    </a:moveTo>
                    <a:lnTo>
                      <a:pt x="29495" y="9787"/>
                    </a:lnTo>
                    <a:lnTo>
                      <a:pt x="0" y="9787"/>
                    </a:lnTo>
                    <a:lnTo>
                      <a:pt x="0" y="0"/>
                    </a:lnTo>
                    <a:lnTo>
                      <a:pt x="29495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D1DB0C1-8653-A32C-9F68-444EB9F75B4F}"/>
                  </a:ext>
                </a:extLst>
              </p:cNvPr>
              <p:cNvSpPr/>
              <p:nvPr/>
            </p:nvSpPr>
            <p:spPr>
              <a:xfrm>
                <a:off x="5388068" y="3629294"/>
                <a:ext cx="50274" cy="77758"/>
              </a:xfrm>
              <a:custGeom>
                <a:avLst/>
                <a:gdLst>
                  <a:gd name="connsiteX0" fmla="*/ 3352 w 50274"/>
                  <a:gd name="connsiteY0" fmla="*/ 61938 h 77758"/>
                  <a:gd name="connsiteX1" fmla="*/ 20512 w 50274"/>
                  <a:gd name="connsiteY1" fmla="*/ 66497 h 77758"/>
                  <a:gd name="connsiteX2" fmla="*/ 35662 w 50274"/>
                  <a:gd name="connsiteY2" fmla="*/ 54431 h 77758"/>
                  <a:gd name="connsiteX3" fmla="*/ 18635 w 50274"/>
                  <a:gd name="connsiteY3" fmla="*/ 41695 h 77758"/>
                  <a:gd name="connsiteX4" fmla="*/ 12066 w 50274"/>
                  <a:gd name="connsiteY4" fmla="*/ 41695 h 77758"/>
                  <a:gd name="connsiteX5" fmla="*/ 12066 w 50274"/>
                  <a:gd name="connsiteY5" fmla="*/ 31237 h 77758"/>
                  <a:gd name="connsiteX6" fmla="*/ 18367 w 50274"/>
                  <a:gd name="connsiteY6" fmla="*/ 31237 h 77758"/>
                  <a:gd name="connsiteX7" fmla="*/ 33248 w 50274"/>
                  <a:gd name="connsiteY7" fmla="*/ 20780 h 77758"/>
                  <a:gd name="connsiteX8" fmla="*/ 21183 w 50274"/>
                  <a:gd name="connsiteY8" fmla="*/ 11395 h 77758"/>
                  <a:gd name="connsiteX9" fmla="*/ 5765 w 50274"/>
                  <a:gd name="connsiteY9" fmla="*/ 16088 h 77758"/>
                  <a:gd name="connsiteX10" fmla="*/ 2547 w 50274"/>
                  <a:gd name="connsiteY10" fmla="*/ 5765 h 77758"/>
                  <a:gd name="connsiteX11" fmla="*/ 24132 w 50274"/>
                  <a:gd name="connsiteY11" fmla="*/ 0 h 77758"/>
                  <a:gd name="connsiteX12" fmla="*/ 47594 w 50274"/>
                  <a:gd name="connsiteY12" fmla="*/ 18367 h 77758"/>
                  <a:gd name="connsiteX13" fmla="*/ 33785 w 50274"/>
                  <a:gd name="connsiteY13" fmla="*/ 35930 h 77758"/>
                  <a:gd name="connsiteX14" fmla="*/ 33785 w 50274"/>
                  <a:gd name="connsiteY14" fmla="*/ 36198 h 77758"/>
                  <a:gd name="connsiteX15" fmla="*/ 50275 w 50274"/>
                  <a:gd name="connsiteY15" fmla="*/ 54967 h 77758"/>
                  <a:gd name="connsiteX16" fmla="*/ 21048 w 50274"/>
                  <a:gd name="connsiteY16" fmla="*/ 77758 h 77758"/>
                  <a:gd name="connsiteX17" fmla="*/ 0 w 50274"/>
                  <a:gd name="connsiteY17" fmla="*/ 72530 h 77758"/>
                  <a:gd name="connsiteX18" fmla="*/ 3218 w 50274"/>
                  <a:gd name="connsiteY18" fmla="*/ 61804 h 7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274" h="77758">
                    <a:moveTo>
                      <a:pt x="3352" y="61938"/>
                    </a:moveTo>
                    <a:cubicBezTo>
                      <a:pt x="6301" y="63681"/>
                      <a:pt x="13273" y="66497"/>
                      <a:pt x="20512" y="66497"/>
                    </a:cubicBezTo>
                    <a:cubicBezTo>
                      <a:pt x="31372" y="66497"/>
                      <a:pt x="35796" y="60330"/>
                      <a:pt x="35662" y="54431"/>
                    </a:cubicBezTo>
                    <a:cubicBezTo>
                      <a:pt x="35662" y="45582"/>
                      <a:pt x="27350" y="41695"/>
                      <a:pt x="18635" y="41695"/>
                    </a:cubicBezTo>
                    <a:lnTo>
                      <a:pt x="12066" y="41695"/>
                    </a:lnTo>
                    <a:lnTo>
                      <a:pt x="12066" y="31237"/>
                    </a:lnTo>
                    <a:lnTo>
                      <a:pt x="18367" y="31237"/>
                    </a:lnTo>
                    <a:cubicBezTo>
                      <a:pt x="24936" y="31237"/>
                      <a:pt x="33248" y="28288"/>
                      <a:pt x="33248" y="20780"/>
                    </a:cubicBezTo>
                    <a:cubicBezTo>
                      <a:pt x="33248" y="15686"/>
                      <a:pt x="29360" y="11395"/>
                      <a:pt x="21183" y="11395"/>
                    </a:cubicBezTo>
                    <a:cubicBezTo>
                      <a:pt x="15016" y="11395"/>
                      <a:pt x="8983" y="14077"/>
                      <a:pt x="5765" y="16088"/>
                    </a:cubicBezTo>
                    <a:lnTo>
                      <a:pt x="2547" y="5765"/>
                    </a:lnTo>
                    <a:cubicBezTo>
                      <a:pt x="6837" y="2815"/>
                      <a:pt x="15150" y="0"/>
                      <a:pt x="24132" y="0"/>
                    </a:cubicBezTo>
                    <a:cubicBezTo>
                      <a:pt x="39684" y="0"/>
                      <a:pt x="47594" y="8580"/>
                      <a:pt x="47594" y="18367"/>
                    </a:cubicBezTo>
                    <a:cubicBezTo>
                      <a:pt x="47594" y="26277"/>
                      <a:pt x="43035" y="32712"/>
                      <a:pt x="33785" y="35930"/>
                    </a:cubicBezTo>
                    <a:lnTo>
                      <a:pt x="33785" y="36198"/>
                    </a:lnTo>
                    <a:cubicBezTo>
                      <a:pt x="42901" y="37806"/>
                      <a:pt x="50275" y="44778"/>
                      <a:pt x="50275" y="54967"/>
                    </a:cubicBezTo>
                    <a:cubicBezTo>
                      <a:pt x="50275" y="67703"/>
                      <a:pt x="39684" y="77758"/>
                      <a:pt x="21048" y="77758"/>
                    </a:cubicBezTo>
                    <a:cubicBezTo>
                      <a:pt x="11932" y="77758"/>
                      <a:pt x="4022" y="75211"/>
                      <a:pt x="0" y="72530"/>
                    </a:cubicBezTo>
                    <a:lnTo>
                      <a:pt x="3218" y="6180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3B6763D-5ADC-48DC-6A35-89248010FC52}"/>
                  </a:ext>
                </a:extLst>
              </p:cNvPr>
              <p:cNvSpPr/>
              <p:nvPr/>
            </p:nvSpPr>
            <p:spPr>
              <a:xfrm>
                <a:off x="5470519" y="3649538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6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1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6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3" y="64083"/>
                      <a:pt x="18367" y="60732"/>
                      <a:pt x="20378" y="56978"/>
                    </a:cubicBezTo>
                    <a:cubicBezTo>
                      <a:pt x="20914" y="55905"/>
                      <a:pt x="21316" y="55101"/>
                      <a:pt x="21316" y="54431"/>
                    </a:cubicBezTo>
                    <a:cubicBezTo>
                      <a:pt x="21316" y="53895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A649C42-6546-72E3-892B-34D0CAC7437A}"/>
                  </a:ext>
                </a:extLst>
              </p:cNvPr>
              <p:cNvSpPr/>
              <p:nvPr/>
            </p:nvSpPr>
            <p:spPr>
              <a:xfrm>
                <a:off x="5529776" y="3648331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338642F-968D-609D-FD6E-6E885D76BBCA}"/>
                  </a:ext>
                </a:extLst>
              </p:cNvPr>
              <p:cNvSpPr/>
              <p:nvPr/>
            </p:nvSpPr>
            <p:spPr>
              <a:xfrm>
                <a:off x="5589033" y="3648197"/>
                <a:ext cx="48397" cy="58854"/>
              </a:xfrm>
              <a:custGeom>
                <a:avLst/>
                <a:gdLst>
                  <a:gd name="connsiteX0" fmla="*/ 35662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6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2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5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2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6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439ED72-A036-7C4C-4EE2-F4FBD30944CD}"/>
                  </a:ext>
                </a:extLst>
              </p:cNvPr>
              <p:cNvSpPr/>
              <p:nvPr/>
            </p:nvSpPr>
            <p:spPr>
              <a:xfrm>
                <a:off x="5651239" y="3648331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3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3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9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2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3B1313A-593B-7C9F-0002-41A43A121AD7}"/>
                  </a:ext>
                </a:extLst>
              </p:cNvPr>
              <p:cNvSpPr/>
              <p:nvPr/>
            </p:nvSpPr>
            <p:spPr>
              <a:xfrm>
                <a:off x="5689180" y="3648465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071557C-222B-FF53-BACC-1DC4D21A86A2}"/>
                  </a:ext>
                </a:extLst>
              </p:cNvPr>
              <p:cNvSpPr/>
              <p:nvPr/>
            </p:nvSpPr>
            <p:spPr>
              <a:xfrm>
                <a:off x="5107728" y="3835353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7BE5168-A0A6-ED96-56D3-7E29326EA7B1}"/>
                  </a:ext>
                </a:extLst>
              </p:cNvPr>
              <p:cNvSpPr/>
              <p:nvPr/>
            </p:nvSpPr>
            <p:spPr>
              <a:xfrm>
                <a:off x="5167530" y="3800228"/>
                <a:ext cx="60463" cy="80305"/>
              </a:xfrm>
              <a:custGeom>
                <a:avLst/>
                <a:gdLst>
                  <a:gd name="connsiteX0" fmla="*/ 59927 w 60463"/>
                  <a:gd name="connsiteY0" fmla="*/ 76820 h 80305"/>
                  <a:gd name="connsiteX1" fmla="*/ 39818 w 60463"/>
                  <a:gd name="connsiteY1" fmla="*/ 80305 h 80305"/>
                  <a:gd name="connsiteX2" fmla="*/ 0 w 60463"/>
                  <a:gd name="connsiteY2" fmla="*/ 41158 h 80305"/>
                  <a:gd name="connsiteX3" fmla="*/ 41561 w 60463"/>
                  <a:gd name="connsiteY3" fmla="*/ 0 h 80305"/>
                  <a:gd name="connsiteX4" fmla="*/ 60464 w 60463"/>
                  <a:gd name="connsiteY4" fmla="*/ 3486 h 80305"/>
                  <a:gd name="connsiteX5" fmla="*/ 57380 w 60463"/>
                  <a:gd name="connsiteY5" fmla="*/ 14747 h 80305"/>
                  <a:gd name="connsiteX6" fmla="*/ 42096 w 60463"/>
                  <a:gd name="connsiteY6" fmla="*/ 11798 h 80305"/>
                  <a:gd name="connsiteX7" fmla="*/ 14881 w 60463"/>
                  <a:gd name="connsiteY7" fmla="*/ 40488 h 80305"/>
                  <a:gd name="connsiteX8" fmla="*/ 42096 w 60463"/>
                  <a:gd name="connsiteY8" fmla="*/ 68508 h 80305"/>
                  <a:gd name="connsiteX9" fmla="*/ 57648 w 60463"/>
                  <a:gd name="connsiteY9" fmla="*/ 65558 h 80305"/>
                  <a:gd name="connsiteX10" fmla="*/ 59927 w 60463"/>
                  <a:gd name="connsiteY10" fmla="*/ 76820 h 8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463" h="80305">
                    <a:moveTo>
                      <a:pt x="59927" y="76820"/>
                    </a:moveTo>
                    <a:cubicBezTo>
                      <a:pt x="56576" y="78563"/>
                      <a:pt x="49202" y="80305"/>
                      <a:pt x="39818" y="80305"/>
                    </a:cubicBezTo>
                    <a:cubicBezTo>
                      <a:pt x="15015" y="80305"/>
                      <a:pt x="0" y="64754"/>
                      <a:pt x="0" y="41158"/>
                    </a:cubicBezTo>
                    <a:cubicBezTo>
                      <a:pt x="0" y="15552"/>
                      <a:pt x="17831" y="0"/>
                      <a:pt x="41561" y="0"/>
                    </a:cubicBezTo>
                    <a:cubicBezTo>
                      <a:pt x="50945" y="0"/>
                      <a:pt x="57648" y="2011"/>
                      <a:pt x="60464" y="3486"/>
                    </a:cubicBezTo>
                    <a:lnTo>
                      <a:pt x="57380" y="14747"/>
                    </a:lnTo>
                    <a:cubicBezTo>
                      <a:pt x="53626" y="13138"/>
                      <a:pt x="48532" y="11798"/>
                      <a:pt x="42096" y="11798"/>
                    </a:cubicBezTo>
                    <a:cubicBezTo>
                      <a:pt x="26277" y="11798"/>
                      <a:pt x="14881" y="21719"/>
                      <a:pt x="14881" y="40488"/>
                    </a:cubicBezTo>
                    <a:cubicBezTo>
                      <a:pt x="14881" y="57648"/>
                      <a:pt x="24936" y="68508"/>
                      <a:pt x="42096" y="68508"/>
                    </a:cubicBezTo>
                    <a:cubicBezTo>
                      <a:pt x="47862" y="68508"/>
                      <a:pt x="53894" y="67301"/>
                      <a:pt x="57648" y="65558"/>
                    </a:cubicBezTo>
                    <a:lnTo>
                      <a:pt x="59927" y="7682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B9A8F71-A1EA-C14C-027F-6E788B52B871}"/>
                  </a:ext>
                </a:extLst>
              </p:cNvPr>
              <p:cNvSpPr/>
              <p:nvPr/>
            </p:nvSpPr>
            <p:spPr>
              <a:xfrm>
                <a:off x="5233624" y="3821813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2 w 57112"/>
                  <a:gd name="connsiteY3" fmla="*/ 0 h 58720"/>
                  <a:gd name="connsiteX4" fmla="*/ 57112 w 57112"/>
                  <a:gd name="connsiteY4" fmla="*/ 28958 h 58720"/>
                  <a:gd name="connsiteX5" fmla="*/ 14747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7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7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8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F459992-D04B-0902-21AE-DBC288DC71EC}"/>
                  </a:ext>
                </a:extLst>
              </p:cNvPr>
              <p:cNvSpPr/>
              <p:nvPr/>
            </p:nvSpPr>
            <p:spPr>
              <a:xfrm>
                <a:off x="5301864" y="3821813"/>
                <a:ext cx="83389" cy="57514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9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3 w 83389"/>
                  <a:gd name="connsiteY7" fmla="*/ 10457 h 57514"/>
                  <a:gd name="connsiteX8" fmla="*/ 53224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5 w 83389"/>
                  <a:gd name="connsiteY15" fmla="*/ 19037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9 w 83389"/>
                  <a:gd name="connsiteY20" fmla="*/ 11530 h 57514"/>
                  <a:gd name="connsiteX21" fmla="*/ 15150 w 83389"/>
                  <a:gd name="connsiteY21" fmla="*/ 19574 h 57514"/>
                  <a:gd name="connsiteX22" fmla="*/ 14345 w 83389"/>
                  <a:gd name="connsiteY22" fmla="*/ 24132 h 57514"/>
                  <a:gd name="connsiteX23" fmla="*/ 14345 w 83389"/>
                  <a:gd name="connsiteY23" fmla="*/ 57380 h 57514"/>
                  <a:gd name="connsiteX24" fmla="*/ 536 w 83389"/>
                  <a:gd name="connsiteY24" fmla="*/ 57380 h 57514"/>
                  <a:gd name="connsiteX25" fmla="*/ 536 w 83389"/>
                  <a:gd name="connsiteY25" fmla="*/ 17831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9" y="9519"/>
                    </a:lnTo>
                    <a:cubicBezTo>
                      <a:pt x="15954" y="5094"/>
                      <a:pt x="21048" y="0"/>
                      <a:pt x="30433" y="0"/>
                    </a:cubicBezTo>
                    <a:cubicBezTo>
                      <a:pt x="37807" y="0"/>
                      <a:pt x="43571" y="4156"/>
                      <a:pt x="45985" y="10457"/>
                    </a:cubicBezTo>
                    <a:lnTo>
                      <a:pt x="46253" y="10457"/>
                    </a:lnTo>
                    <a:cubicBezTo>
                      <a:pt x="48264" y="7374"/>
                      <a:pt x="50543" y="4960"/>
                      <a:pt x="53224" y="3352"/>
                    </a:cubicBezTo>
                    <a:cubicBezTo>
                      <a:pt x="56308" y="1207"/>
                      <a:pt x="59927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3" y="11530"/>
                      <a:pt x="59525" y="11530"/>
                    </a:cubicBezTo>
                    <a:cubicBezTo>
                      <a:pt x="54699" y="11530"/>
                      <a:pt x="51079" y="15015"/>
                      <a:pt x="49605" y="19037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8" y="11530"/>
                      <a:pt x="25339" y="11530"/>
                    </a:cubicBezTo>
                    <a:cubicBezTo>
                      <a:pt x="19976" y="11530"/>
                      <a:pt x="16490" y="15686"/>
                      <a:pt x="15150" y="19574"/>
                    </a:cubicBezTo>
                    <a:cubicBezTo>
                      <a:pt x="14613" y="20914"/>
                      <a:pt x="14345" y="22523"/>
                      <a:pt x="14345" y="24132"/>
                    </a:cubicBezTo>
                    <a:lnTo>
                      <a:pt x="14345" y="57380"/>
                    </a:lnTo>
                    <a:lnTo>
                      <a:pt x="536" y="57380"/>
                    </a:lnTo>
                    <a:lnTo>
                      <a:pt x="536" y="178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8AAA97C-5EBC-32CC-F638-C16E7F7EDFD4}"/>
                  </a:ext>
                </a:extLst>
              </p:cNvPr>
              <p:cNvSpPr/>
              <p:nvPr/>
            </p:nvSpPr>
            <p:spPr>
              <a:xfrm>
                <a:off x="5399866" y="3821813"/>
                <a:ext cx="56442" cy="80439"/>
              </a:xfrm>
              <a:custGeom>
                <a:avLst/>
                <a:gdLst>
                  <a:gd name="connsiteX0" fmla="*/ 536 w 56442"/>
                  <a:gd name="connsiteY0" fmla="*/ 19976 h 80439"/>
                  <a:gd name="connsiteX1" fmla="*/ 0 w 56442"/>
                  <a:gd name="connsiteY1" fmla="*/ 1207 h 80439"/>
                  <a:gd name="connsiteX2" fmla="*/ 12468 w 56442"/>
                  <a:gd name="connsiteY2" fmla="*/ 1207 h 80439"/>
                  <a:gd name="connsiteX3" fmla="*/ 13139 w 56442"/>
                  <a:gd name="connsiteY3" fmla="*/ 9921 h 80439"/>
                  <a:gd name="connsiteX4" fmla="*/ 13407 w 56442"/>
                  <a:gd name="connsiteY4" fmla="*/ 9921 h 80439"/>
                  <a:gd name="connsiteX5" fmla="*/ 32712 w 56442"/>
                  <a:gd name="connsiteY5" fmla="*/ 0 h 80439"/>
                  <a:gd name="connsiteX6" fmla="*/ 56442 w 56442"/>
                  <a:gd name="connsiteY6" fmla="*/ 28690 h 80439"/>
                  <a:gd name="connsiteX7" fmla="*/ 30835 w 56442"/>
                  <a:gd name="connsiteY7" fmla="*/ 58855 h 80439"/>
                  <a:gd name="connsiteX8" fmla="*/ 15015 w 56442"/>
                  <a:gd name="connsiteY8" fmla="*/ 51347 h 80439"/>
                  <a:gd name="connsiteX9" fmla="*/ 14747 w 56442"/>
                  <a:gd name="connsiteY9" fmla="*/ 51347 h 80439"/>
                  <a:gd name="connsiteX10" fmla="*/ 14747 w 56442"/>
                  <a:gd name="connsiteY10" fmla="*/ 80440 h 80439"/>
                  <a:gd name="connsiteX11" fmla="*/ 536 w 56442"/>
                  <a:gd name="connsiteY11" fmla="*/ 80440 h 80439"/>
                  <a:gd name="connsiteX12" fmla="*/ 536 w 56442"/>
                  <a:gd name="connsiteY12" fmla="*/ 19976 h 80439"/>
                  <a:gd name="connsiteX13" fmla="*/ 14747 w 56442"/>
                  <a:gd name="connsiteY13" fmla="*/ 33919 h 80439"/>
                  <a:gd name="connsiteX14" fmla="*/ 15150 w 56442"/>
                  <a:gd name="connsiteY14" fmla="*/ 37806 h 80439"/>
                  <a:gd name="connsiteX15" fmla="*/ 27618 w 56442"/>
                  <a:gd name="connsiteY15" fmla="*/ 47727 h 80439"/>
                  <a:gd name="connsiteX16" fmla="*/ 41963 w 56442"/>
                  <a:gd name="connsiteY16" fmla="*/ 29092 h 80439"/>
                  <a:gd name="connsiteX17" fmla="*/ 28020 w 56442"/>
                  <a:gd name="connsiteY17" fmla="*/ 11127 h 80439"/>
                  <a:gd name="connsiteX18" fmla="*/ 15284 w 56442"/>
                  <a:gd name="connsiteY18" fmla="*/ 21585 h 80439"/>
                  <a:gd name="connsiteX19" fmla="*/ 14747 w 56442"/>
                  <a:gd name="connsiteY19" fmla="*/ 25204 h 80439"/>
                  <a:gd name="connsiteX20" fmla="*/ 14747 w 56442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2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2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5"/>
                      <a:pt x="15015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50" y="37806"/>
                    </a:cubicBezTo>
                    <a:cubicBezTo>
                      <a:pt x="16490" y="43571"/>
                      <a:pt x="21585" y="47727"/>
                      <a:pt x="27618" y="47727"/>
                    </a:cubicBezTo>
                    <a:cubicBezTo>
                      <a:pt x="36600" y="47727"/>
                      <a:pt x="41963" y="40220"/>
                      <a:pt x="41963" y="29092"/>
                    </a:cubicBezTo>
                    <a:cubicBezTo>
                      <a:pt x="41963" y="19171"/>
                      <a:pt x="37137" y="11127"/>
                      <a:pt x="28020" y="11127"/>
                    </a:cubicBezTo>
                    <a:cubicBezTo>
                      <a:pt x="22121" y="11127"/>
                      <a:pt x="16758" y="15417"/>
                      <a:pt x="15284" y="21585"/>
                    </a:cubicBezTo>
                    <a:cubicBezTo>
                      <a:pt x="14882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F3BDCA4-C9E4-3684-87F4-AB2EDB38D420}"/>
                  </a:ext>
                </a:extLst>
              </p:cNvPr>
              <p:cNvSpPr/>
              <p:nvPr/>
            </p:nvSpPr>
            <p:spPr>
              <a:xfrm>
                <a:off x="5468105" y="3797279"/>
                <a:ext cx="14345" cy="82048"/>
              </a:xfrm>
              <a:custGeom>
                <a:avLst/>
                <a:gdLst>
                  <a:gd name="connsiteX0" fmla="*/ 0 w 14345"/>
                  <a:gd name="connsiteY0" fmla="*/ 0 h 82048"/>
                  <a:gd name="connsiteX1" fmla="*/ 14345 w 14345"/>
                  <a:gd name="connsiteY1" fmla="*/ 0 h 82048"/>
                  <a:gd name="connsiteX2" fmla="*/ 14345 w 14345"/>
                  <a:gd name="connsiteY2" fmla="*/ 82048 h 82048"/>
                  <a:gd name="connsiteX3" fmla="*/ 0 w 14345"/>
                  <a:gd name="connsiteY3" fmla="*/ 82048 h 82048"/>
                  <a:gd name="connsiteX4" fmla="*/ 0 w 14345"/>
                  <a:gd name="connsiteY4" fmla="*/ 0 h 8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5" h="82048">
                    <a:moveTo>
                      <a:pt x="0" y="0"/>
                    </a:moveTo>
                    <a:lnTo>
                      <a:pt x="14345" y="0"/>
                    </a:lnTo>
                    <a:lnTo>
                      <a:pt x="14345" y="82048"/>
                    </a:lnTo>
                    <a:lnTo>
                      <a:pt x="0" y="82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6564A25-A899-A3D5-DD4A-622AFB614FE0}"/>
                  </a:ext>
                </a:extLst>
              </p:cNvPr>
              <p:cNvSpPr/>
              <p:nvPr/>
            </p:nvSpPr>
            <p:spPr>
              <a:xfrm>
                <a:off x="5494114" y="382181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968C92F-E49C-3606-3D9A-5F45A29434C2}"/>
                  </a:ext>
                </a:extLst>
              </p:cNvPr>
              <p:cNvSpPr/>
              <p:nvPr/>
            </p:nvSpPr>
            <p:spPr>
              <a:xfrm>
                <a:off x="5551763" y="3806931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39" y="61938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39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8008C4C-59A5-9912-F1A5-DCF7550F5C0A}"/>
                  </a:ext>
                </a:extLst>
              </p:cNvPr>
              <p:cNvSpPr/>
              <p:nvPr/>
            </p:nvSpPr>
            <p:spPr>
              <a:xfrm>
                <a:off x="5593725" y="382181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88185AA-671A-E110-C21E-7F117C0BF803}"/>
                  </a:ext>
                </a:extLst>
              </p:cNvPr>
              <p:cNvSpPr/>
              <p:nvPr/>
            </p:nvSpPr>
            <p:spPr>
              <a:xfrm>
                <a:off x="5653519" y="3797279"/>
                <a:ext cx="55905" cy="83389"/>
              </a:xfrm>
              <a:custGeom>
                <a:avLst/>
                <a:gdLst>
                  <a:gd name="connsiteX0" fmla="*/ 55369 w 55905"/>
                  <a:gd name="connsiteY0" fmla="*/ 0 h 83389"/>
                  <a:gd name="connsiteX1" fmla="*/ 55369 w 55905"/>
                  <a:gd name="connsiteY1" fmla="*/ 66229 h 83389"/>
                  <a:gd name="connsiteX2" fmla="*/ 55905 w 55905"/>
                  <a:gd name="connsiteY2" fmla="*/ 82048 h 83389"/>
                  <a:gd name="connsiteX3" fmla="*/ 43169 w 55905"/>
                  <a:gd name="connsiteY3" fmla="*/ 82048 h 83389"/>
                  <a:gd name="connsiteX4" fmla="*/ 42633 w 55905"/>
                  <a:gd name="connsiteY4" fmla="*/ 73200 h 83389"/>
                  <a:gd name="connsiteX5" fmla="*/ 42365 w 55905"/>
                  <a:gd name="connsiteY5" fmla="*/ 73200 h 83389"/>
                  <a:gd name="connsiteX6" fmla="*/ 23998 w 55905"/>
                  <a:gd name="connsiteY6" fmla="*/ 83389 h 83389"/>
                  <a:gd name="connsiteX7" fmla="*/ 0 w 55905"/>
                  <a:gd name="connsiteY7" fmla="*/ 54565 h 83389"/>
                  <a:gd name="connsiteX8" fmla="*/ 25204 w 55905"/>
                  <a:gd name="connsiteY8" fmla="*/ 24534 h 83389"/>
                  <a:gd name="connsiteX9" fmla="*/ 41024 w 55905"/>
                  <a:gd name="connsiteY9" fmla="*/ 31908 h 83389"/>
                  <a:gd name="connsiteX10" fmla="*/ 41292 w 55905"/>
                  <a:gd name="connsiteY10" fmla="*/ 31908 h 83389"/>
                  <a:gd name="connsiteX11" fmla="*/ 41292 w 55905"/>
                  <a:gd name="connsiteY11" fmla="*/ 0 h 83389"/>
                  <a:gd name="connsiteX12" fmla="*/ 55503 w 55905"/>
                  <a:gd name="connsiteY12" fmla="*/ 0 h 83389"/>
                  <a:gd name="connsiteX13" fmla="*/ 41158 w 55905"/>
                  <a:gd name="connsiteY13" fmla="*/ 49202 h 83389"/>
                  <a:gd name="connsiteX14" fmla="*/ 40756 w 55905"/>
                  <a:gd name="connsiteY14" fmla="*/ 45448 h 83389"/>
                  <a:gd name="connsiteX15" fmla="*/ 28556 w 55905"/>
                  <a:gd name="connsiteY15" fmla="*/ 35393 h 83389"/>
                  <a:gd name="connsiteX16" fmla="*/ 14345 w 55905"/>
                  <a:gd name="connsiteY16" fmla="*/ 54029 h 83389"/>
                  <a:gd name="connsiteX17" fmla="*/ 28422 w 55905"/>
                  <a:gd name="connsiteY17" fmla="*/ 71859 h 83389"/>
                  <a:gd name="connsiteX18" fmla="*/ 40622 w 55905"/>
                  <a:gd name="connsiteY18" fmla="*/ 61804 h 83389"/>
                  <a:gd name="connsiteX19" fmla="*/ 41158 w 55905"/>
                  <a:gd name="connsiteY19" fmla="*/ 57648 h 83389"/>
                  <a:gd name="connsiteX20" fmla="*/ 41158 w 55905"/>
                  <a:gd name="connsiteY20" fmla="*/ 49202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905" h="83389">
                    <a:moveTo>
                      <a:pt x="55369" y="0"/>
                    </a:moveTo>
                    <a:lnTo>
                      <a:pt x="55369" y="66229"/>
                    </a:lnTo>
                    <a:cubicBezTo>
                      <a:pt x="55369" y="71993"/>
                      <a:pt x="55637" y="78294"/>
                      <a:pt x="55905" y="82048"/>
                    </a:cubicBezTo>
                    <a:lnTo>
                      <a:pt x="43169" y="82048"/>
                    </a:lnTo>
                    <a:lnTo>
                      <a:pt x="42633" y="73200"/>
                    </a:lnTo>
                    <a:lnTo>
                      <a:pt x="42365" y="73200"/>
                    </a:lnTo>
                    <a:cubicBezTo>
                      <a:pt x="39013" y="79501"/>
                      <a:pt x="32176" y="83389"/>
                      <a:pt x="23998" y="83389"/>
                    </a:cubicBezTo>
                    <a:cubicBezTo>
                      <a:pt x="10591" y="83389"/>
                      <a:pt x="0" y="71993"/>
                      <a:pt x="0" y="54565"/>
                    </a:cubicBezTo>
                    <a:cubicBezTo>
                      <a:pt x="0" y="35662"/>
                      <a:pt x="11664" y="24534"/>
                      <a:pt x="25204" y="24534"/>
                    </a:cubicBezTo>
                    <a:cubicBezTo>
                      <a:pt x="32980" y="24534"/>
                      <a:pt x="38477" y="27752"/>
                      <a:pt x="41024" y="31908"/>
                    </a:cubicBezTo>
                    <a:lnTo>
                      <a:pt x="41292" y="31908"/>
                    </a:lnTo>
                    <a:lnTo>
                      <a:pt x="41292" y="0"/>
                    </a:lnTo>
                    <a:lnTo>
                      <a:pt x="55503" y="0"/>
                    </a:lnTo>
                    <a:close/>
                    <a:moveTo>
                      <a:pt x="41158" y="49202"/>
                    </a:moveTo>
                    <a:cubicBezTo>
                      <a:pt x="41158" y="47996"/>
                      <a:pt x="41158" y="46655"/>
                      <a:pt x="40756" y="45448"/>
                    </a:cubicBezTo>
                    <a:cubicBezTo>
                      <a:pt x="39549" y="39952"/>
                      <a:pt x="34991" y="35393"/>
                      <a:pt x="28556" y="35393"/>
                    </a:cubicBezTo>
                    <a:cubicBezTo>
                      <a:pt x="19439" y="35393"/>
                      <a:pt x="14345" y="43437"/>
                      <a:pt x="14345" y="54029"/>
                    </a:cubicBezTo>
                    <a:cubicBezTo>
                      <a:pt x="14345" y="64620"/>
                      <a:pt x="19439" y="71859"/>
                      <a:pt x="28422" y="71859"/>
                    </a:cubicBezTo>
                    <a:cubicBezTo>
                      <a:pt x="34187" y="71859"/>
                      <a:pt x="39281" y="67971"/>
                      <a:pt x="40622" y="61804"/>
                    </a:cubicBezTo>
                    <a:cubicBezTo>
                      <a:pt x="41024" y="60598"/>
                      <a:pt x="41158" y="59123"/>
                      <a:pt x="41158" y="57648"/>
                    </a:cubicBezTo>
                    <a:lnTo>
                      <a:pt x="41158" y="4920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66EA918-9D95-B149-C04B-D2015067274A}"/>
              </a:ext>
            </a:extLst>
          </p:cNvPr>
          <p:cNvSpPr txBox="1"/>
          <p:nvPr/>
        </p:nvSpPr>
        <p:spPr>
          <a:xfrm>
            <a:off x="172184" y="6501532"/>
            <a:ext cx="3175597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374659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 Data on file at Veryan Medical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4659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9" name="Rounded Rectangle 13">
            <a:extLst>
              <a:ext uri="{FF2B5EF4-FFF2-40B4-BE49-F238E27FC236}">
                <a16:creationId xmlns:a16="http://schemas.microsoft.com/office/drawing/2014/main" id="{5D31F412-959D-1B47-BB84-973C6F6EA35C}"/>
              </a:ext>
            </a:extLst>
          </p:cNvPr>
          <p:cNvSpPr/>
          <p:nvPr/>
        </p:nvSpPr>
        <p:spPr>
          <a:xfrm>
            <a:off x="0" y="2180989"/>
            <a:ext cx="2841695" cy="1121467"/>
          </a:xfrm>
          <a:prstGeom prst="roundRect">
            <a:avLst>
              <a:gd name="adj" fmla="val 0"/>
            </a:avLst>
          </a:prstGeom>
          <a:solidFill>
            <a:srgbClr val="D4E2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D20E4D1-2AD6-380A-954C-A8F16AB5A7E8}"/>
              </a:ext>
            </a:extLst>
          </p:cNvPr>
          <p:cNvSpPr txBox="1"/>
          <p:nvPr/>
        </p:nvSpPr>
        <p:spPr>
          <a:xfrm>
            <a:off x="29552" y="2266527"/>
            <a:ext cx="2698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Occlusions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Moderate Lesions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45%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Long Lesions	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58%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Very Long Lesions	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92%</a:t>
            </a:r>
          </a:p>
        </p:txBody>
      </p:sp>
      <p:sp>
        <p:nvSpPr>
          <p:cNvPr id="93" name="Rounded Rectangle 13">
            <a:extLst>
              <a:ext uri="{FF2B5EF4-FFF2-40B4-BE49-F238E27FC236}">
                <a16:creationId xmlns:a16="http://schemas.microsoft.com/office/drawing/2014/main" id="{F450A0BA-355F-92C6-4D9C-13C6FFCD84B6}"/>
              </a:ext>
            </a:extLst>
          </p:cNvPr>
          <p:cNvSpPr/>
          <p:nvPr/>
        </p:nvSpPr>
        <p:spPr>
          <a:xfrm>
            <a:off x="0" y="3399351"/>
            <a:ext cx="2841695" cy="1121466"/>
          </a:xfrm>
          <a:prstGeom prst="roundRect">
            <a:avLst>
              <a:gd name="adj" fmla="val 0"/>
            </a:avLst>
          </a:prstGeom>
          <a:solidFill>
            <a:srgbClr val="D4E2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4F8480F-8391-B9DB-7B63-A9C042C2822C}"/>
              </a:ext>
            </a:extLst>
          </p:cNvPr>
          <p:cNvSpPr txBox="1"/>
          <p:nvPr/>
        </p:nvSpPr>
        <p:spPr>
          <a:xfrm>
            <a:off x="172184" y="3485831"/>
            <a:ext cx="2462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Lesion Length (mm)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Moderate Lesions  	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72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Long Lesions	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160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Very Long Lesions	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269</a:t>
            </a:r>
          </a:p>
        </p:txBody>
      </p:sp>
      <p:sp>
        <p:nvSpPr>
          <p:cNvPr id="95" name="Rounded Rectangle 13">
            <a:extLst>
              <a:ext uri="{FF2B5EF4-FFF2-40B4-BE49-F238E27FC236}">
                <a16:creationId xmlns:a16="http://schemas.microsoft.com/office/drawing/2014/main" id="{FCD7999E-7213-011D-3F31-FDC12C9C696D}"/>
              </a:ext>
            </a:extLst>
          </p:cNvPr>
          <p:cNvSpPr/>
          <p:nvPr/>
        </p:nvSpPr>
        <p:spPr>
          <a:xfrm>
            <a:off x="17195" y="4617878"/>
            <a:ext cx="2841695" cy="1121466"/>
          </a:xfrm>
          <a:prstGeom prst="roundRect">
            <a:avLst>
              <a:gd name="adj" fmla="val 0"/>
            </a:avLst>
          </a:prstGeom>
          <a:solidFill>
            <a:srgbClr val="D4E2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4C90C53-D242-E038-03ED-B0F1C2379B04}"/>
              </a:ext>
            </a:extLst>
          </p:cNvPr>
          <p:cNvSpPr txBox="1"/>
          <p:nvPr/>
        </p:nvSpPr>
        <p:spPr>
          <a:xfrm>
            <a:off x="154989" y="4701557"/>
            <a:ext cx="2479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Severe Calcification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Moderate Lesions	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26%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Long Lesions	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25%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Very Long Lesions	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38%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6DF1FCA-FEC6-C031-9868-4DB503CDBE4E}"/>
              </a:ext>
            </a:extLst>
          </p:cNvPr>
          <p:cNvSpPr txBox="1"/>
          <p:nvPr/>
        </p:nvSpPr>
        <p:spPr>
          <a:xfrm>
            <a:off x="172184" y="1548232"/>
            <a:ext cx="2401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Lesion Demographics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6FB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AECB0415-25B2-944D-45E3-41C9FD50D639}"/>
              </a:ext>
            </a:extLst>
          </p:cNvPr>
          <p:cNvSpPr/>
          <p:nvPr/>
        </p:nvSpPr>
        <p:spPr>
          <a:xfrm>
            <a:off x="3664040" y="5026842"/>
            <a:ext cx="5527093" cy="1271191"/>
          </a:xfrm>
          <a:custGeom>
            <a:avLst/>
            <a:gdLst>
              <a:gd name="connsiteX0" fmla="*/ 0 w 3555456"/>
              <a:gd name="connsiteY0" fmla="*/ 0 h 1271191"/>
              <a:gd name="connsiteX1" fmla="*/ 3555457 w 3555456"/>
              <a:gd name="connsiteY1" fmla="*/ 0 h 1271191"/>
              <a:gd name="connsiteX2" fmla="*/ 3555457 w 3555456"/>
              <a:gd name="connsiteY2" fmla="*/ 1271192 h 1271191"/>
              <a:gd name="connsiteX3" fmla="*/ 0 w 3555456"/>
              <a:gd name="connsiteY3" fmla="*/ 1271192 h 127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456" h="1271191">
                <a:moveTo>
                  <a:pt x="0" y="0"/>
                </a:moveTo>
                <a:lnTo>
                  <a:pt x="3555457" y="0"/>
                </a:lnTo>
                <a:lnTo>
                  <a:pt x="3555457" y="1271192"/>
                </a:lnTo>
                <a:lnTo>
                  <a:pt x="0" y="1271192"/>
                </a:lnTo>
                <a:close/>
              </a:path>
            </a:pathLst>
          </a:custGeom>
          <a:solidFill>
            <a:srgbClr val="286FB7">
              <a:alpha val="20000"/>
            </a:srgbClr>
          </a:solidFill>
          <a:ln w="1326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2E01C7E8-0EDF-C65D-422E-D5712340186B}"/>
              </a:ext>
            </a:extLst>
          </p:cNvPr>
          <p:cNvSpPr/>
          <p:nvPr/>
        </p:nvSpPr>
        <p:spPr>
          <a:xfrm>
            <a:off x="3721096" y="4938727"/>
            <a:ext cx="619912" cy="498561"/>
          </a:xfrm>
          <a:custGeom>
            <a:avLst/>
            <a:gdLst>
              <a:gd name="connsiteX0" fmla="*/ 619912 w 619912"/>
              <a:gd name="connsiteY0" fmla="*/ 665 h 498561"/>
              <a:gd name="connsiteX1" fmla="*/ 0 w 619912"/>
              <a:gd name="connsiteY1" fmla="*/ 0 h 498561"/>
              <a:gd name="connsiteX2" fmla="*/ 0 w 619912"/>
              <a:gd name="connsiteY2" fmla="*/ 498561 h 49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9912" h="498561">
                <a:moveTo>
                  <a:pt x="619912" y="665"/>
                </a:moveTo>
                <a:lnTo>
                  <a:pt x="0" y="0"/>
                </a:lnTo>
                <a:lnTo>
                  <a:pt x="0" y="498561"/>
                </a:lnTo>
              </a:path>
            </a:pathLst>
          </a:custGeom>
          <a:noFill/>
          <a:ln w="25068" cap="flat">
            <a:solidFill>
              <a:srgbClr val="BE1E2D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8C94C54A-B8F2-B85C-D956-77FE6978143C}"/>
              </a:ext>
            </a:extLst>
          </p:cNvPr>
          <p:cNvSpPr/>
          <p:nvPr/>
        </p:nvSpPr>
        <p:spPr>
          <a:xfrm>
            <a:off x="8429820" y="5752114"/>
            <a:ext cx="619912" cy="498561"/>
          </a:xfrm>
          <a:custGeom>
            <a:avLst/>
            <a:gdLst>
              <a:gd name="connsiteX0" fmla="*/ 0 w 619912"/>
              <a:gd name="connsiteY0" fmla="*/ 498030 h 498561"/>
              <a:gd name="connsiteX1" fmla="*/ 619912 w 619912"/>
              <a:gd name="connsiteY1" fmla="*/ 498561 h 498561"/>
              <a:gd name="connsiteX2" fmla="*/ 619912 w 619912"/>
              <a:gd name="connsiteY2" fmla="*/ 0 h 498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9912" h="498561">
                <a:moveTo>
                  <a:pt x="0" y="498030"/>
                </a:moveTo>
                <a:lnTo>
                  <a:pt x="619912" y="498561"/>
                </a:lnTo>
                <a:lnTo>
                  <a:pt x="619912" y="0"/>
                </a:lnTo>
              </a:path>
            </a:pathLst>
          </a:custGeom>
          <a:noFill/>
          <a:ln w="25068" cap="flat">
            <a:solidFill>
              <a:srgbClr val="BE1E2D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70D2E7A-99C8-0056-34CB-D1E226EA5813}"/>
              </a:ext>
            </a:extLst>
          </p:cNvPr>
          <p:cNvSpPr txBox="1"/>
          <p:nvPr/>
        </p:nvSpPr>
        <p:spPr>
          <a:xfrm>
            <a:off x="4164598" y="5143164"/>
            <a:ext cx="5202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No statistical difference between Mod and LL groups</a:t>
            </a:r>
          </a:p>
        </p:txBody>
      </p:sp>
      <p:pic>
        <p:nvPicPr>
          <p:cNvPr id="53" name="Picture 52" descr="Diagram&#10;&#10;Description automatically generated">
            <a:extLst>
              <a:ext uri="{FF2B5EF4-FFF2-40B4-BE49-F238E27FC236}">
                <a16:creationId xmlns:a16="http://schemas.microsoft.com/office/drawing/2014/main" id="{300A6FDA-446E-97EC-FB41-DD5F4A263B3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81" y="1840528"/>
            <a:ext cx="4114800" cy="285292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172CBCC-D711-06BD-58E4-9B6888AD38D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72" y="1840528"/>
            <a:ext cx="4114800" cy="285292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C429E0C-3CBC-FA81-719C-3899AB4567C3}"/>
              </a:ext>
            </a:extLst>
          </p:cNvPr>
          <p:cNvSpPr/>
          <p:nvPr/>
        </p:nvSpPr>
        <p:spPr>
          <a:xfrm>
            <a:off x="9659518" y="99216"/>
            <a:ext cx="1592495" cy="1592495"/>
          </a:xfrm>
          <a:prstGeom prst="ellipse">
            <a:avLst/>
          </a:prstGeom>
          <a:solidFill>
            <a:srgbClr val="D4E2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39083C-F65C-E9B4-23EF-696BC2F2921C}"/>
              </a:ext>
            </a:extLst>
          </p:cNvPr>
          <p:cNvSpPr txBox="1"/>
          <p:nvPr/>
        </p:nvSpPr>
        <p:spPr>
          <a:xfrm>
            <a:off x="9655717" y="294451"/>
            <a:ext cx="16000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&lt;1%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Light" panose="020B0403030403020204" pitchFamily="34" charset="0"/>
                <a:ea typeface="+mn-ea"/>
                <a:cs typeface="+mn-cs"/>
              </a:rPr>
              <a:t>All three groups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Stent Fracture Rate</a:t>
            </a:r>
          </a:p>
        </p:txBody>
      </p:sp>
    </p:spTree>
    <p:extLst>
      <p:ext uri="{BB962C8B-B14F-4D97-AF65-F5344CB8AC3E}">
        <p14:creationId xmlns:p14="http://schemas.microsoft.com/office/powerpoint/2010/main" val="262720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34AFCDC-57B8-F83B-9336-94E8C21822E2}"/>
              </a:ext>
            </a:extLst>
          </p:cNvPr>
          <p:cNvSpPr txBox="1">
            <a:spLocks/>
          </p:cNvSpPr>
          <p:nvPr/>
        </p:nvSpPr>
        <p:spPr>
          <a:xfrm>
            <a:off x="1438043" y="401454"/>
            <a:ext cx="9686100" cy="484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MIMICS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3D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FE7D027D-1242-3186-58D7-87774423B665}"/>
              </a:ext>
            </a:extLst>
          </p:cNvPr>
          <p:cNvSpPr txBox="1">
            <a:spLocks/>
          </p:cNvSpPr>
          <p:nvPr/>
        </p:nvSpPr>
        <p:spPr>
          <a:xfrm>
            <a:off x="1438043" y="895464"/>
            <a:ext cx="8639875" cy="3808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Three-year outcomes by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lesion morphology</a:t>
            </a:r>
          </a:p>
        </p:txBody>
      </p:sp>
      <p:grpSp>
        <p:nvGrpSpPr>
          <p:cNvPr id="4" name="Graphic 2">
            <a:extLst>
              <a:ext uri="{FF2B5EF4-FFF2-40B4-BE49-F238E27FC236}">
                <a16:creationId xmlns:a16="http://schemas.microsoft.com/office/drawing/2014/main" id="{453C9CCA-2D48-D99A-C75A-55E7E2EA5EAD}"/>
              </a:ext>
            </a:extLst>
          </p:cNvPr>
          <p:cNvGrpSpPr/>
          <p:nvPr/>
        </p:nvGrpSpPr>
        <p:grpSpPr>
          <a:xfrm>
            <a:off x="361406" y="197698"/>
            <a:ext cx="877824" cy="1243584"/>
            <a:chOff x="4994987" y="2367868"/>
            <a:chExt cx="1298159" cy="18537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F8E2244-BC44-F06E-B88E-06D41F1C1829}"/>
                </a:ext>
              </a:extLst>
            </p:cNvPr>
            <p:cNvSpPr/>
            <p:nvPr/>
          </p:nvSpPr>
          <p:spPr>
            <a:xfrm>
              <a:off x="4994987" y="2596048"/>
              <a:ext cx="1298025" cy="546050"/>
            </a:xfrm>
            <a:custGeom>
              <a:avLst/>
              <a:gdLst>
                <a:gd name="connsiteX0" fmla="*/ 0 w 1298025"/>
                <a:gd name="connsiteY0" fmla="*/ 0 h 546050"/>
                <a:gd name="connsiteX1" fmla="*/ 1153369 w 1298025"/>
                <a:gd name="connsiteY1" fmla="*/ 0 h 546050"/>
                <a:gd name="connsiteX2" fmla="*/ 1298026 w 1298025"/>
                <a:gd name="connsiteY2" fmla="*/ 144657 h 546050"/>
                <a:gd name="connsiteX3" fmla="*/ 1298026 w 1298025"/>
                <a:gd name="connsiteY3" fmla="*/ 546050 h 546050"/>
                <a:gd name="connsiteX4" fmla="*/ 144657 w 1298025"/>
                <a:gd name="connsiteY4" fmla="*/ 546050 h 546050"/>
                <a:gd name="connsiteX5" fmla="*/ 0 w 1298025"/>
                <a:gd name="connsiteY5" fmla="*/ 401393 h 546050"/>
                <a:gd name="connsiteX6" fmla="*/ 0 w 1298025"/>
                <a:gd name="connsiteY6" fmla="*/ 0 h 546050"/>
                <a:gd name="connsiteX7" fmla="*/ 0 w 1298025"/>
                <a:gd name="connsiteY7" fmla="*/ 0 h 5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025" h="546050">
                  <a:moveTo>
                    <a:pt x="0" y="0"/>
                  </a:moveTo>
                  <a:lnTo>
                    <a:pt x="1153369" y="0"/>
                  </a:lnTo>
                  <a:cubicBezTo>
                    <a:pt x="1233272" y="0"/>
                    <a:pt x="1298026" y="64888"/>
                    <a:pt x="1298026" y="144657"/>
                  </a:cubicBezTo>
                  <a:lnTo>
                    <a:pt x="1298026" y="546050"/>
                  </a:lnTo>
                  <a:lnTo>
                    <a:pt x="144657" y="546050"/>
                  </a:lnTo>
                  <a:cubicBezTo>
                    <a:pt x="64754" y="546050"/>
                    <a:pt x="0" y="481163"/>
                    <a:pt x="0" y="401393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1E2D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C104F73-205E-33E4-1F35-D4E4F0A9C9B5}"/>
                </a:ext>
              </a:extLst>
            </p:cNvPr>
            <p:cNvSpPr/>
            <p:nvPr/>
          </p:nvSpPr>
          <p:spPr>
            <a:xfrm>
              <a:off x="4994987" y="3200417"/>
              <a:ext cx="1298159" cy="1021179"/>
            </a:xfrm>
            <a:custGeom>
              <a:avLst/>
              <a:gdLst>
                <a:gd name="connsiteX0" fmla="*/ 0 w 1298159"/>
                <a:gd name="connsiteY0" fmla="*/ 0 h 1021179"/>
                <a:gd name="connsiteX1" fmla="*/ 1150151 w 1298159"/>
                <a:gd name="connsiteY1" fmla="*/ 0 h 1021179"/>
                <a:gd name="connsiteX2" fmla="*/ 1298160 w 1298159"/>
                <a:gd name="connsiteY2" fmla="*/ 148009 h 1021179"/>
                <a:gd name="connsiteX3" fmla="*/ 1298160 w 1298159"/>
                <a:gd name="connsiteY3" fmla="*/ 1021180 h 1021179"/>
                <a:gd name="connsiteX4" fmla="*/ 148008 w 1298159"/>
                <a:gd name="connsiteY4" fmla="*/ 1021180 h 1021179"/>
                <a:gd name="connsiteX5" fmla="*/ 0 w 1298159"/>
                <a:gd name="connsiteY5" fmla="*/ 873171 h 1021179"/>
                <a:gd name="connsiteX6" fmla="*/ 0 w 1298159"/>
                <a:gd name="connsiteY6" fmla="*/ 0 h 1021179"/>
                <a:gd name="connsiteX7" fmla="*/ 0 w 1298159"/>
                <a:gd name="connsiteY7" fmla="*/ 0 h 102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8159" h="1021179">
                  <a:moveTo>
                    <a:pt x="0" y="0"/>
                  </a:moveTo>
                  <a:lnTo>
                    <a:pt x="1150151" y="0"/>
                  </a:lnTo>
                  <a:cubicBezTo>
                    <a:pt x="1231798" y="0"/>
                    <a:pt x="1298160" y="66229"/>
                    <a:pt x="1298160" y="148009"/>
                  </a:cubicBezTo>
                  <a:lnTo>
                    <a:pt x="1298160" y="1021180"/>
                  </a:lnTo>
                  <a:lnTo>
                    <a:pt x="148008" y="1021180"/>
                  </a:lnTo>
                  <a:cubicBezTo>
                    <a:pt x="66362" y="1021180"/>
                    <a:pt x="0" y="954951"/>
                    <a:pt x="0" y="873171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6FB7"/>
            </a:solidFill>
            <a:ln w="13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CE0BC128-BABF-253B-8D46-26ACB4A004BA}"/>
                </a:ext>
              </a:extLst>
            </p:cNvPr>
            <p:cNvGrpSpPr/>
            <p:nvPr/>
          </p:nvGrpSpPr>
          <p:grpSpPr>
            <a:xfrm>
              <a:off x="5323314" y="2367868"/>
              <a:ext cx="566964" cy="107118"/>
              <a:chOff x="5323314" y="2367868"/>
              <a:chExt cx="566964" cy="107118"/>
            </a:xfrm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6011DC0-F882-BBE2-E8A4-65D5933BD499}"/>
                  </a:ext>
                </a:extLst>
              </p:cNvPr>
              <p:cNvSpPr/>
              <p:nvPr/>
            </p:nvSpPr>
            <p:spPr>
              <a:xfrm>
                <a:off x="5323314" y="2375644"/>
                <a:ext cx="104035" cy="97599"/>
              </a:xfrm>
              <a:custGeom>
                <a:avLst/>
                <a:gdLst>
                  <a:gd name="connsiteX0" fmla="*/ 84596 w 104035"/>
                  <a:gd name="connsiteY0" fmla="*/ 57916 h 97599"/>
                  <a:gd name="connsiteX1" fmla="*/ 83389 w 104035"/>
                  <a:gd name="connsiteY1" fmla="*/ 17026 h 97599"/>
                  <a:gd name="connsiteX2" fmla="*/ 82987 w 104035"/>
                  <a:gd name="connsiteY2" fmla="*/ 17026 h 97599"/>
                  <a:gd name="connsiteX3" fmla="*/ 71457 w 104035"/>
                  <a:gd name="connsiteY3" fmla="*/ 54297 h 97599"/>
                  <a:gd name="connsiteX4" fmla="*/ 57246 w 104035"/>
                  <a:gd name="connsiteY4" fmla="*/ 96527 h 97599"/>
                  <a:gd name="connsiteX5" fmla="*/ 43571 w 104035"/>
                  <a:gd name="connsiteY5" fmla="*/ 96527 h 97599"/>
                  <a:gd name="connsiteX6" fmla="*/ 30567 w 104035"/>
                  <a:gd name="connsiteY6" fmla="*/ 54833 h 97599"/>
                  <a:gd name="connsiteX7" fmla="*/ 20780 w 104035"/>
                  <a:gd name="connsiteY7" fmla="*/ 16892 h 97599"/>
                  <a:gd name="connsiteX8" fmla="*/ 20512 w 104035"/>
                  <a:gd name="connsiteY8" fmla="*/ 16892 h 97599"/>
                  <a:gd name="connsiteX9" fmla="*/ 18769 w 104035"/>
                  <a:gd name="connsiteY9" fmla="*/ 58453 h 97599"/>
                  <a:gd name="connsiteX10" fmla="*/ 16624 w 104035"/>
                  <a:gd name="connsiteY10" fmla="*/ 97600 h 97599"/>
                  <a:gd name="connsiteX11" fmla="*/ 0 w 104035"/>
                  <a:gd name="connsiteY11" fmla="*/ 97600 h 97599"/>
                  <a:gd name="connsiteX12" fmla="*/ 6569 w 104035"/>
                  <a:gd name="connsiteY12" fmla="*/ 134 h 97599"/>
                  <a:gd name="connsiteX13" fmla="*/ 30031 w 104035"/>
                  <a:gd name="connsiteY13" fmla="*/ 134 h 97599"/>
                  <a:gd name="connsiteX14" fmla="*/ 42767 w 104035"/>
                  <a:gd name="connsiteY14" fmla="*/ 39281 h 97599"/>
                  <a:gd name="connsiteX15" fmla="*/ 51749 w 104035"/>
                  <a:gd name="connsiteY15" fmla="*/ 73066 h 97599"/>
                  <a:gd name="connsiteX16" fmla="*/ 52152 w 104035"/>
                  <a:gd name="connsiteY16" fmla="*/ 73066 h 97599"/>
                  <a:gd name="connsiteX17" fmla="*/ 61804 w 104035"/>
                  <a:gd name="connsiteY17" fmla="*/ 39013 h 97599"/>
                  <a:gd name="connsiteX18" fmla="*/ 75211 w 104035"/>
                  <a:gd name="connsiteY18" fmla="*/ 0 h 97599"/>
                  <a:gd name="connsiteX19" fmla="*/ 98404 w 104035"/>
                  <a:gd name="connsiteY19" fmla="*/ 0 h 97599"/>
                  <a:gd name="connsiteX20" fmla="*/ 104035 w 104035"/>
                  <a:gd name="connsiteY20" fmla="*/ 97466 h 97599"/>
                  <a:gd name="connsiteX21" fmla="*/ 86741 w 104035"/>
                  <a:gd name="connsiteY21" fmla="*/ 97466 h 97599"/>
                  <a:gd name="connsiteX22" fmla="*/ 84864 w 104035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5" h="97599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7"/>
                    </a:lnTo>
                    <a:lnTo>
                      <a:pt x="43571" y="96527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40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3" y="50677"/>
                      <a:pt x="49336" y="62341"/>
                      <a:pt x="51749" y="73066"/>
                    </a:cubicBezTo>
                    <a:lnTo>
                      <a:pt x="52152" y="73066"/>
                    </a:lnTo>
                    <a:cubicBezTo>
                      <a:pt x="54699" y="62475"/>
                      <a:pt x="58050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4903FC2-B2A6-A961-7B5B-97454F8EC50A}"/>
                  </a:ext>
                </a:extLst>
              </p:cNvPr>
              <p:cNvSpPr/>
              <p:nvPr/>
            </p:nvSpPr>
            <p:spPr>
              <a:xfrm>
                <a:off x="5445046" y="2375778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B4A254C8-1BA4-5B2A-AAFF-46865395DF48}"/>
                  </a:ext>
                </a:extLst>
              </p:cNvPr>
              <p:cNvSpPr/>
              <p:nvPr/>
            </p:nvSpPr>
            <p:spPr>
              <a:xfrm>
                <a:off x="5480976" y="2375644"/>
                <a:ext cx="104034" cy="97599"/>
              </a:xfrm>
              <a:custGeom>
                <a:avLst/>
                <a:gdLst>
                  <a:gd name="connsiteX0" fmla="*/ 84596 w 104034"/>
                  <a:gd name="connsiteY0" fmla="*/ 57916 h 97599"/>
                  <a:gd name="connsiteX1" fmla="*/ 83389 w 104034"/>
                  <a:gd name="connsiteY1" fmla="*/ 17026 h 97599"/>
                  <a:gd name="connsiteX2" fmla="*/ 82987 w 104034"/>
                  <a:gd name="connsiteY2" fmla="*/ 17026 h 97599"/>
                  <a:gd name="connsiteX3" fmla="*/ 71457 w 104034"/>
                  <a:gd name="connsiteY3" fmla="*/ 54297 h 97599"/>
                  <a:gd name="connsiteX4" fmla="*/ 57246 w 104034"/>
                  <a:gd name="connsiteY4" fmla="*/ 96527 h 97599"/>
                  <a:gd name="connsiteX5" fmla="*/ 43571 w 104034"/>
                  <a:gd name="connsiteY5" fmla="*/ 96527 h 97599"/>
                  <a:gd name="connsiteX6" fmla="*/ 30567 w 104034"/>
                  <a:gd name="connsiteY6" fmla="*/ 54833 h 97599"/>
                  <a:gd name="connsiteX7" fmla="*/ 20780 w 104034"/>
                  <a:gd name="connsiteY7" fmla="*/ 16892 h 97599"/>
                  <a:gd name="connsiteX8" fmla="*/ 20512 w 104034"/>
                  <a:gd name="connsiteY8" fmla="*/ 16892 h 97599"/>
                  <a:gd name="connsiteX9" fmla="*/ 18769 w 104034"/>
                  <a:gd name="connsiteY9" fmla="*/ 58453 h 97599"/>
                  <a:gd name="connsiteX10" fmla="*/ 16624 w 104034"/>
                  <a:gd name="connsiteY10" fmla="*/ 97600 h 97599"/>
                  <a:gd name="connsiteX11" fmla="*/ 0 w 104034"/>
                  <a:gd name="connsiteY11" fmla="*/ 97600 h 97599"/>
                  <a:gd name="connsiteX12" fmla="*/ 6569 w 104034"/>
                  <a:gd name="connsiteY12" fmla="*/ 134 h 97599"/>
                  <a:gd name="connsiteX13" fmla="*/ 30031 w 104034"/>
                  <a:gd name="connsiteY13" fmla="*/ 134 h 97599"/>
                  <a:gd name="connsiteX14" fmla="*/ 42767 w 104034"/>
                  <a:gd name="connsiteY14" fmla="*/ 39281 h 97599"/>
                  <a:gd name="connsiteX15" fmla="*/ 51749 w 104034"/>
                  <a:gd name="connsiteY15" fmla="*/ 73066 h 97599"/>
                  <a:gd name="connsiteX16" fmla="*/ 52151 w 104034"/>
                  <a:gd name="connsiteY16" fmla="*/ 73066 h 97599"/>
                  <a:gd name="connsiteX17" fmla="*/ 61804 w 104034"/>
                  <a:gd name="connsiteY17" fmla="*/ 39013 h 97599"/>
                  <a:gd name="connsiteX18" fmla="*/ 75211 w 104034"/>
                  <a:gd name="connsiteY18" fmla="*/ 0 h 97599"/>
                  <a:gd name="connsiteX19" fmla="*/ 98404 w 104034"/>
                  <a:gd name="connsiteY19" fmla="*/ 0 h 97599"/>
                  <a:gd name="connsiteX20" fmla="*/ 104035 w 104034"/>
                  <a:gd name="connsiteY20" fmla="*/ 97466 h 97599"/>
                  <a:gd name="connsiteX21" fmla="*/ 86741 w 104034"/>
                  <a:gd name="connsiteY21" fmla="*/ 97466 h 97599"/>
                  <a:gd name="connsiteX22" fmla="*/ 84864 w 104034"/>
                  <a:gd name="connsiteY22" fmla="*/ 57648 h 9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4034" h="97599">
                    <a:moveTo>
                      <a:pt x="84596" y="57916"/>
                    </a:moveTo>
                    <a:cubicBezTo>
                      <a:pt x="84059" y="45314"/>
                      <a:pt x="83255" y="30165"/>
                      <a:pt x="83389" y="17026"/>
                    </a:cubicBezTo>
                    <a:lnTo>
                      <a:pt x="82987" y="17026"/>
                    </a:lnTo>
                    <a:cubicBezTo>
                      <a:pt x="79769" y="28824"/>
                      <a:pt x="75747" y="42097"/>
                      <a:pt x="71457" y="54297"/>
                    </a:cubicBezTo>
                    <a:lnTo>
                      <a:pt x="57246" y="96527"/>
                    </a:lnTo>
                    <a:lnTo>
                      <a:pt x="43571" y="96527"/>
                    </a:lnTo>
                    <a:lnTo>
                      <a:pt x="30567" y="54833"/>
                    </a:lnTo>
                    <a:cubicBezTo>
                      <a:pt x="26813" y="42365"/>
                      <a:pt x="23327" y="29092"/>
                      <a:pt x="20780" y="16892"/>
                    </a:cubicBezTo>
                    <a:lnTo>
                      <a:pt x="20512" y="16892"/>
                    </a:lnTo>
                    <a:cubicBezTo>
                      <a:pt x="20110" y="29629"/>
                      <a:pt x="19439" y="45046"/>
                      <a:pt x="18769" y="58453"/>
                    </a:cubicBezTo>
                    <a:lnTo>
                      <a:pt x="16624" y="97600"/>
                    </a:lnTo>
                    <a:lnTo>
                      <a:pt x="0" y="97600"/>
                    </a:lnTo>
                    <a:lnTo>
                      <a:pt x="6569" y="134"/>
                    </a:lnTo>
                    <a:lnTo>
                      <a:pt x="30031" y="134"/>
                    </a:lnTo>
                    <a:lnTo>
                      <a:pt x="42767" y="39281"/>
                    </a:lnTo>
                    <a:cubicBezTo>
                      <a:pt x="46252" y="50677"/>
                      <a:pt x="49336" y="62341"/>
                      <a:pt x="51749" y="73066"/>
                    </a:cubicBezTo>
                    <a:lnTo>
                      <a:pt x="52151" y="73066"/>
                    </a:lnTo>
                    <a:cubicBezTo>
                      <a:pt x="54699" y="62475"/>
                      <a:pt x="58050" y="50543"/>
                      <a:pt x="61804" y="39013"/>
                    </a:cubicBezTo>
                    <a:lnTo>
                      <a:pt x="75211" y="0"/>
                    </a:lnTo>
                    <a:lnTo>
                      <a:pt x="98404" y="0"/>
                    </a:lnTo>
                    <a:lnTo>
                      <a:pt x="104035" y="97466"/>
                    </a:lnTo>
                    <a:lnTo>
                      <a:pt x="86741" y="97466"/>
                    </a:lnTo>
                    <a:lnTo>
                      <a:pt x="84864" y="57648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0BB6B18-A085-2AC3-E982-9210BF390306}"/>
                  </a:ext>
                </a:extLst>
              </p:cNvPr>
              <p:cNvSpPr/>
              <p:nvPr/>
            </p:nvSpPr>
            <p:spPr>
              <a:xfrm>
                <a:off x="5602708" y="2375778"/>
                <a:ext cx="17830" cy="97465"/>
              </a:xfrm>
              <a:custGeom>
                <a:avLst/>
                <a:gdLst>
                  <a:gd name="connsiteX0" fmla="*/ 17831 w 17830"/>
                  <a:gd name="connsiteY0" fmla="*/ 0 h 97465"/>
                  <a:gd name="connsiteX1" fmla="*/ 17831 w 17830"/>
                  <a:gd name="connsiteY1" fmla="*/ 97466 h 97465"/>
                  <a:gd name="connsiteX2" fmla="*/ 0 w 17830"/>
                  <a:gd name="connsiteY2" fmla="*/ 97466 h 97465"/>
                  <a:gd name="connsiteX3" fmla="*/ 0 w 17830"/>
                  <a:gd name="connsiteY3" fmla="*/ 0 h 97465"/>
                  <a:gd name="connsiteX4" fmla="*/ 17831 w 17830"/>
                  <a:gd name="connsiteY4" fmla="*/ 0 h 9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30" h="97465">
                    <a:moveTo>
                      <a:pt x="17831" y="0"/>
                    </a:moveTo>
                    <a:lnTo>
                      <a:pt x="17831" y="97466"/>
                    </a:lnTo>
                    <a:lnTo>
                      <a:pt x="0" y="97466"/>
                    </a:lnTo>
                    <a:lnTo>
                      <a:pt x="0" y="0"/>
                    </a:lnTo>
                    <a:lnTo>
                      <a:pt x="17831" y="0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335BEA3-D238-F9F5-1508-B63DC349F439}"/>
                  </a:ext>
                </a:extLst>
              </p:cNvPr>
              <p:cNvSpPr/>
              <p:nvPr/>
            </p:nvSpPr>
            <p:spPr>
              <a:xfrm>
                <a:off x="5635822" y="2374169"/>
                <a:ext cx="75747" cy="100549"/>
              </a:xfrm>
              <a:custGeom>
                <a:avLst/>
                <a:gdLst>
                  <a:gd name="connsiteX0" fmla="*/ 74943 w 75747"/>
                  <a:gd name="connsiteY0" fmla="*/ 96259 h 100549"/>
                  <a:gd name="connsiteX1" fmla="*/ 49738 w 75747"/>
                  <a:gd name="connsiteY1" fmla="*/ 100549 h 100549"/>
                  <a:gd name="connsiteX2" fmla="*/ 0 w 75747"/>
                  <a:gd name="connsiteY2" fmla="*/ 51481 h 100549"/>
                  <a:gd name="connsiteX3" fmla="*/ 52018 w 75747"/>
                  <a:gd name="connsiteY3" fmla="*/ 0 h 100549"/>
                  <a:gd name="connsiteX4" fmla="*/ 75747 w 75747"/>
                  <a:gd name="connsiteY4" fmla="*/ 4290 h 100549"/>
                  <a:gd name="connsiteX5" fmla="*/ 71860 w 75747"/>
                  <a:gd name="connsiteY5" fmla="*/ 18501 h 100549"/>
                  <a:gd name="connsiteX6" fmla="*/ 52822 w 75747"/>
                  <a:gd name="connsiteY6" fmla="*/ 14747 h 100549"/>
                  <a:gd name="connsiteX7" fmla="*/ 18635 w 75747"/>
                  <a:gd name="connsiteY7" fmla="*/ 50543 h 100549"/>
                  <a:gd name="connsiteX8" fmla="*/ 52688 w 75747"/>
                  <a:gd name="connsiteY8" fmla="*/ 85668 h 100549"/>
                  <a:gd name="connsiteX9" fmla="*/ 72128 w 75747"/>
                  <a:gd name="connsiteY9" fmla="*/ 82048 h 100549"/>
                  <a:gd name="connsiteX10" fmla="*/ 75077 w 75747"/>
                  <a:gd name="connsiteY10" fmla="*/ 96125 h 10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747" h="100549">
                    <a:moveTo>
                      <a:pt x="74943" y="96259"/>
                    </a:moveTo>
                    <a:cubicBezTo>
                      <a:pt x="70787" y="98404"/>
                      <a:pt x="61536" y="100549"/>
                      <a:pt x="49738" y="100549"/>
                    </a:cubicBezTo>
                    <a:cubicBezTo>
                      <a:pt x="18769" y="100549"/>
                      <a:pt x="0" y="81110"/>
                      <a:pt x="0" y="51481"/>
                    </a:cubicBezTo>
                    <a:cubicBezTo>
                      <a:pt x="0" y="19305"/>
                      <a:pt x="22255" y="0"/>
                      <a:pt x="52018" y="0"/>
                    </a:cubicBezTo>
                    <a:cubicBezTo>
                      <a:pt x="63681" y="0"/>
                      <a:pt x="72128" y="2413"/>
                      <a:pt x="75747" y="4290"/>
                    </a:cubicBezTo>
                    <a:lnTo>
                      <a:pt x="71860" y="18501"/>
                    </a:lnTo>
                    <a:cubicBezTo>
                      <a:pt x="67167" y="16490"/>
                      <a:pt x="60866" y="14747"/>
                      <a:pt x="52822" y="14747"/>
                    </a:cubicBezTo>
                    <a:cubicBezTo>
                      <a:pt x="32980" y="14747"/>
                      <a:pt x="18635" y="27215"/>
                      <a:pt x="18635" y="50543"/>
                    </a:cubicBezTo>
                    <a:cubicBezTo>
                      <a:pt x="18635" y="71993"/>
                      <a:pt x="31238" y="85668"/>
                      <a:pt x="52688" y="85668"/>
                    </a:cubicBezTo>
                    <a:cubicBezTo>
                      <a:pt x="59927" y="85668"/>
                      <a:pt x="67435" y="84193"/>
                      <a:pt x="72128" y="82048"/>
                    </a:cubicBezTo>
                    <a:lnTo>
                      <a:pt x="75077" y="96125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A98F7634-6D30-47B1-9211-00A31AA2D413}"/>
                  </a:ext>
                </a:extLst>
              </p:cNvPr>
              <p:cNvSpPr/>
              <p:nvPr/>
            </p:nvSpPr>
            <p:spPr>
              <a:xfrm>
                <a:off x="5721892" y="2374303"/>
                <a:ext cx="63279" cy="100683"/>
              </a:xfrm>
              <a:custGeom>
                <a:avLst/>
                <a:gdLst>
                  <a:gd name="connsiteX0" fmla="*/ 3620 w 63279"/>
                  <a:gd name="connsiteY0" fmla="*/ 79635 h 100683"/>
                  <a:gd name="connsiteX1" fmla="*/ 27215 w 63279"/>
                  <a:gd name="connsiteY1" fmla="*/ 85802 h 100683"/>
                  <a:gd name="connsiteX2" fmla="*/ 45046 w 63279"/>
                  <a:gd name="connsiteY2" fmla="*/ 72530 h 100683"/>
                  <a:gd name="connsiteX3" fmla="*/ 27751 w 63279"/>
                  <a:gd name="connsiteY3" fmla="*/ 56308 h 100683"/>
                  <a:gd name="connsiteX4" fmla="*/ 1475 w 63279"/>
                  <a:gd name="connsiteY4" fmla="*/ 28020 h 100683"/>
                  <a:gd name="connsiteX5" fmla="*/ 35930 w 63279"/>
                  <a:gd name="connsiteY5" fmla="*/ 0 h 100683"/>
                  <a:gd name="connsiteX6" fmla="*/ 59391 w 63279"/>
                  <a:gd name="connsiteY6" fmla="*/ 4960 h 100683"/>
                  <a:gd name="connsiteX7" fmla="*/ 55101 w 63279"/>
                  <a:gd name="connsiteY7" fmla="*/ 19305 h 100683"/>
                  <a:gd name="connsiteX8" fmla="*/ 35662 w 63279"/>
                  <a:gd name="connsiteY8" fmla="*/ 14747 h 100683"/>
                  <a:gd name="connsiteX9" fmla="*/ 19439 w 63279"/>
                  <a:gd name="connsiteY9" fmla="*/ 26411 h 100683"/>
                  <a:gd name="connsiteX10" fmla="*/ 38075 w 63279"/>
                  <a:gd name="connsiteY10" fmla="*/ 42499 h 100683"/>
                  <a:gd name="connsiteX11" fmla="*/ 63279 w 63279"/>
                  <a:gd name="connsiteY11" fmla="*/ 71457 h 100683"/>
                  <a:gd name="connsiteX12" fmla="*/ 26277 w 63279"/>
                  <a:gd name="connsiteY12" fmla="*/ 100683 h 100683"/>
                  <a:gd name="connsiteX13" fmla="*/ 0 w 63279"/>
                  <a:gd name="connsiteY13" fmla="*/ 94650 h 100683"/>
                  <a:gd name="connsiteX14" fmla="*/ 3888 w 63279"/>
                  <a:gd name="connsiteY14" fmla="*/ 79903 h 10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3279" h="100683">
                    <a:moveTo>
                      <a:pt x="3620" y="79635"/>
                    </a:moveTo>
                    <a:cubicBezTo>
                      <a:pt x="9384" y="82987"/>
                      <a:pt x="18099" y="85802"/>
                      <a:pt x="27215" y="85802"/>
                    </a:cubicBezTo>
                    <a:cubicBezTo>
                      <a:pt x="38611" y="85802"/>
                      <a:pt x="45046" y="80440"/>
                      <a:pt x="45046" y="72530"/>
                    </a:cubicBezTo>
                    <a:cubicBezTo>
                      <a:pt x="45046" y="65156"/>
                      <a:pt x="40086" y="60866"/>
                      <a:pt x="27751" y="56308"/>
                    </a:cubicBezTo>
                    <a:cubicBezTo>
                      <a:pt x="11664" y="50543"/>
                      <a:pt x="1475" y="41963"/>
                      <a:pt x="1475" y="28020"/>
                    </a:cubicBezTo>
                    <a:cubicBezTo>
                      <a:pt x="1475" y="12066"/>
                      <a:pt x="14747" y="0"/>
                      <a:pt x="35930" y="0"/>
                    </a:cubicBezTo>
                    <a:cubicBezTo>
                      <a:pt x="46521" y="0"/>
                      <a:pt x="54297" y="2279"/>
                      <a:pt x="59391" y="4960"/>
                    </a:cubicBezTo>
                    <a:lnTo>
                      <a:pt x="55101" y="19305"/>
                    </a:lnTo>
                    <a:cubicBezTo>
                      <a:pt x="51615" y="17429"/>
                      <a:pt x="44778" y="14747"/>
                      <a:pt x="35662" y="14747"/>
                    </a:cubicBezTo>
                    <a:cubicBezTo>
                      <a:pt x="24400" y="14747"/>
                      <a:pt x="19439" y="20780"/>
                      <a:pt x="19439" y="26411"/>
                    </a:cubicBezTo>
                    <a:cubicBezTo>
                      <a:pt x="19439" y="33919"/>
                      <a:pt x="25070" y="37404"/>
                      <a:pt x="38075" y="42499"/>
                    </a:cubicBezTo>
                    <a:cubicBezTo>
                      <a:pt x="54967" y="48800"/>
                      <a:pt x="63279" y="57380"/>
                      <a:pt x="63279" y="71457"/>
                    </a:cubicBezTo>
                    <a:cubicBezTo>
                      <a:pt x="63279" y="87143"/>
                      <a:pt x="51481" y="100683"/>
                      <a:pt x="26277" y="100683"/>
                    </a:cubicBezTo>
                    <a:cubicBezTo>
                      <a:pt x="15954" y="100683"/>
                      <a:pt x="5363" y="97868"/>
                      <a:pt x="0" y="94650"/>
                    </a:cubicBezTo>
                    <a:lnTo>
                      <a:pt x="3888" y="79903"/>
                    </a:lnTo>
                    <a:close/>
                  </a:path>
                </a:pathLst>
              </a:custGeom>
              <a:solidFill>
                <a:srgbClr val="231F20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BDD963F-1E6E-2C08-B943-18A2EFB08DE5}"/>
                  </a:ext>
                </a:extLst>
              </p:cNvPr>
              <p:cNvSpPr/>
              <p:nvPr/>
            </p:nvSpPr>
            <p:spPr>
              <a:xfrm>
                <a:off x="5794288" y="2369477"/>
                <a:ext cx="36599" cy="56709"/>
              </a:xfrm>
              <a:custGeom>
                <a:avLst/>
                <a:gdLst>
                  <a:gd name="connsiteX0" fmla="*/ 2145 w 36599"/>
                  <a:gd name="connsiteY0" fmla="*/ 44912 h 56709"/>
                  <a:gd name="connsiteX1" fmla="*/ 14613 w 36599"/>
                  <a:gd name="connsiteY1" fmla="*/ 48264 h 56709"/>
                  <a:gd name="connsiteX2" fmla="*/ 25607 w 36599"/>
                  <a:gd name="connsiteY2" fmla="*/ 39549 h 56709"/>
                  <a:gd name="connsiteX3" fmla="*/ 13272 w 36599"/>
                  <a:gd name="connsiteY3" fmla="*/ 30299 h 56709"/>
                  <a:gd name="connsiteX4" fmla="*/ 8446 w 36599"/>
                  <a:gd name="connsiteY4" fmla="*/ 30299 h 56709"/>
                  <a:gd name="connsiteX5" fmla="*/ 8446 w 36599"/>
                  <a:gd name="connsiteY5" fmla="*/ 22657 h 56709"/>
                  <a:gd name="connsiteX6" fmla="*/ 13138 w 36599"/>
                  <a:gd name="connsiteY6" fmla="*/ 22657 h 56709"/>
                  <a:gd name="connsiteX7" fmla="*/ 23998 w 36599"/>
                  <a:gd name="connsiteY7" fmla="*/ 15015 h 56709"/>
                  <a:gd name="connsiteX8" fmla="*/ 15283 w 36599"/>
                  <a:gd name="connsiteY8" fmla="*/ 8178 h 56709"/>
                  <a:gd name="connsiteX9" fmla="*/ 4022 w 36599"/>
                  <a:gd name="connsiteY9" fmla="*/ 11664 h 56709"/>
                  <a:gd name="connsiteX10" fmla="*/ 1609 w 36599"/>
                  <a:gd name="connsiteY10" fmla="*/ 4156 h 56709"/>
                  <a:gd name="connsiteX11" fmla="*/ 17428 w 36599"/>
                  <a:gd name="connsiteY11" fmla="*/ 0 h 56709"/>
                  <a:gd name="connsiteX12" fmla="*/ 34589 w 36599"/>
                  <a:gd name="connsiteY12" fmla="*/ 13407 h 56709"/>
                  <a:gd name="connsiteX13" fmla="*/ 24534 w 36599"/>
                  <a:gd name="connsiteY13" fmla="*/ 26277 h 56709"/>
                  <a:gd name="connsiteX14" fmla="*/ 24534 w 36599"/>
                  <a:gd name="connsiteY14" fmla="*/ 26277 h 56709"/>
                  <a:gd name="connsiteX15" fmla="*/ 36600 w 36599"/>
                  <a:gd name="connsiteY15" fmla="*/ 40086 h 56709"/>
                  <a:gd name="connsiteX16" fmla="*/ 15283 w 36599"/>
                  <a:gd name="connsiteY16" fmla="*/ 56710 h 56709"/>
                  <a:gd name="connsiteX17" fmla="*/ 0 w 36599"/>
                  <a:gd name="connsiteY17" fmla="*/ 52956 h 56709"/>
                  <a:gd name="connsiteX18" fmla="*/ 2413 w 36599"/>
                  <a:gd name="connsiteY18" fmla="*/ 45180 h 5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599" h="56709">
                    <a:moveTo>
                      <a:pt x="2145" y="44912"/>
                    </a:moveTo>
                    <a:cubicBezTo>
                      <a:pt x="4290" y="46119"/>
                      <a:pt x="9384" y="48264"/>
                      <a:pt x="14613" y="48264"/>
                    </a:cubicBezTo>
                    <a:cubicBezTo>
                      <a:pt x="22523" y="48264"/>
                      <a:pt x="25740" y="43840"/>
                      <a:pt x="25607" y="39549"/>
                    </a:cubicBezTo>
                    <a:cubicBezTo>
                      <a:pt x="25607" y="33114"/>
                      <a:pt x="19574" y="30299"/>
                      <a:pt x="13272" y="30299"/>
                    </a:cubicBezTo>
                    <a:lnTo>
                      <a:pt x="8446" y="30299"/>
                    </a:lnTo>
                    <a:lnTo>
                      <a:pt x="8446" y="22657"/>
                    </a:lnTo>
                    <a:lnTo>
                      <a:pt x="13138" y="22657"/>
                    </a:lnTo>
                    <a:cubicBezTo>
                      <a:pt x="17965" y="22657"/>
                      <a:pt x="23998" y="20512"/>
                      <a:pt x="23998" y="15015"/>
                    </a:cubicBezTo>
                    <a:cubicBezTo>
                      <a:pt x="23998" y="11262"/>
                      <a:pt x="21182" y="8178"/>
                      <a:pt x="15283" y="8178"/>
                    </a:cubicBezTo>
                    <a:cubicBezTo>
                      <a:pt x="10859" y="8178"/>
                      <a:pt x="6301" y="10055"/>
                      <a:pt x="4022" y="11664"/>
                    </a:cubicBezTo>
                    <a:lnTo>
                      <a:pt x="1609" y="4156"/>
                    </a:lnTo>
                    <a:cubicBezTo>
                      <a:pt x="4692" y="2011"/>
                      <a:pt x="10859" y="0"/>
                      <a:pt x="17428" y="0"/>
                    </a:cubicBezTo>
                    <a:cubicBezTo>
                      <a:pt x="28690" y="0"/>
                      <a:pt x="34589" y="6167"/>
                      <a:pt x="34589" y="13407"/>
                    </a:cubicBezTo>
                    <a:cubicBezTo>
                      <a:pt x="34589" y="19171"/>
                      <a:pt x="31237" y="23864"/>
                      <a:pt x="24534" y="26277"/>
                    </a:cubicBezTo>
                    <a:lnTo>
                      <a:pt x="24534" y="26277"/>
                    </a:lnTo>
                    <a:cubicBezTo>
                      <a:pt x="31237" y="27618"/>
                      <a:pt x="36600" y="32712"/>
                      <a:pt x="36600" y="40086"/>
                    </a:cubicBezTo>
                    <a:cubicBezTo>
                      <a:pt x="36600" y="49336"/>
                      <a:pt x="28824" y="56710"/>
                      <a:pt x="15283" y="56710"/>
                    </a:cubicBezTo>
                    <a:cubicBezTo>
                      <a:pt x="8580" y="56710"/>
                      <a:pt x="2949" y="54833"/>
                      <a:pt x="0" y="52956"/>
                    </a:cubicBezTo>
                    <a:lnTo>
                      <a:pt x="2413" y="45180"/>
                    </a:lnTo>
                    <a:close/>
                  </a:path>
                </a:pathLst>
              </a:custGeom>
              <a:solidFill>
                <a:srgbClr val="BE1E2D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99265305-A9DB-37A0-15E4-2FA48D39A1D5}"/>
                  </a:ext>
                </a:extLst>
              </p:cNvPr>
              <p:cNvSpPr/>
              <p:nvPr/>
            </p:nvSpPr>
            <p:spPr>
              <a:xfrm>
                <a:off x="5841747" y="2367868"/>
                <a:ext cx="48531" cy="57782"/>
              </a:xfrm>
              <a:custGeom>
                <a:avLst/>
                <a:gdLst>
                  <a:gd name="connsiteX0" fmla="*/ 0 w 48531"/>
                  <a:gd name="connsiteY0" fmla="*/ 1207 h 57782"/>
                  <a:gd name="connsiteX1" fmla="*/ 16490 w 48531"/>
                  <a:gd name="connsiteY1" fmla="*/ 0 h 57782"/>
                  <a:gd name="connsiteX2" fmla="*/ 39683 w 48531"/>
                  <a:gd name="connsiteY2" fmla="*/ 6569 h 57782"/>
                  <a:gd name="connsiteX3" fmla="*/ 48532 w 48531"/>
                  <a:gd name="connsiteY3" fmla="*/ 27484 h 57782"/>
                  <a:gd name="connsiteX4" fmla="*/ 39683 w 48531"/>
                  <a:gd name="connsiteY4" fmla="*/ 50007 h 57782"/>
                  <a:gd name="connsiteX5" fmla="*/ 13943 w 48531"/>
                  <a:gd name="connsiteY5" fmla="*/ 57782 h 57782"/>
                  <a:gd name="connsiteX6" fmla="*/ 0 w 48531"/>
                  <a:gd name="connsiteY6" fmla="*/ 56978 h 57782"/>
                  <a:gd name="connsiteX7" fmla="*/ 0 w 48531"/>
                  <a:gd name="connsiteY7" fmla="*/ 1073 h 57782"/>
                  <a:gd name="connsiteX8" fmla="*/ 10323 w 48531"/>
                  <a:gd name="connsiteY8" fmla="*/ 49336 h 57782"/>
                  <a:gd name="connsiteX9" fmla="*/ 16088 w 48531"/>
                  <a:gd name="connsiteY9" fmla="*/ 49604 h 57782"/>
                  <a:gd name="connsiteX10" fmla="*/ 37538 w 48531"/>
                  <a:gd name="connsiteY10" fmla="*/ 27886 h 57782"/>
                  <a:gd name="connsiteX11" fmla="*/ 17428 w 48531"/>
                  <a:gd name="connsiteY11" fmla="*/ 8178 h 57782"/>
                  <a:gd name="connsiteX12" fmla="*/ 10323 w 48531"/>
                  <a:gd name="connsiteY12" fmla="*/ 8714 h 57782"/>
                  <a:gd name="connsiteX13" fmla="*/ 10323 w 48531"/>
                  <a:gd name="connsiteY13" fmla="*/ 49336 h 5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531" h="57782">
                    <a:moveTo>
                      <a:pt x="0" y="1207"/>
                    </a:moveTo>
                    <a:cubicBezTo>
                      <a:pt x="4558" y="402"/>
                      <a:pt x="10323" y="0"/>
                      <a:pt x="16490" y="0"/>
                    </a:cubicBezTo>
                    <a:cubicBezTo>
                      <a:pt x="27081" y="0"/>
                      <a:pt x="34455" y="2145"/>
                      <a:pt x="39683" y="6569"/>
                    </a:cubicBezTo>
                    <a:cubicBezTo>
                      <a:pt x="45180" y="10993"/>
                      <a:pt x="48532" y="17831"/>
                      <a:pt x="48532" y="27484"/>
                    </a:cubicBezTo>
                    <a:cubicBezTo>
                      <a:pt x="48532" y="37136"/>
                      <a:pt x="45046" y="45180"/>
                      <a:pt x="39683" y="50007"/>
                    </a:cubicBezTo>
                    <a:cubicBezTo>
                      <a:pt x="34052" y="55101"/>
                      <a:pt x="25070" y="57782"/>
                      <a:pt x="13943" y="57782"/>
                    </a:cubicBezTo>
                    <a:cubicBezTo>
                      <a:pt x="7910" y="57782"/>
                      <a:pt x="3352" y="57380"/>
                      <a:pt x="0" y="56978"/>
                    </a:cubicBezTo>
                    <a:lnTo>
                      <a:pt x="0" y="1073"/>
                    </a:lnTo>
                    <a:close/>
                    <a:moveTo>
                      <a:pt x="10323" y="49336"/>
                    </a:moveTo>
                    <a:cubicBezTo>
                      <a:pt x="11797" y="49604"/>
                      <a:pt x="13943" y="49604"/>
                      <a:pt x="16088" y="49604"/>
                    </a:cubicBezTo>
                    <a:cubicBezTo>
                      <a:pt x="29628" y="49604"/>
                      <a:pt x="37538" y="42231"/>
                      <a:pt x="37538" y="27886"/>
                    </a:cubicBezTo>
                    <a:cubicBezTo>
                      <a:pt x="37538" y="15284"/>
                      <a:pt x="30433" y="8178"/>
                      <a:pt x="17428" y="8178"/>
                    </a:cubicBezTo>
                    <a:cubicBezTo>
                      <a:pt x="14077" y="8178"/>
                      <a:pt x="11797" y="8446"/>
                      <a:pt x="10323" y="8714"/>
                    </a:cubicBezTo>
                    <a:lnTo>
                      <a:pt x="10323" y="49336"/>
                    </a:lnTo>
                    <a:close/>
                  </a:path>
                </a:pathLst>
              </a:custGeom>
              <a:solidFill>
                <a:srgbClr val="BE1E2D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A8921B39-4CC5-87E1-B6DF-FB4F22B75E26}"/>
                </a:ext>
              </a:extLst>
            </p:cNvPr>
            <p:cNvGrpSpPr/>
            <p:nvPr/>
          </p:nvGrpSpPr>
          <p:grpSpPr>
            <a:xfrm>
              <a:off x="5124092" y="2672868"/>
              <a:ext cx="765382" cy="402733"/>
              <a:chOff x="5124092" y="2672868"/>
              <a:chExt cx="765382" cy="402733"/>
            </a:xfrm>
            <a:solidFill>
              <a:srgbClr val="FFFFFF"/>
            </a:solidFill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69E3340-261E-6AA0-C371-B640F4AF9EB5}"/>
                  </a:ext>
                </a:extLst>
              </p:cNvPr>
              <p:cNvSpPr/>
              <p:nvPr/>
            </p:nvSpPr>
            <p:spPr>
              <a:xfrm>
                <a:off x="5127712" y="2672868"/>
                <a:ext cx="69580" cy="87813"/>
              </a:xfrm>
              <a:custGeom>
                <a:avLst/>
                <a:gdLst>
                  <a:gd name="connsiteX0" fmla="*/ 0 w 69580"/>
                  <a:gd name="connsiteY0" fmla="*/ 87813 h 87813"/>
                  <a:gd name="connsiteX1" fmla="*/ 0 w 69580"/>
                  <a:gd name="connsiteY1" fmla="*/ 134 h 87813"/>
                  <a:gd name="connsiteX2" fmla="*/ 18233 w 69580"/>
                  <a:gd name="connsiteY2" fmla="*/ 134 h 87813"/>
                  <a:gd name="connsiteX3" fmla="*/ 40890 w 69580"/>
                  <a:gd name="connsiteY3" fmla="*/ 37673 h 87813"/>
                  <a:gd name="connsiteX4" fmla="*/ 55905 w 69580"/>
                  <a:gd name="connsiteY4" fmla="*/ 67033 h 87813"/>
                  <a:gd name="connsiteX5" fmla="*/ 56174 w 69580"/>
                  <a:gd name="connsiteY5" fmla="*/ 67033 h 87813"/>
                  <a:gd name="connsiteX6" fmla="*/ 54699 w 69580"/>
                  <a:gd name="connsiteY6" fmla="*/ 30567 h 87813"/>
                  <a:gd name="connsiteX7" fmla="*/ 54699 w 69580"/>
                  <a:gd name="connsiteY7" fmla="*/ 0 h 87813"/>
                  <a:gd name="connsiteX8" fmla="*/ 69580 w 69580"/>
                  <a:gd name="connsiteY8" fmla="*/ 0 h 87813"/>
                  <a:gd name="connsiteX9" fmla="*/ 69580 w 69580"/>
                  <a:gd name="connsiteY9" fmla="*/ 87679 h 87813"/>
                  <a:gd name="connsiteX10" fmla="*/ 53090 w 69580"/>
                  <a:gd name="connsiteY10" fmla="*/ 87679 h 87813"/>
                  <a:gd name="connsiteX11" fmla="*/ 30165 w 69580"/>
                  <a:gd name="connsiteY11" fmla="*/ 49202 h 87813"/>
                  <a:gd name="connsiteX12" fmla="*/ 14479 w 69580"/>
                  <a:gd name="connsiteY12" fmla="*/ 18903 h 87813"/>
                  <a:gd name="connsiteX13" fmla="*/ 14077 w 69580"/>
                  <a:gd name="connsiteY13" fmla="*/ 18903 h 87813"/>
                  <a:gd name="connsiteX14" fmla="*/ 14881 w 69580"/>
                  <a:gd name="connsiteY14" fmla="*/ 56308 h 87813"/>
                  <a:gd name="connsiteX15" fmla="*/ 14881 w 69580"/>
                  <a:gd name="connsiteY15" fmla="*/ 87679 h 87813"/>
                  <a:gd name="connsiteX16" fmla="*/ 134 w 69580"/>
                  <a:gd name="connsiteY16" fmla="*/ 87679 h 8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9580" h="87813">
                    <a:moveTo>
                      <a:pt x="0" y="87813"/>
                    </a:moveTo>
                    <a:lnTo>
                      <a:pt x="0" y="134"/>
                    </a:lnTo>
                    <a:lnTo>
                      <a:pt x="18233" y="134"/>
                    </a:lnTo>
                    <a:lnTo>
                      <a:pt x="40890" y="37673"/>
                    </a:lnTo>
                    <a:cubicBezTo>
                      <a:pt x="46789" y="47459"/>
                      <a:pt x="51883" y="57648"/>
                      <a:pt x="55905" y="67033"/>
                    </a:cubicBezTo>
                    <a:lnTo>
                      <a:pt x="56174" y="67033"/>
                    </a:lnTo>
                    <a:cubicBezTo>
                      <a:pt x="55101" y="55369"/>
                      <a:pt x="54699" y="43974"/>
                      <a:pt x="54699" y="30567"/>
                    </a:cubicBezTo>
                    <a:lnTo>
                      <a:pt x="54699" y="0"/>
                    </a:lnTo>
                    <a:lnTo>
                      <a:pt x="69580" y="0"/>
                    </a:lnTo>
                    <a:lnTo>
                      <a:pt x="69580" y="87679"/>
                    </a:lnTo>
                    <a:lnTo>
                      <a:pt x="53090" y="87679"/>
                    </a:lnTo>
                    <a:lnTo>
                      <a:pt x="30165" y="49202"/>
                    </a:lnTo>
                    <a:cubicBezTo>
                      <a:pt x="24534" y="39550"/>
                      <a:pt x="18769" y="28824"/>
                      <a:pt x="14479" y="18903"/>
                    </a:cubicBezTo>
                    <a:lnTo>
                      <a:pt x="14077" y="18903"/>
                    </a:lnTo>
                    <a:cubicBezTo>
                      <a:pt x="14747" y="30299"/>
                      <a:pt x="14881" y="41963"/>
                      <a:pt x="14881" y="56308"/>
                    </a:cubicBezTo>
                    <a:lnTo>
                      <a:pt x="14881" y="87679"/>
                    </a:lnTo>
                    <a:lnTo>
                      <a:pt x="134" y="8767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FDD096B-1DB8-6CEB-76D9-929127CFBF9A}"/>
                  </a:ext>
                </a:extLst>
              </p:cNvPr>
              <p:cNvSpPr/>
              <p:nvPr/>
            </p:nvSpPr>
            <p:spPr>
              <a:xfrm>
                <a:off x="5238584" y="2707457"/>
                <a:ext cx="67167" cy="36600"/>
              </a:xfrm>
              <a:custGeom>
                <a:avLst/>
                <a:gdLst>
                  <a:gd name="connsiteX0" fmla="*/ 0 w 67167"/>
                  <a:gd name="connsiteY0" fmla="*/ 10323 h 36600"/>
                  <a:gd name="connsiteX1" fmla="*/ 0 w 67167"/>
                  <a:gd name="connsiteY1" fmla="*/ 0 h 36600"/>
                  <a:gd name="connsiteX2" fmla="*/ 67167 w 67167"/>
                  <a:gd name="connsiteY2" fmla="*/ 0 h 36600"/>
                  <a:gd name="connsiteX3" fmla="*/ 67167 w 67167"/>
                  <a:gd name="connsiteY3" fmla="*/ 10323 h 36600"/>
                  <a:gd name="connsiteX4" fmla="*/ 0 w 67167"/>
                  <a:gd name="connsiteY4" fmla="*/ 10323 h 36600"/>
                  <a:gd name="connsiteX5" fmla="*/ 0 w 67167"/>
                  <a:gd name="connsiteY5" fmla="*/ 36600 h 36600"/>
                  <a:gd name="connsiteX6" fmla="*/ 0 w 67167"/>
                  <a:gd name="connsiteY6" fmla="*/ 26411 h 36600"/>
                  <a:gd name="connsiteX7" fmla="*/ 67167 w 67167"/>
                  <a:gd name="connsiteY7" fmla="*/ 26411 h 36600"/>
                  <a:gd name="connsiteX8" fmla="*/ 67167 w 67167"/>
                  <a:gd name="connsiteY8" fmla="*/ 36600 h 36600"/>
                  <a:gd name="connsiteX9" fmla="*/ 0 w 67167"/>
                  <a:gd name="connsiteY9" fmla="*/ 36600 h 3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67" h="36600">
                    <a:moveTo>
                      <a:pt x="0" y="10323"/>
                    </a:moveTo>
                    <a:lnTo>
                      <a:pt x="0" y="0"/>
                    </a:lnTo>
                    <a:lnTo>
                      <a:pt x="67167" y="0"/>
                    </a:lnTo>
                    <a:lnTo>
                      <a:pt x="67167" y="10323"/>
                    </a:lnTo>
                    <a:lnTo>
                      <a:pt x="0" y="10323"/>
                    </a:lnTo>
                    <a:close/>
                    <a:moveTo>
                      <a:pt x="0" y="36600"/>
                    </a:moveTo>
                    <a:lnTo>
                      <a:pt x="0" y="26411"/>
                    </a:lnTo>
                    <a:lnTo>
                      <a:pt x="67167" y="26411"/>
                    </a:lnTo>
                    <a:lnTo>
                      <a:pt x="67167" y="36600"/>
                    </a:lnTo>
                    <a:lnTo>
                      <a:pt x="0" y="366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6BFDA9-B113-3004-ADA0-D36DFD0B898E}"/>
                  </a:ext>
                </a:extLst>
              </p:cNvPr>
              <p:cNvSpPr/>
              <p:nvPr/>
            </p:nvSpPr>
            <p:spPr>
              <a:xfrm>
                <a:off x="5343156" y="2676219"/>
                <a:ext cx="56575" cy="85802"/>
              </a:xfrm>
              <a:custGeom>
                <a:avLst/>
                <a:gdLst>
                  <a:gd name="connsiteX0" fmla="*/ 53894 w 56575"/>
                  <a:gd name="connsiteY0" fmla="*/ 13139 h 85802"/>
                  <a:gd name="connsiteX1" fmla="*/ 21316 w 56575"/>
                  <a:gd name="connsiteY1" fmla="*/ 13139 h 85802"/>
                  <a:gd name="connsiteX2" fmla="*/ 18903 w 56575"/>
                  <a:gd name="connsiteY2" fmla="*/ 30031 h 85802"/>
                  <a:gd name="connsiteX3" fmla="*/ 25070 w 56575"/>
                  <a:gd name="connsiteY3" fmla="*/ 29629 h 85802"/>
                  <a:gd name="connsiteX4" fmla="*/ 45582 w 56575"/>
                  <a:gd name="connsiteY4" fmla="*/ 35125 h 85802"/>
                  <a:gd name="connsiteX5" fmla="*/ 56576 w 56575"/>
                  <a:gd name="connsiteY5" fmla="*/ 56576 h 85802"/>
                  <a:gd name="connsiteX6" fmla="*/ 22389 w 56575"/>
                  <a:gd name="connsiteY6" fmla="*/ 85802 h 85802"/>
                  <a:gd name="connsiteX7" fmla="*/ 0 w 56575"/>
                  <a:gd name="connsiteY7" fmla="*/ 80842 h 85802"/>
                  <a:gd name="connsiteX8" fmla="*/ 3217 w 56575"/>
                  <a:gd name="connsiteY8" fmla="*/ 68776 h 85802"/>
                  <a:gd name="connsiteX9" fmla="*/ 21852 w 56575"/>
                  <a:gd name="connsiteY9" fmla="*/ 73200 h 85802"/>
                  <a:gd name="connsiteX10" fmla="*/ 40220 w 56575"/>
                  <a:gd name="connsiteY10" fmla="*/ 57782 h 85802"/>
                  <a:gd name="connsiteX11" fmla="*/ 16222 w 56575"/>
                  <a:gd name="connsiteY11" fmla="*/ 41829 h 85802"/>
                  <a:gd name="connsiteX12" fmla="*/ 4692 w 56575"/>
                  <a:gd name="connsiteY12" fmla="*/ 42633 h 85802"/>
                  <a:gd name="connsiteX13" fmla="*/ 10323 w 56575"/>
                  <a:gd name="connsiteY13" fmla="*/ 0 h 85802"/>
                  <a:gd name="connsiteX14" fmla="*/ 54029 w 56575"/>
                  <a:gd name="connsiteY14" fmla="*/ 0 h 85802"/>
                  <a:gd name="connsiteX15" fmla="*/ 54029 w 56575"/>
                  <a:gd name="connsiteY15" fmla="*/ 13272 h 8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75" h="85802">
                    <a:moveTo>
                      <a:pt x="53894" y="13139"/>
                    </a:moveTo>
                    <a:lnTo>
                      <a:pt x="21316" y="13139"/>
                    </a:lnTo>
                    <a:lnTo>
                      <a:pt x="18903" y="30031"/>
                    </a:lnTo>
                    <a:cubicBezTo>
                      <a:pt x="20914" y="29763"/>
                      <a:pt x="22523" y="29629"/>
                      <a:pt x="25070" y="29629"/>
                    </a:cubicBezTo>
                    <a:cubicBezTo>
                      <a:pt x="32444" y="29629"/>
                      <a:pt x="39951" y="31371"/>
                      <a:pt x="45582" y="35125"/>
                    </a:cubicBezTo>
                    <a:cubicBezTo>
                      <a:pt x="51883" y="39147"/>
                      <a:pt x="56576" y="46253"/>
                      <a:pt x="56576" y="56576"/>
                    </a:cubicBezTo>
                    <a:cubicBezTo>
                      <a:pt x="56576" y="72664"/>
                      <a:pt x="43169" y="85802"/>
                      <a:pt x="22389" y="85802"/>
                    </a:cubicBezTo>
                    <a:cubicBezTo>
                      <a:pt x="12602" y="85802"/>
                      <a:pt x="4424" y="83389"/>
                      <a:pt x="0" y="80842"/>
                    </a:cubicBezTo>
                    <a:lnTo>
                      <a:pt x="3217" y="68776"/>
                    </a:lnTo>
                    <a:cubicBezTo>
                      <a:pt x="6837" y="70787"/>
                      <a:pt x="14211" y="73200"/>
                      <a:pt x="21852" y="73200"/>
                    </a:cubicBezTo>
                    <a:cubicBezTo>
                      <a:pt x="31237" y="73200"/>
                      <a:pt x="40220" y="67837"/>
                      <a:pt x="40220" y="57782"/>
                    </a:cubicBezTo>
                    <a:cubicBezTo>
                      <a:pt x="40220" y="47728"/>
                      <a:pt x="33114" y="41829"/>
                      <a:pt x="16222" y="41829"/>
                    </a:cubicBezTo>
                    <a:cubicBezTo>
                      <a:pt x="11529" y="41829"/>
                      <a:pt x="8044" y="42097"/>
                      <a:pt x="4692" y="42633"/>
                    </a:cubicBezTo>
                    <a:lnTo>
                      <a:pt x="10323" y="0"/>
                    </a:lnTo>
                    <a:lnTo>
                      <a:pt x="54029" y="0"/>
                    </a:lnTo>
                    <a:lnTo>
                      <a:pt x="54029" y="1327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1F1503E-E0DA-EEF8-DBD4-B1411F085584}"/>
                  </a:ext>
                </a:extLst>
              </p:cNvPr>
              <p:cNvSpPr/>
              <p:nvPr/>
            </p:nvSpPr>
            <p:spPr>
              <a:xfrm>
                <a:off x="5411932" y="2674745"/>
                <a:ext cx="60866" cy="87411"/>
              </a:xfrm>
              <a:custGeom>
                <a:avLst/>
                <a:gdLst>
                  <a:gd name="connsiteX0" fmla="*/ 60866 w 60866"/>
                  <a:gd name="connsiteY0" fmla="*/ 43169 h 87411"/>
                  <a:gd name="connsiteX1" fmla="*/ 30031 w 60866"/>
                  <a:gd name="connsiteY1" fmla="*/ 87411 h 87411"/>
                  <a:gd name="connsiteX2" fmla="*/ 0 w 60866"/>
                  <a:gd name="connsiteY2" fmla="*/ 43974 h 87411"/>
                  <a:gd name="connsiteX3" fmla="*/ 30970 w 60866"/>
                  <a:gd name="connsiteY3" fmla="*/ 0 h 87411"/>
                  <a:gd name="connsiteX4" fmla="*/ 60866 w 60866"/>
                  <a:gd name="connsiteY4" fmla="*/ 43169 h 87411"/>
                  <a:gd name="connsiteX5" fmla="*/ 16088 w 60866"/>
                  <a:gd name="connsiteY5" fmla="*/ 43974 h 87411"/>
                  <a:gd name="connsiteX6" fmla="*/ 30567 w 60866"/>
                  <a:gd name="connsiteY6" fmla="*/ 75211 h 87411"/>
                  <a:gd name="connsiteX7" fmla="*/ 44912 w 60866"/>
                  <a:gd name="connsiteY7" fmla="*/ 43437 h 87411"/>
                  <a:gd name="connsiteX8" fmla="*/ 30567 w 60866"/>
                  <a:gd name="connsiteY8" fmla="*/ 12200 h 87411"/>
                  <a:gd name="connsiteX9" fmla="*/ 16088 w 60866"/>
                  <a:gd name="connsiteY9" fmla="*/ 43974 h 8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66" h="87411">
                    <a:moveTo>
                      <a:pt x="60866" y="43169"/>
                    </a:moveTo>
                    <a:cubicBezTo>
                      <a:pt x="60866" y="70385"/>
                      <a:pt x="50141" y="87411"/>
                      <a:pt x="30031" y="87411"/>
                    </a:cubicBezTo>
                    <a:cubicBezTo>
                      <a:pt x="9921" y="87411"/>
                      <a:pt x="134" y="69714"/>
                      <a:pt x="0" y="43974"/>
                    </a:cubicBezTo>
                    <a:cubicBezTo>
                      <a:pt x="0" y="17697"/>
                      <a:pt x="11128" y="0"/>
                      <a:pt x="30970" y="0"/>
                    </a:cubicBezTo>
                    <a:cubicBezTo>
                      <a:pt x="50811" y="0"/>
                      <a:pt x="60866" y="18233"/>
                      <a:pt x="60866" y="43169"/>
                    </a:cubicBezTo>
                    <a:close/>
                    <a:moveTo>
                      <a:pt x="16088" y="43974"/>
                    </a:moveTo>
                    <a:cubicBezTo>
                      <a:pt x="16088" y="64486"/>
                      <a:pt x="21719" y="75211"/>
                      <a:pt x="30567" y="75211"/>
                    </a:cubicBezTo>
                    <a:cubicBezTo>
                      <a:pt x="39952" y="75211"/>
                      <a:pt x="44912" y="63815"/>
                      <a:pt x="44912" y="43437"/>
                    </a:cubicBezTo>
                    <a:cubicBezTo>
                      <a:pt x="44912" y="23059"/>
                      <a:pt x="40220" y="12200"/>
                      <a:pt x="30567" y="12200"/>
                    </a:cubicBezTo>
                    <a:cubicBezTo>
                      <a:pt x="21987" y="12200"/>
                      <a:pt x="15954" y="22791"/>
                      <a:pt x="16088" y="43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729CF7F-ED9D-0A6D-1DF6-A4E26C62549A}"/>
                  </a:ext>
                </a:extLst>
              </p:cNvPr>
              <p:cNvSpPr/>
              <p:nvPr/>
            </p:nvSpPr>
            <p:spPr>
              <a:xfrm>
                <a:off x="5484059" y="2676085"/>
                <a:ext cx="56844" cy="84595"/>
              </a:xfrm>
              <a:custGeom>
                <a:avLst/>
                <a:gdLst>
                  <a:gd name="connsiteX0" fmla="*/ 56844 w 56844"/>
                  <a:gd name="connsiteY0" fmla="*/ 0 h 84595"/>
                  <a:gd name="connsiteX1" fmla="*/ 56844 w 56844"/>
                  <a:gd name="connsiteY1" fmla="*/ 10323 h 84595"/>
                  <a:gd name="connsiteX2" fmla="*/ 21048 w 56844"/>
                  <a:gd name="connsiteY2" fmla="*/ 84596 h 84595"/>
                  <a:gd name="connsiteX3" fmla="*/ 4156 w 56844"/>
                  <a:gd name="connsiteY3" fmla="*/ 84596 h 84595"/>
                  <a:gd name="connsiteX4" fmla="*/ 39818 w 56844"/>
                  <a:gd name="connsiteY4" fmla="*/ 13541 h 84595"/>
                  <a:gd name="connsiteX5" fmla="*/ 39818 w 56844"/>
                  <a:gd name="connsiteY5" fmla="*/ 13273 h 84595"/>
                  <a:gd name="connsiteX6" fmla="*/ 0 w 56844"/>
                  <a:gd name="connsiteY6" fmla="*/ 13273 h 84595"/>
                  <a:gd name="connsiteX7" fmla="*/ 0 w 56844"/>
                  <a:gd name="connsiteY7" fmla="*/ 0 h 84595"/>
                  <a:gd name="connsiteX8" fmla="*/ 56844 w 56844"/>
                  <a:gd name="connsiteY8" fmla="*/ 0 h 84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844" h="84595">
                    <a:moveTo>
                      <a:pt x="56844" y="0"/>
                    </a:moveTo>
                    <a:lnTo>
                      <a:pt x="56844" y="10323"/>
                    </a:lnTo>
                    <a:lnTo>
                      <a:pt x="21048" y="84596"/>
                    </a:lnTo>
                    <a:lnTo>
                      <a:pt x="4156" y="84596"/>
                    </a:lnTo>
                    <a:lnTo>
                      <a:pt x="39818" y="13541"/>
                    </a:lnTo>
                    <a:lnTo>
                      <a:pt x="39818" y="13273"/>
                    </a:lnTo>
                    <a:lnTo>
                      <a:pt x="0" y="13273"/>
                    </a:lnTo>
                    <a:lnTo>
                      <a:pt x="0" y="0"/>
                    </a:lnTo>
                    <a:lnTo>
                      <a:pt x="568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FB17F3C-5015-AC82-0C34-0D28C2B08FE2}"/>
                  </a:ext>
                </a:extLst>
              </p:cNvPr>
              <p:cNvSpPr/>
              <p:nvPr/>
            </p:nvSpPr>
            <p:spPr>
              <a:xfrm>
                <a:off x="5124092" y="2819134"/>
                <a:ext cx="57513" cy="86070"/>
              </a:xfrm>
              <a:custGeom>
                <a:avLst/>
                <a:gdLst>
                  <a:gd name="connsiteX0" fmla="*/ 0 w 57513"/>
                  <a:gd name="connsiteY0" fmla="*/ 86070 h 86070"/>
                  <a:gd name="connsiteX1" fmla="*/ 0 w 57513"/>
                  <a:gd name="connsiteY1" fmla="*/ 76283 h 86070"/>
                  <a:gd name="connsiteX2" fmla="*/ 10055 w 57513"/>
                  <a:gd name="connsiteY2" fmla="*/ 67033 h 86070"/>
                  <a:gd name="connsiteX3" fmla="*/ 39415 w 57513"/>
                  <a:gd name="connsiteY3" fmla="*/ 27215 h 86070"/>
                  <a:gd name="connsiteX4" fmla="*/ 24400 w 57513"/>
                  <a:gd name="connsiteY4" fmla="*/ 13004 h 86070"/>
                  <a:gd name="connsiteX5" fmla="*/ 6301 w 57513"/>
                  <a:gd name="connsiteY5" fmla="*/ 19976 h 86070"/>
                  <a:gd name="connsiteX6" fmla="*/ 1609 w 57513"/>
                  <a:gd name="connsiteY6" fmla="*/ 8714 h 86070"/>
                  <a:gd name="connsiteX7" fmla="*/ 27618 w 57513"/>
                  <a:gd name="connsiteY7" fmla="*/ 0 h 86070"/>
                  <a:gd name="connsiteX8" fmla="*/ 55503 w 57513"/>
                  <a:gd name="connsiteY8" fmla="*/ 25607 h 86070"/>
                  <a:gd name="connsiteX9" fmla="*/ 30165 w 57513"/>
                  <a:gd name="connsiteY9" fmla="*/ 66094 h 86070"/>
                  <a:gd name="connsiteX10" fmla="*/ 22791 w 57513"/>
                  <a:gd name="connsiteY10" fmla="*/ 72396 h 86070"/>
                  <a:gd name="connsiteX11" fmla="*/ 22791 w 57513"/>
                  <a:gd name="connsiteY11" fmla="*/ 72664 h 86070"/>
                  <a:gd name="connsiteX12" fmla="*/ 57514 w 57513"/>
                  <a:gd name="connsiteY12" fmla="*/ 72664 h 86070"/>
                  <a:gd name="connsiteX13" fmla="*/ 57514 w 57513"/>
                  <a:gd name="connsiteY13" fmla="*/ 85936 h 86070"/>
                  <a:gd name="connsiteX14" fmla="*/ 134 w 57513"/>
                  <a:gd name="connsiteY14" fmla="*/ 85936 h 86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7513" h="86070">
                    <a:moveTo>
                      <a:pt x="0" y="86070"/>
                    </a:moveTo>
                    <a:lnTo>
                      <a:pt x="0" y="76283"/>
                    </a:lnTo>
                    <a:lnTo>
                      <a:pt x="10055" y="67033"/>
                    </a:lnTo>
                    <a:cubicBezTo>
                      <a:pt x="30031" y="48532"/>
                      <a:pt x="39281" y="38477"/>
                      <a:pt x="39415" y="27215"/>
                    </a:cubicBezTo>
                    <a:cubicBezTo>
                      <a:pt x="39415" y="19708"/>
                      <a:pt x="35393" y="13004"/>
                      <a:pt x="24400" y="13004"/>
                    </a:cubicBezTo>
                    <a:cubicBezTo>
                      <a:pt x="17026" y="13004"/>
                      <a:pt x="10591" y="16758"/>
                      <a:pt x="6301" y="19976"/>
                    </a:cubicBezTo>
                    <a:lnTo>
                      <a:pt x="1609" y="8714"/>
                    </a:lnTo>
                    <a:cubicBezTo>
                      <a:pt x="7776" y="3754"/>
                      <a:pt x="16892" y="0"/>
                      <a:pt x="27618" y="0"/>
                    </a:cubicBezTo>
                    <a:cubicBezTo>
                      <a:pt x="46387" y="0"/>
                      <a:pt x="55503" y="11798"/>
                      <a:pt x="55503" y="25607"/>
                    </a:cubicBezTo>
                    <a:cubicBezTo>
                      <a:pt x="55503" y="40488"/>
                      <a:pt x="44778" y="52420"/>
                      <a:pt x="30165" y="66094"/>
                    </a:cubicBezTo>
                    <a:lnTo>
                      <a:pt x="22791" y="72396"/>
                    </a:lnTo>
                    <a:lnTo>
                      <a:pt x="22791" y="72664"/>
                    </a:lnTo>
                    <a:lnTo>
                      <a:pt x="57514" y="72664"/>
                    </a:lnTo>
                    <a:lnTo>
                      <a:pt x="57514" y="85936"/>
                    </a:lnTo>
                    <a:lnTo>
                      <a:pt x="134" y="8593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64A5B74-75EF-42EE-14E6-E2FF81FA263F}"/>
                  </a:ext>
                </a:extLst>
              </p:cNvPr>
              <p:cNvSpPr/>
              <p:nvPr/>
            </p:nvSpPr>
            <p:spPr>
              <a:xfrm>
                <a:off x="5193136" y="2819268"/>
                <a:ext cx="56709" cy="87411"/>
              </a:xfrm>
              <a:custGeom>
                <a:avLst/>
                <a:gdLst>
                  <a:gd name="connsiteX0" fmla="*/ 3888 w 56709"/>
                  <a:gd name="connsiteY0" fmla="*/ 69446 h 87411"/>
                  <a:gd name="connsiteX1" fmla="*/ 23193 w 56709"/>
                  <a:gd name="connsiteY1" fmla="*/ 74675 h 87411"/>
                  <a:gd name="connsiteX2" fmla="*/ 40220 w 56709"/>
                  <a:gd name="connsiteY2" fmla="*/ 61134 h 87411"/>
                  <a:gd name="connsiteX3" fmla="*/ 21048 w 56709"/>
                  <a:gd name="connsiteY3" fmla="*/ 46789 h 87411"/>
                  <a:gd name="connsiteX4" fmla="*/ 13675 w 56709"/>
                  <a:gd name="connsiteY4" fmla="*/ 46789 h 87411"/>
                  <a:gd name="connsiteX5" fmla="*/ 13675 w 56709"/>
                  <a:gd name="connsiteY5" fmla="*/ 35125 h 87411"/>
                  <a:gd name="connsiteX6" fmla="*/ 20780 w 56709"/>
                  <a:gd name="connsiteY6" fmla="*/ 35125 h 87411"/>
                  <a:gd name="connsiteX7" fmla="*/ 37538 w 56709"/>
                  <a:gd name="connsiteY7" fmla="*/ 23328 h 87411"/>
                  <a:gd name="connsiteX8" fmla="*/ 23998 w 56709"/>
                  <a:gd name="connsiteY8" fmla="*/ 12736 h 87411"/>
                  <a:gd name="connsiteX9" fmla="*/ 6703 w 56709"/>
                  <a:gd name="connsiteY9" fmla="*/ 18099 h 87411"/>
                  <a:gd name="connsiteX10" fmla="*/ 3083 w 56709"/>
                  <a:gd name="connsiteY10" fmla="*/ 6569 h 87411"/>
                  <a:gd name="connsiteX11" fmla="*/ 27349 w 56709"/>
                  <a:gd name="connsiteY11" fmla="*/ 0 h 87411"/>
                  <a:gd name="connsiteX12" fmla="*/ 53760 w 56709"/>
                  <a:gd name="connsiteY12" fmla="*/ 20646 h 87411"/>
                  <a:gd name="connsiteX13" fmla="*/ 38075 w 56709"/>
                  <a:gd name="connsiteY13" fmla="*/ 40488 h 87411"/>
                  <a:gd name="connsiteX14" fmla="*/ 38075 w 56709"/>
                  <a:gd name="connsiteY14" fmla="*/ 40756 h 87411"/>
                  <a:gd name="connsiteX15" fmla="*/ 56710 w 56709"/>
                  <a:gd name="connsiteY15" fmla="*/ 61804 h 87411"/>
                  <a:gd name="connsiteX16" fmla="*/ 23730 w 56709"/>
                  <a:gd name="connsiteY16" fmla="*/ 87411 h 87411"/>
                  <a:gd name="connsiteX17" fmla="*/ 0 w 56709"/>
                  <a:gd name="connsiteY17" fmla="*/ 81512 h 87411"/>
                  <a:gd name="connsiteX18" fmla="*/ 3620 w 56709"/>
                  <a:gd name="connsiteY18" fmla="*/ 69446 h 8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6709" h="87411">
                    <a:moveTo>
                      <a:pt x="3888" y="69446"/>
                    </a:moveTo>
                    <a:cubicBezTo>
                      <a:pt x="7105" y="71457"/>
                      <a:pt x="15015" y="74675"/>
                      <a:pt x="23193" y="74675"/>
                    </a:cubicBezTo>
                    <a:cubicBezTo>
                      <a:pt x="35393" y="74675"/>
                      <a:pt x="40354" y="67837"/>
                      <a:pt x="40220" y="61134"/>
                    </a:cubicBezTo>
                    <a:cubicBezTo>
                      <a:pt x="40220" y="51079"/>
                      <a:pt x="30835" y="46789"/>
                      <a:pt x="21048" y="46789"/>
                    </a:cubicBezTo>
                    <a:lnTo>
                      <a:pt x="13675" y="46789"/>
                    </a:lnTo>
                    <a:lnTo>
                      <a:pt x="13675" y="35125"/>
                    </a:lnTo>
                    <a:lnTo>
                      <a:pt x="20780" y="35125"/>
                    </a:lnTo>
                    <a:cubicBezTo>
                      <a:pt x="28154" y="35125"/>
                      <a:pt x="37538" y="31774"/>
                      <a:pt x="37538" y="23328"/>
                    </a:cubicBezTo>
                    <a:cubicBezTo>
                      <a:pt x="37538" y="17563"/>
                      <a:pt x="33248" y="12736"/>
                      <a:pt x="23998" y="12736"/>
                    </a:cubicBezTo>
                    <a:cubicBezTo>
                      <a:pt x="17160" y="12736"/>
                      <a:pt x="10189" y="15686"/>
                      <a:pt x="6703" y="18099"/>
                    </a:cubicBezTo>
                    <a:lnTo>
                      <a:pt x="3083" y="6569"/>
                    </a:lnTo>
                    <a:cubicBezTo>
                      <a:pt x="7910" y="3218"/>
                      <a:pt x="17294" y="0"/>
                      <a:pt x="27349" y="0"/>
                    </a:cubicBezTo>
                    <a:cubicBezTo>
                      <a:pt x="44778" y="0"/>
                      <a:pt x="53760" y="9653"/>
                      <a:pt x="53760" y="20646"/>
                    </a:cubicBezTo>
                    <a:cubicBezTo>
                      <a:pt x="53760" y="29495"/>
                      <a:pt x="48532" y="36734"/>
                      <a:pt x="38075" y="40488"/>
                    </a:cubicBezTo>
                    <a:lnTo>
                      <a:pt x="38075" y="40756"/>
                    </a:lnTo>
                    <a:cubicBezTo>
                      <a:pt x="48398" y="42633"/>
                      <a:pt x="56710" y="50409"/>
                      <a:pt x="56710" y="61804"/>
                    </a:cubicBezTo>
                    <a:cubicBezTo>
                      <a:pt x="56710" y="76149"/>
                      <a:pt x="44778" y="87411"/>
                      <a:pt x="23730" y="87411"/>
                    </a:cubicBezTo>
                    <a:cubicBezTo>
                      <a:pt x="13407" y="87411"/>
                      <a:pt x="4558" y="84596"/>
                      <a:pt x="0" y="81512"/>
                    </a:cubicBezTo>
                    <a:lnTo>
                      <a:pt x="3620" y="6944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AD432D-B84E-2CE8-BFF7-8883FF2C1CEB}"/>
                  </a:ext>
                </a:extLst>
              </p:cNvPr>
              <p:cNvSpPr/>
              <p:nvPr/>
            </p:nvSpPr>
            <p:spPr>
              <a:xfrm>
                <a:off x="5289396" y="2840316"/>
                <a:ext cx="45045" cy="65960"/>
              </a:xfrm>
              <a:custGeom>
                <a:avLst/>
                <a:gdLst>
                  <a:gd name="connsiteX0" fmla="*/ 3217 w 45045"/>
                  <a:gd name="connsiteY0" fmla="*/ 50141 h 65960"/>
                  <a:gd name="connsiteX1" fmla="*/ 19440 w 45045"/>
                  <a:gd name="connsiteY1" fmla="*/ 54699 h 65960"/>
                  <a:gd name="connsiteX2" fmla="*/ 29628 w 45045"/>
                  <a:gd name="connsiteY2" fmla="*/ 47728 h 65960"/>
                  <a:gd name="connsiteX3" fmla="*/ 19171 w 45045"/>
                  <a:gd name="connsiteY3" fmla="*/ 38477 h 65960"/>
                  <a:gd name="connsiteX4" fmla="*/ 1743 w 45045"/>
                  <a:gd name="connsiteY4" fmla="*/ 19976 h 65960"/>
                  <a:gd name="connsiteX5" fmla="*/ 25741 w 45045"/>
                  <a:gd name="connsiteY5" fmla="*/ 0 h 65960"/>
                  <a:gd name="connsiteX6" fmla="*/ 42499 w 45045"/>
                  <a:gd name="connsiteY6" fmla="*/ 3754 h 65960"/>
                  <a:gd name="connsiteX7" fmla="*/ 39415 w 45045"/>
                  <a:gd name="connsiteY7" fmla="*/ 15015 h 65960"/>
                  <a:gd name="connsiteX8" fmla="*/ 26009 w 45045"/>
                  <a:gd name="connsiteY8" fmla="*/ 11396 h 65960"/>
                  <a:gd name="connsiteX9" fmla="*/ 17160 w 45045"/>
                  <a:gd name="connsiteY9" fmla="*/ 17965 h 65960"/>
                  <a:gd name="connsiteX10" fmla="*/ 28154 w 45045"/>
                  <a:gd name="connsiteY10" fmla="*/ 26813 h 65960"/>
                  <a:gd name="connsiteX11" fmla="*/ 45046 w 45045"/>
                  <a:gd name="connsiteY11" fmla="*/ 46253 h 65960"/>
                  <a:gd name="connsiteX12" fmla="*/ 19306 w 45045"/>
                  <a:gd name="connsiteY12" fmla="*/ 65961 h 65960"/>
                  <a:gd name="connsiteX13" fmla="*/ 0 w 45045"/>
                  <a:gd name="connsiteY13" fmla="*/ 61536 h 65960"/>
                  <a:gd name="connsiteX14" fmla="*/ 3084 w 45045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5" h="65960">
                    <a:moveTo>
                      <a:pt x="3217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8" y="51884"/>
                      <a:pt x="29628" y="47728"/>
                    </a:cubicBezTo>
                    <a:cubicBezTo>
                      <a:pt x="29628" y="43571"/>
                      <a:pt x="27081" y="41158"/>
                      <a:pt x="19171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4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39" y="11396"/>
                      <a:pt x="26009" y="11396"/>
                    </a:cubicBezTo>
                    <a:cubicBezTo>
                      <a:pt x="20378" y="11396"/>
                      <a:pt x="17160" y="14077"/>
                      <a:pt x="17160" y="17965"/>
                    </a:cubicBezTo>
                    <a:cubicBezTo>
                      <a:pt x="17160" y="21853"/>
                      <a:pt x="20110" y="23998"/>
                      <a:pt x="28154" y="26813"/>
                    </a:cubicBezTo>
                    <a:cubicBezTo>
                      <a:pt x="39550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1"/>
                      <a:pt x="19306" y="65961"/>
                    </a:cubicBezTo>
                    <a:cubicBezTo>
                      <a:pt x="11664" y="65961"/>
                      <a:pt x="4692" y="64084"/>
                      <a:pt x="0" y="61536"/>
                    </a:cubicBezTo>
                    <a:lnTo>
                      <a:pt x="3084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55629F6-F0B5-78F1-3AF3-AA47C62D55FC}"/>
                  </a:ext>
                </a:extLst>
              </p:cNvPr>
              <p:cNvSpPr/>
              <p:nvPr/>
            </p:nvSpPr>
            <p:spPr>
              <a:xfrm>
                <a:off x="5346776" y="2815380"/>
                <a:ext cx="17964" cy="89824"/>
              </a:xfrm>
              <a:custGeom>
                <a:avLst/>
                <a:gdLst>
                  <a:gd name="connsiteX0" fmla="*/ 17965 w 17964"/>
                  <a:gd name="connsiteY0" fmla="*/ 8714 h 89824"/>
                  <a:gd name="connsiteX1" fmla="*/ 8848 w 17964"/>
                  <a:gd name="connsiteY1" fmla="*/ 17294 h 89824"/>
                  <a:gd name="connsiteX2" fmla="*/ 0 w 17964"/>
                  <a:gd name="connsiteY2" fmla="*/ 8714 h 89824"/>
                  <a:gd name="connsiteX3" fmla="*/ 8983 w 17964"/>
                  <a:gd name="connsiteY3" fmla="*/ 0 h 89824"/>
                  <a:gd name="connsiteX4" fmla="*/ 17965 w 17964"/>
                  <a:gd name="connsiteY4" fmla="*/ 8714 h 89824"/>
                  <a:gd name="connsiteX5" fmla="*/ 939 w 17964"/>
                  <a:gd name="connsiteY5" fmla="*/ 89824 h 89824"/>
                  <a:gd name="connsiteX6" fmla="*/ 939 w 17964"/>
                  <a:gd name="connsiteY6" fmla="*/ 26411 h 89824"/>
                  <a:gd name="connsiteX7" fmla="*/ 17026 w 17964"/>
                  <a:gd name="connsiteY7" fmla="*/ 26411 h 89824"/>
                  <a:gd name="connsiteX8" fmla="*/ 17026 w 17964"/>
                  <a:gd name="connsiteY8" fmla="*/ 89824 h 89824"/>
                  <a:gd name="connsiteX9" fmla="*/ 939 w 17964"/>
                  <a:gd name="connsiteY9" fmla="*/ 89824 h 8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64" h="89824">
                    <a:moveTo>
                      <a:pt x="17965" y="8714"/>
                    </a:moveTo>
                    <a:cubicBezTo>
                      <a:pt x="17965" y="13541"/>
                      <a:pt x="14479" y="17294"/>
                      <a:pt x="8848" y="17294"/>
                    </a:cubicBezTo>
                    <a:cubicBezTo>
                      <a:pt x="3217" y="17294"/>
                      <a:pt x="0" y="13541"/>
                      <a:pt x="0" y="8714"/>
                    </a:cubicBezTo>
                    <a:cubicBezTo>
                      <a:pt x="0" y="3888"/>
                      <a:pt x="3620" y="0"/>
                      <a:pt x="8983" y="0"/>
                    </a:cubicBezTo>
                    <a:cubicBezTo>
                      <a:pt x="14345" y="0"/>
                      <a:pt x="17831" y="3754"/>
                      <a:pt x="17965" y="8714"/>
                    </a:cubicBezTo>
                    <a:close/>
                    <a:moveTo>
                      <a:pt x="939" y="89824"/>
                    </a:moveTo>
                    <a:lnTo>
                      <a:pt x="939" y="26411"/>
                    </a:lnTo>
                    <a:lnTo>
                      <a:pt x="17026" y="26411"/>
                    </a:lnTo>
                    <a:lnTo>
                      <a:pt x="17026" y="89824"/>
                    </a:lnTo>
                    <a:lnTo>
                      <a:pt x="939" y="8982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4E13EA2-EA48-645A-6DA2-31F269B28205}"/>
                  </a:ext>
                </a:extLst>
              </p:cNvPr>
              <p:cNvSpPr/>
              <p:nvPr/>
            </p:nvSpPr>
            <p:spPr>
              <a:xfrm>
                <a:off x="5374661" y="2823692"/>
                <a:ext cx="39951" cy="82718"/>
              </a:xfrm>
              <a:custGeom>
                <a:avLst/>
                <a:gdLst>
                  <a:gd name="connsiteX0" fmla="*/ 24668 w 39951"/>
                  <a:gd name="connsiteY0" fmla="*/ 0 h 82718"/>
                  <a:gd name="connsiteX1" fmla="*/ 24668 w 39951"/>
                  <a:gd name="connsiteY1" fmla="*/ 18099 h 82718"/>
                  <a:gd name="connsiteX2" fmla="*/ 39952 w 39951"/>
                  <a:gd name="connsiteY2" fmla="*/ 18099 h 82718"/>
                  <a:gd name="connsiteX3" fmla="*/ 39952 w 39951"/>
                  <a:gd name="connsiteY3" fmla="*/ 30031 h 82718"/>
                  <a:gd name="connsiteX4" fmla="*/ 24668 w 39951"/>
                  <a:gd name="connsiteY4" fmla="*/ 30031 h 82718"/>
                  <a:gd name="connsiteX5" fmla="*/ 24668 w 39951"/>
                  <a:gd name="connsiteY5" fmla="*/ 58051 h 82718"/>
                  <a:gd name="connsiteX6" fmla="*/ 32846 w 39951"/>
                  <a:gd name="connsiteY6" fmla="*/ 69714 h 82718"/>
                  <a:gd name="connsiteX7" fmla="*/ 39147 w 39951"/>
                  <a:gd name="connsiteY7" fmla="*/ 68910 h 82718"/>
                  <a:gd name="connsiteX8" fmla="*/ 39415 w 39951"/>
                  <a:gd name="connsiteY8" fmla="*/ 81110 h 82718"/>
                  <a:gd name="connsiteX9" fmla="*/ 27886 w 39951"/>
                  <a:gd name="connsiteY9" fmla="*/ 82719 h 82718"/>
                  <a:gd name="connsiteX10" fmla="*/ 14077 w 39951"/>
                  <a:gd name="connsiteY10" fmla="*/ 77490 h 82718"/>
                  <a:gd name="connsiteX11" fmla="*/ 9117 w 39951"/>
                  <a:gd name="connsiteY11" fmla="*/ 59793 h 82718"/>
                  <a:gd name="connsiteX12" fmla="*/ 9117 w 39951"/>
                  <a:gd name="connsiteY12" fmla="*/ 30031 h 82718"/>
                  <a:gd name="connsiteX13" fmla="*/ 0 w 39951"/>
                  <a:gd name="connsiteY13" fmla="*/ 30031 h 82718"/>
                  <a:gd name="connsiteX14" fmla="*/ 0 w 39951"/>
                  <a:gd name="connsiteY14" fmla="*/ 18099 h 82718"/>
                  <a:gd name="connsiteX15" fmla="*/ 9117 w 39951"/>
                  <a:gd name="connsiteY15" fmla="*/ 18099 h 82718"/>
                  <a:gd name="connsiteX16" fmla="*/ 9117 w 39951"/>
                  <a:gd name="connsiteY16" fmla="*/ 3754 h 82718"/>
                  <a:gd name="connsiteX17" fmla="*/ 24668 w 39951"/>
                  <a:gd name="connsiteY17" fmla="*/ 0 h 82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951" h="82718">
                    <a:moveTo>
                      <a:pt x="24668" y="0"/>
                    </a:moveTo>
                    <a:lnTo>
                      <a:pt x="24668" y="18099"/>
                    </a:lnTo>
                    <a:lnTo>
                      <a:pt x="39952" y="18099"/>
                    </a:lnTo>
                    <a:lnTo>
                      <a:pt x="39952" y="30031"/>
                    </a:lnTo>
                    <a:lnTo>
                      <a:pt x="24668" y="30031"/>
                    </a:lnTo>
                    <a:lnTo>
                      <a:pt x="24668" y="58051"/>
                    </a:lnTo>
                    <a:cubicBezTo>
                      <a:pt x="24668" y="65692"/>
                      <a:pt x="26813" y="69714"/>
                      <a:pt x="32846" y="69714"/>
                    </a:cubicBezTo>
                    <a:cubicBezTo>
                      <a:pt x="35528" y="69714"/>
                      <a:pt x="37673" y="69312"/>
                      <a:pt x="39147" y="68910"/>
                    </a:cubicBezTo>
                    <a:lnTo>
                      <a:pt x="39415" y="81110"/>
                    </a:lnTo>
                    <a:cubicBezTo>
                      <a:pt x="37137" y="82048"/>
                      <a:pt x="32846" y="82719"/>
                      <a:pt x="27886" y="82719"/>
                    </a:cubicBezTo>
                    <a:cubicBezTo>
                      <a:pt x="21987" y="82719"/>
                      <a:pt x="17027" y="80708"/>
                      <a:pt x="14077" y="77490"/>
                    </a:cubicBezTo>
                    <a:cubicBezTo>
                      <a:pt x="10726" y="73870"/>
                      <a:pt x="9117" y="68106"/>
                      <a:pt x="9117" y="59793"/>
                    </a:cubicBezTo>
                    <a:lnTo>
                      <a:pt x="9117" y="30031"/>
                    </a:lnTo>
                    <a:lnTo>
                      <a:pt x="0" y="30031"/>
                    </a:lnTo>
                    <a:lnTo>
                      <a:pt x="0" y="18099"/>
                    </a:lnTo>
                    <a:lnTo>
                      <a:pt x="9117" y="18099"/>
                    </a:lnTo>
                    <a:lnTo>
                      <a:pt x="9117" y="3754"/>
                    </a:lnTo>
                    <a:lnTo>
                      <a:pt x="246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B8609B57-2BA9-2B3D-BD16-5D709A5CD214}"/>
                  </a:ext>
                </a:extLst>
              </p:cNvPr>
              <p:cNvSpPr/>
              <p:nvPr/>
            </p:nvSpPr>
            <p:spPr>
              <a:xfrm>
                <a:off x="5421719" y="2840316"/>
                <a:ext cx="58318" cy="66094"/>
              </a:xfrm>
              <a:custGeom>
                <a:avLst/>
                <a:gdLst>
                  <a:gd name="connsiteX0" fmla="*/ 15417 w 58318"/>
                  <a:gd name="connsiteY0" fmla="*/ 37673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7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7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7" y="37673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6" y="64486"/>
                      <a:pt x="41828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6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7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7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7045155-352C-D09A-76A1-7CA42EE4640E}"/>
                  </a:ext>
                </a:extLst>
              </p:cNvPr>
              <p:cNvSpPr/>
              <p:nvPr/>
            </p:nvSpPr>
            <p:spPr>
              <a:xfrm>
                <a:off x="5489019" y="2840316"/>
                <a:ext cx="45046" cy="65960"/>
              </a:xfrm>
              <a:custGeom>
                <a:avLst/>
                <a:gdLst>
                  <a:gd name="connsiteX0" fmla="*/ 3218 w 45046"/>
                  <a:gd name="connsiteY0" fmla="*/ 50141 h 65960"/>
                  <a:gd name="connsiteX1" fmla="*/ 19440 w 45046"/>
                  <a:gd name="connsiteY1" fmla="*/ 54699 h 65960"/>
                  <a:gd name="connsiteX2" fmla="*/ 29629 w 45046"/>
                  <a:gd name="connsiteY2" fmla="*/ 47728 h 65960"/>
                  <a:gd name="connsiteX3" fmla="*/ 19172 w 45046"/>
                  <a:gd name="connsiteY3" fmla="*/ 38477 h 65960"/>
                  <a:gd name="connsiteX4" fmla="*/ 1743 w 45046"/>
                  <a:gd name="connsiteY4" fmla="*/ 19976 h 65960"/>
                  <a:gd name="connsiteX5" fmla="*/ 25741 w 45046"/>
                  <a:gd name="connsiteY5" fmla="*/ 0 h 65960"/>
                  <a:gd name="connsiteX6" fmla="*/ 42499 w 45046"/>
                  <a:gd name="connsiteY6" fmla="*/ 3754 h 65960"/>
                  <a:gd name="connsiteX7" fmla="*/ 39415 w 45046"/>
                  <a:gd name="connsiteY7" fmla="*/ 15015 h 65960"/>
                  <a:gd name="connsiteX8" fmla="*/ 26009 w 45046"/>
                  <a:gd name="connsiteY8" fmla="*/ 11396 h 65960"/>
                  <a:gd name="connsiteX9" fmla="*/ 17161 w 45046"/>
                  <a:gd name="connsiteY9" fmla="*/ 17965 h 65960"/>
                  <a:gd name="connsiteX10" fmla="*/ 28154 w 45046"/>
                  <a:gd name="connsiteY10" fmla="*/ 26813 h 65960"/>
                  <a:gd name="connsiteX11" fmla="*/ 45046 w 45046"/>
                  <a:gd name="connsiteY11" fmla="*/ 46253 h 65960"/>
                  <a:gd name="connsiteX12" fmla="*/ 19306 w 45046"/>
                  <a:gd name="connsiteY12" fmla="*/ 65961 h 65960"/>
                  <a:gd name="connsiteX13" fmla="*/ 0 w 45046"/>
                  <a:gd name="connsiteY13" fmla="*/ 61536 h 65960"/>
                  <a:gd name="connsiteX14" fmla="*/ 3084 w 45046"/>
                  <a:gd name="connsiteY14" fmla="*/ 50007 h 6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5046" h="65960">
                    <a:moveTo>
                      <a:pt x="3218" y="50141"/>
                    </a:moveTo>
                    <a:cubicBezTo>
                      <a:pt x="6837" y="52420"/>
                      <a:pt x="13809" y="54699"/>
                      <a:pt x="19440" y="54699"/>
                    </a:cubicBezTo>
                    <a:cubicBezTo>
                      <a:pt x="26411" y="54699"/>
                      <a:pt x="29629" y="51884"/>
                      <a:pt x="29629" y="47728"/>
                    </a:cubicBezTo>
                    <a:cubicBezTo>
                      <a:pt x="29629" y="43571"/>
                      <a:pt x="27082" y="41158"/>
                      <a:pt x="19172" y="38477"/>
                    </a:cubicBezTo>
                    <a:cubicBezTo>
                      <a:pt x="6837" y="34187"/>
                      <a:pt x="1609" y="27349"/>
                      <a:pt x="1743" y="19976"/>
                    </a:cubicBezTo>
                    <a:cubicBezTo>
                      <a:pt x="1743" y="8848"/>
                      <a:pt x="10994" y="0"/>
                      <a:pt x="25741" y="0"/>
                    </a:cubicBezTo>
                    <a:cubicBezTo>
                      <a:pt x="32712" y="0"/>
                      <a:pt x="38879" y="1877"/>
                      <a:pt x="42499" y="3754"/>
                    </a:cubicBezTo>
                    <a:lnTo>
                      <a:pt x="39415" y="15015"/>
                    </a:lnTo>
                    <a:cubicBezTo>
                      <a:pt x="36734" y="13407"/>
                      <a:pt x="31640" y="11396"/>
                      <a:pt x="26009" y="11396"/>
                    </a:cubicBezTo>
                    <a:cubicBezTo>
                      <a:pt x="20378" y="11396"/>
                      <a:pt x="17161" y="14077"/>
                      <a:pt x="17161" y="17965"/>
                    </a:cubicBezTo>
                    <a:cubicBezTo>
                      <a:pt x="17161" y="21853"/>
                      <a:pt x="20110" y="23998"/>
                      <a:pt x="28154" y="26813"/>
                    </a:cubicBezTo>
                    <a:cubicBezTo>
                      <a:pt x="39550" y="30969"/>
                      <a:pt x="44912" y="36868"/>
                      <a:pt x="45046" y="46253"/>
                    </a:cubicBezTo>
                    <a:cubicBezTo>
                      <a:pt x="45046" y="57648"/>
                      <a:pt x="36064" y="65961"/>
                      <a:pt x="19306" y="65961"/>
                    </a:cubicBezTo>
                    <a:cubicBezTo>
                      <a:pt x="11664" y="65961"/>
                      <a:pt x="4692" y="64084"/>
                      <a:pt x="0" y="61536"/>
                    </a:cubicBezTo>
                    <a:lnTo>
                      <a:pt x="3084" y="500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32AD253-57A0-5AC3-E07E-8C48D7E93AB7}"/>
                  </a:ext>
                </a:extLst>
              </p:cNvPr>
              <p:cNvSpPr/>
              <p:nvPr/>
            </p:nvSpPr>
            <p:spPr>
              <a:xfrm>
                <a:off x="5127712" y="2961378"/>
                <a:ext cx="58854" cy="88215"/>
              </a:xfrm>
              <a:custGeom>
                <a:avLst/>
                <a:gdLst>
                  <a:gd name="connsiteX0" fmla="*/ 0 w 58854"/>
                  <a:gd name="connsiteY0" fmla="*/ 1877 h 88215"/>
                  <a:gd name="connsiteX1" fmla="*/ 24400 w 58854"/>
                  <a:gd name="connsiteY1" fmla="*/ 0 h 88215"/>
                  <a:gd name="connsiteX2" fmla="*/ 50275 w 58854"/>
                  <a:gd name="connsiteY2" fmla="*/ 7105 h 88215"/>
                  <a:gd name="connsiteX3" fmla="*/ 58855 w 58854"/>
                  <a:gd name="connsiteY3" fmla="*/ 26545 h 88215"/>
                  <a:gd name="connsiteX4" fmla="*/ 51347 w 58854"/>
                  <a:gd name="connsiteY4" fmla="*/ 46387 h 88215"/>
                  <a:gd name="connsiteX5" fmla="*/ 23596 w 58854"/>
                  <a:gd name="connsiteY5" fmla="*/ 55771 h 88215"/>
                  <a:gd name="connsiteX6" fmla="*/ 15820 w 58854"/>
                  <a:gd name="connsiteY6" fmla="*/ 55235 h 88215"/>
                  <a:gd name="connsiteX7" fmla="*/ 15820 w 58854"/>
                  <a:gd name="connsiteY7" fmla="*/ 88215 h 88215"/>
                  <a:gd name="connsiteX8" fmla="*/ 0 w 58854"/>
                  <a:gd name="connsiteY8" fmla="*/ 88215 h 88215"/>
                  <a:gd name="connsiteX9" fmla="*/ 0 w 58854"/>
                  <a:gd name="connsiteY9" fmla="*/ 1743 h 88215"/>
                  <a:gd name="connsiteX10" fmla="*/ 15820 w 58854"/>
                  <a:gd name="connsiteY10" fmla="*/ 42767 h 88215"/>
                  <a:gd name="connsiteX11" fmla="*/ 23596 w 58854"/>
                  <a:gd name="connsiteY11" fmla="*/ 43437 h 88215"/>
                  <a:gd name="connsiteX12" fmla="*/ 42901 w 58854"/>
                  <a:gd name="connsiteY12" fmla="*/ 27349 h 88215"/>
                  <a:gd name="connsiteX13" fmla="*/ 25070 w 58854"/>
                  <a:gd name="connsiteY13" fmla="*/ 12334 h 88215"/>
                  <a:gd name="connsiteX14" fmla="*/ 15820 w 58854"/>
                  <a:gd name="connsiteY14" fmla="*/ 13138 h 88215"/>
                  <a:gd name="connsiteX15" fmla="*/ 15820 w 58854"/>
                  <a:gd name="connsiteY15" fmla="*/ 42767 h 8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854" h="88215">
                    <a:moveTo>
                      <a:pt x="0" y="1877"/>
                    </a:moveTo>
                    <a:cubicBezTo>
                      <a:pt x="5765" y="804"/>
                      <a:pt x="13675" y="0"/>
                      <a:pt x="24400" y="0"/>
                    </a:cubicBezTo>
                    <a:cubicBezTo>
                      <a:pt x="36064" y="0"/>
                      <a:pt x="44644" y="2413"/>
                      <a:pt x="50275" y="7105"/>
                    </a:cubicBezTo>
                    <a:cubicBezTo>
                      <a:pt x="55503" y="11396"/>
                      <a:pt x="58855" y="18233"/>
                      <a:pt x="58855" y="26545"/>
                    </a:cubicBezTo>
                    <a:cubicBezTo>
                      <a:pt x="58855" y="34857"/>
                      <a:pt x="56307" y="41695"/>
                      <a:pt x="51347" y="46387"/>
                    </a:cubicBezTo>
                    <a:cubicBezTo>
                      <a:pt x="44912" y="52822"/>
                      <a:pt x="34991" y="55771"/>
                      <a:pt x="23596" y="55771"/>
                    </a:cubicBezTo>
                    <a:cubicBezTo>
                      <a:pt x="20646" y="55771"/>
                      <a:pt x="17831" y="55771"/>
                      <a:pt x="15820" y="55235"/>
                    </a:cubicBezTo>
                    <a:lnTo>
                      <a:pt x="15820" y="88215"/>
                    </a:lnTo>
                    <a:lnTo>
                      <a:pt x="0" y="88215"/>
                    </a:lnTo>
                    <a:lnTo>
                      <a:pt x="0" y="1743"/>
                    </a:lnTo>
                    <a:close/>
                    <a:moveTo>
                      <a:pt x="15820" y="42767"/>
                    </a:moveTo>
                    <a:cubicBezTo>
                      <a:pt x="17831" y="43303"/>
                      <a:pt x="20378" y="43437"/>
                      <a:pt x="23596" y="43437"/>
                    </a:cubicBezTo>
                    <a:cubicBezTo>
                      <a:pt x="35527" y="43437"/>
                      <a:pt x="42901" y="37538"/>
                      <a:pt x="42901" y="27349"/>
                    </a:cubicBezTo>
                    <a:cubicBezTo>
                      <a:pt x="42901" y="17160"/>
                      <a:pt x="36198" y="12334"/>
                      <a:pt x="25070" y="12334"/>
                    </a:cubicBezTo>
                    <a:cubicBezTo>
                      <a:pt x="20646" y="12334"/>
                      <a:pt x="17563" y="12736"/>
                      <a:pt x="15820" y="13138"/>
                    </a:cubicBezTo>
                    <a:lnTo>
                      <a:pt x="15820" y="4276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9C2F472-CEB7-7EA1-23D4-C68BC4BD006F}"/>
                  </a:ext>
                </a:extLst>
              </p:cNvPr>
              <p:cNvSpPr/>
              <p:nvPr/>
            </p:nvSpPr>
            <p:spPr>
              <a:xfrm>
                <a:off x="5192600" y="2984839"/>
                <a:ext cx="54564" cy="66362"/>
              </a:xfrm>
              <a:custGeom>
                <a:avLst/>
                <a:gdLst>
                  <a:gd name="connsiteX0" fmla="*/ 40086 w 54564"/>
                  <a:gd name="connsiteY0" fmla="*/ 64888 h 66362"/>
                  <a:gd name="connsiteX1" fmla="*/ 39013 w 54564"/>
                  <a:gd name="connsiteY1" fmla="*/ 57916 h 66362"/>
                  <a:gd name="connsiteX2" fmla="*/ 38611 w 54564"/>
                  <a:gd name="connsiteY2" fmla="*/ 57916 h 66362"/>
                  <a:gd name="connsiteX3" fmla="*/ 19842 w 54564"/>
                  <a:gd name="connsiteY3" fmla="*/ 66363 h 66362"/>
                  <a:gd name="connsiteX4" fmla="*/ 0 w 54564"/>
                  <a:gd name="connsiteY4" fmla="*/ 47459 h 66362"/>
                  <a:gd name="connsiteX5" fmla="*/ 37538 w 54564"/>
                  <a:gd name="connsiteY5" fmla="*/ 23462 h 66362"/>
                  <a:gd name="connsiteX6" fmla="*/ 37538 w 54564"/>
                  <a:gd name="connsiteY6" fmla="*/ 22389 h 66362"/>
                  <a:gd name="connsiteX7" fmla="*/ 24668 w 54564"/>
                  <a:gd name="connsiteY7" fmla="*/ 11396 h 66362"/>
                  <a:gd name="connsiteX8" fmla="*/ 7642 w 54564"/>
                  <a:gd name="connsiteY8" fmla="*/ 16088 h 66362"/>
                  <a:gd name="connsiteX9" fmla="*/ 4558 w 54564"/>
                  <a:gd name="connsiteY9" fmla="*/ 5631 h 66362"/>
                  <a:gd name="connsiteX10" fmla="*/ 27483 w 54564"/>
                  <a:gd name="connsiteY10" fmla="*/ 0 h 66362"/>
                  <a:gd name="connsiteX11" fmla="*/ 53626 w 54564"/>
                  <a:gd name="connsiteY11" fmla="*/ 26679 h 66362"/>
                  <a:gd name="connsiteX12" fmla="*/ 53626 w 54564"/>
                  <a:gd name="connsiteY12" fmla="*/ 49604 h 66362"/>
                  <a:gd name="connsiteX13" fmla="*/ 54565 w 54564"/>
                  <a:gd name="connsiteY13" fmla="*/ 64888 h 66362"/>
                  <a:gd name="connsiteX14" fmla="*/ 40086 w 54564"/>
                  <a:gd name="connsiteY14" fmla="*/ 64888 h 66362"/>
                  <a:gd name="connsiteX15" fmla="*/ 37940 w 54564"/>
                  <a:gd name="connsiteY15" fmla="*/ 33919 h 66362"/>
                  <a:gd name="connsiteX16" fmla="*/ 15820 w 54564"/>
                  <a:gd name="connsiteY16" fmla="*/ 45716 h 66362"/>
                  <a:gd name="connsiteX17" fmla="*/ 24936 w 54564"/>
                  <a:gd name="connsiteY17" fmla="*/ 54833 h 66362"/>
                  <a:gd name="connsiteX18" fmla="*/ 37405 w 54564"/>
                  <a:gd name="connsiteY18" fmla="*/ 46119 h 66362"/>
                  <a:gd name="connsiteX19" fmla="*/ 37940 w 54564"/>
                  <a:gd name="connsiteY19" fmla="*/ 42633 h 66362"/>
                  <a:gd name="connsiteX20" fmla="*/ 37940 w 54564"/>
                  <a:gd name="connsiteY20" fmla="*/ 33919 h 6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4564" h="66362">
                    <a:moveTo>
                      <a:pt x="40086" y="64888"/>
                    </a:moveTo>
                    <a:lnTo>
                      <a:pt x="39013" y="57916"/>
                    </a:lnTo>
                    <a:lnTo>
                      <a:pt x="38611" y="57916"/>
                    </a:lnTo>
                    <a:cubicBezTo>
                      <a:pt x="34723" y="62877"/>
                      <a:pt x="28020" y="66363"/>
                      <a:pt x="19842" y="66363"/>
                    </a:cubicBezTo>
                    <a:cubicBezTo>
                      <a:pt x="7105" y="66363"/>
                      <a:pt x="0" y="57112"/>
                      <a:pt x="0" y="47459"/>
                    </a:cubicBezTo>
                    <a:cubicBezTo>
                      <a:pt x="0" y="31505"/>
                      <a:pt x="14211" y="23462"/>
                      <a:pt x="37538" y="23462"/>
                    </a:cubicBezTo>
                    <a:lnTo>
                      <a:pt x="37538" y="22389"/>
                    </a:lnTo>
                    <a:cubicBezTo>
                      <a:pt x="37538" y="18233"/>
                      <a:pt x="35796" y="11396"/>
                      <a:pt x="24668" y="11396"/>
                    </a:cubicBezTo>
                    <a:cubicBezTo>
                      <a:pt x="18367" y="11396"/>
                      <a:pt x="11932" y="13407"/>
                      <a:pt x="7642" y="16088"/>
                    </a:cubicBezTo>
                    <a:lnTo>
                      <a:pt x="4558" y="5631"/>
                    </a:lnTo>
                    <a:cubicBezTo>
                      <a:pt x="9251" y="2815"/>
                      <a:pt x="17428" y="0"/>
                      <a:pt x="27483" y="0"/>
                    </a:cubicBezTo>
                    <a:cubicBezTo>
                      <a:pt x="47727" y="0"/>
                      <a:pt x="53626" y="12870"/>
                      <a:pt x="53626" y="26679"/>
                    </a:cubicBezTo>
                    <a:lnTo>
                      <a:pt x="53626" y="49604"/>
                    </a:lnTo>
                    <a:cubicBezTo>
                      <a:pt x="53626" y="55369"/>
                      <a:pt x="53894" y="60866"/>
                      <a:pt x="54565" y="64888"/>
                    </a:cubicBezTo>
                    <a:lnTo>
                      <a:pt x="40086" y="64888"/>
                    </a:lnTo>
                    <a:close/>
                    <a:moveTo>
                      <a:pt x="37940" y="33919"/>
                    </a:moveTo>
                    <a:cubicBezTo>
                      <a:pt x="26679" y="33650"/>
                      <a:pt x="15820" y="36198"/>
                      <a:pt x="15820" y="45716"/>
                    </a:cubicBezTo>
                    <a:cubicBezTo>
                      <a:pt x="15820" y="52018"/>
                      <a:pt x="19842" y="54833"/>
                      <a:pt x="24936" y="54833"/>
                    </a:cubicBezTo>
                    <a:cubicBezTo>
                      <a:pt x="31371" y="54833"/>
                      <a:pt x="36064" y="50677"/>
                      <a:pt x="37405" y="46119"/>
                    </a:cubicBezTo>
                    <a:cubicBezTo>
                      <a:pt x="37807" y="44912"/>
                      <a:pt x="37940" y="43705"/>
                      <a:pt x="37940" y="42633"/>
                    </a:cubicBezTo>
                    <a:lnTo>
                      <a:pt x="37940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6ACE1A-6BE3-34D2-FC0C-22175071BED5}"/>
                  </a:ext>
                </a:extLst>
              </p:cNvPr>
              <p:cNvSpPr/>
              <p:nvPr/>
            </p:nvSpPr>
            <p:spPr>
              <a:xfrm>
                <a:off x="5262582" y="2984839"/>
                <a:ext cx="57916" cy="64887"/>
              </a:xfrm>
              <a:custGeom>
                <a:avLst/>
                <a:gdLst>
                  <a:gd name="connsiteX0" fmla="*/ 536 w 57916"/>
                  <a:gd name="connsiteY0" fmla="*/ 20378 h 64887"/>
                  <a:gd name="connsiteX1" fmla="*/ 0 w 57916"/>
                  <a:gd name="connsiteY1" fmla="*/ 1475 h 64887"/>
                  <a:gd name="connsiteX2" fmla="*/ 14077 w 57916"/>
                  <a:gd name="connsiteY2" fmla="*/ 1475 h 64887"/>
                  <a:gd name="connsiteX3" fmla="*/ 14881 w 57916"/>
                  <a:gd name="connsiteY3" fmla="*/ 10993 h 64887"/>
                  <a:gd name="connsiteX4" fmla="*/ 15283 w 57916"/>
                  <a:gd name="connsiteY4" fmla="*/ 10993 h 64887"/>
                  <a:gd name="connsiteX5" fmla="*/ 35393 w 57916"/>
                  <a:gd name="connsiteY5" fmla="*/ 0 h 64887"/>
                  <a:gd name="connsiteX6" fmla="*/ 57917 w 57916"/>
                  <a:gd name="connsiteY6" fmla="*/ 27215 h 64887"/>
                  <a:gd name="connsiteX7" fmla="*/ 57917 w 57916"/>
                  <a:gd name="connsiteY7" fmla="*/ 64754 h 64887"/>
                  <a:gd name="connsiteX8" fmla="*/ 41963 w 57916"/>
                  <a:gd name="connsiteY8" fmla="*/ 64754 h 64887"/>
                  <a:gd name="connsiteX9" fmla="*/ 41963 w 57916"/>
                  <a:gd name="connsiteY9" fmla="*/ 28958 h 64887"/>
                  <a:gd name="connsiteX10" fmla="*/ 29897 w 57916"/>
                  <a:gd name="connsiteY10" fmla="*/ 13004 h 64887"/>
                  <a:gd name="connsiteX11" fmla="*/ 17428 w 57916"/>
                  <a:gd name="connsiteY11" fmla="*/ 22389 h 64887"/>
                  <a:gd name="connsiteX12" fmla="*/ 16758 w 57916"/>
                  <a:gd name="connsiteY12" fmla="*/ 27618 h 64887"/>
                  <a:gd name="connsiteX13" fmla="*/ 16758 w 57916"/>
                  <a:gd name="connsiteY13" fmla="*/ 64888 h 64887"/>
                  <a:gd name="connsiteX14" fmla="*/ 670 w 57916"/>
                  <a:gd name="connsiteY14" fmla="*/ 64888 h 64887"/>
                  <a:gd name="connsiteX15" fmla="*/ 670 w 57916"/>
                  <a:gd name="connsiteY15" fmla="*/ 20378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916" h="64887">
                    <a:moveTo>
                      <a:pt x="536" y="20378"/>
                    </a:moveTo>
                    <a:cubicBezTo>
                      <a:pt x="536" y="13138"/>
                      <a:pt x="536" y="6971"/>
                      <a:pt x="0" y="1475"/>
                    </a:cubicBezTo>
                    <a:lnTo>
                      <a:pt x="14077" y="1475"/>
                    </a:lnTo>
                    <a:lnTo>
                      <a:pt x="14881" y="10993"/>
                    </a:lnTo>
                    <a:lnTo>
                      <a:pt x="15283" y="10993"/>
                    </a:lnTo>
                    <a:cubicBezTo>
                      <a:pt x="17965" y="6033"/>
                      <a:pt x="24936" y="0"/>
                      <a:pt x="35393" y="0"/>
                    </a:cubicBezTo>
                    <a:cubicBezTo>
                      <a:pt x="46521" y="0"/>
                      <a:pt x="57917" y="7105"/>
                      <a:pt x="57917" y="27215"/>
                    </a:cubicBezTo>
                    <a:lnTo>
                      <a:pt x="57917" y="64754"/>
                    </a:lnTo>
                    <a:lnTo>
                      <a:pt x="41963" y="64754"/>
                    </a:lnTo>
                    <a:lnTo>
                      <a:pt x="41963" y="28958"/>
                    </a:lnTo>
                    <a:cubicBezTo>
                      <a:pt x="41963" y="19842"/>
                      <a:pt x="38611" y="13004"/>
                      <a:pt x="29897" y="13004"/>
                    </a:cubicBezTo>
                    <a:cubicBezTo>
                      <a:pt x="23462" y="13004"/>
                      <a:pt x="19038" y="17563"/>
                      <a:pt x="17428" y="22389"/>
                    </a:cubicBezTo>
                    <a:cubicBezTo>
                      <a:pt x="16892" y="23864"/>
                      <a:pt x="16758" y="25741"/>
                      <a:pt x="16758" y="27618"/>
                    </a:cubicBezTo>
                    <a:lnTo>
                      <a:pt x="16758" y="64888"/>
                    </a:lnTo>
                    <a:lnTo>
                      <a:pt x="670" y="64888"/>
                    </a:lnTo>
                    <a:lnTo>
                      <a:pt x="670" y="20378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ABEF08B-C56B-D7ED-2AF7-83640C9CEA89}"/>
                  </a:ext>
                </a:extLst>
              </p:cNvPr>
              <p:cNvSpPr/>
              <p:nvPr/>
            </p:nvSpPr>
            <p:spPr>
              <a:xfrm>
                <a:off x="5365277" y="2962048"/>
                <a:ext cx="52955" cy="87679"/>
              </a:xfrm>
              <a:custGeom>
                <a:avLst/>
                <a:gdLst>
                  <a:gd name="connsiteX0" fmla="*/ 48934 w 52955"/>
                  <a:gd name="connsiteY0" fmla="*/ 48800 h 87679"/>
                  <a:gd name="connsiteX1" fmla="*/ 15954 w 52955"/>
                  <a:gd name="connsiteY1" fmla="*/ 48800 h 87679"/>
                  <a:gd name="connsiteX2" fmla="*/ 15954 w 52955"/>
                  <a:gd name="connsiteY2" fmla="*/ 74541 h 87679"/>
                  <a:gd name="connsiteX3" fmla="*/ 52956 w 52955"/>
                  <a:gd name="connsiteY3" fmla="*/ 74541 h 87679"/>
                  <a:gd name="connsiteX4" fmla="*/ 52956 w 52955"/>
                  <a:gd name="connsiteY4" fmla="*/ 87679 h 87679"/>
                  <a:gd name="connsiteX5" fmla="*/ 0 w 52955"/>
                  <a:gd name="connsiteY5" fmla="*/ 87679 h 87679"/>
                  <a:gd name="connsiteX6" fmla="*/ 0 w 52955"/>
                  <a:gd name="connsiteY6" fmla="*/ 0 h 87679"/>
                  <a:gd name="connsiteX7" fmla="*/ 50945 w 52955"/>
                  <a:gd name="connsiteY7" fmla="*/ 0 h 87679"/>
                  <a:gd name="connsiteX8" fmla="*/ 50945 w 52955"/>
                  <a:gd name="connsiteY8" fmla="*/ 13139 h 87679"/>
                  <a:gd name="connsiteX9" fmla="*/ 15954 w 52955"/>
                  <a:gd name="connsiteY9" fmla="*/ 13139 h 87679"/>
                  <a:gd name="connsiteX10" fmla="*/ 15954 w 52955"/>
                  <a:gd name="connsiteY10" fmla="*/ 35796 h 87679"/>
                  <a:gd name="connsiteX11" fmla="*/ 48934 w 52955"/>
                  <a:gd name="connsiteY11" fmla="*/ 35796 h 87679"/>
                  <a:gd name="connsiteX12" fmla="*/ 48934 w 52955"/>
                  <a:gd name="connsiteY12" fmla="*/ 48800 h 8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955" h="87679">
                    <a:moveTo>
                      <a:pt x="48934" y="48800"/>
                    </a:moveTo>
                    <a:lnTo>
                      <a:pt x="15954" y="48800"/>
                    </a:lnTo>
                    <a:lnTo>
                      <a:pt x="15954" y="74541"/>
                    </a:lnTo>
                    <a:lnTo>
                      <a:pt x="52956" y="74541"/>
                    </a:lnTo>
                    <a:lnTo>
                      <a:pt x="52956" y="87679"/>
                    </a:lnTo>
                    <a:lnTo>
                      <a:pt x="0" y="87679"/>
                    </a:lnTo>
                    <a:lnTo>
                      <a:pt x="0" y="0"/>
                    </a:lnTo>
                    <a:lnTo>
                      <a:pt x="50945" y="0"/>
                    </a:lnTo>
                    <a:lnTo>
                      <a:pt x="50945" y="13139"/>
                    </a:lnTo>
                    <a:lnTo>
                      <a:pt x="15954" y="13139"/>
                    </a:lnTo>
                    <a:lnTo>
                      <a:pt x="15954" y="35796"/>
                    </a:lnTo>
                    <a:lnTo>
                      <a:pt x="48934" y="35796"/>
                    </a:lnTo>
                    <a:lnTo>
                      <a:pt x="48934" y="4880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112385D4-93C3-C0B7-63BA-7324F69C67B9}"/>
                  </a:ext>
                </a:extLst>
              </p:cNvPr>
              <p:cNvSpPr/>
              <p:nvPr/>
            </p:nvSpPr>
            <p:spPr>
              <a:xfrm>
                <a:off x="5430031" y="2986180"/>
                <a:ext cx="57514" cy="64887"/>
              </a:xfrm>
              <a:custGeom>
                <a:avLst/>
                <a:gdLst>
                  <a:gd name="connsiteX0" fmla="*/ 56978 w 57514"/>
                  <a:gd name="connsiteY0" fmla="*/ 44510 h 64887"/>
                  <a:gd name="connsiteX1" fmla="*/ 57514 w 57514"/>
                  <a:gd name="connsiteY1" fmla="*/ 63547 h 64887"/>
                  <a:gd name="connsiteX2" fmla="*/ 43438 w 57514"/>
                  <a:gd name="connsiteY2" fmla="*/ 63547 h 64887"/>
                  <a:gd name="connsiteX3" fmla="*/ 42633 w 57514"/>
                  <a:gd name="connsiteY3" fmla="*/ 53894 h 64887"/>
                  <a:gd name="connsiteX4" fmla="*/ 42365 w 57514"/>
                  <a:gd name="connsiteY4" fmla="*/ 53894 h 64887"/>
                  <a:gd name="connsiteX5" fmla="*/ 22121 w 57514"/>
                  <a:gd name="connsiteY5" fmla="*/ 64888 h 64887"/>
                  <a:gd name="connsiteX6" fmla="*/ 0 w 57514"/>
                  <a:gd name="connsiteY6" fmla="*/ 37270 h 64887"/>
                  <a:gd name="connsiteX7" fmla="*/ 0 w 57514"/>
                  <a:gd name="connsiteY7" fmla="*/ 0 h 64887"/>
                  <a:gd name="connsiteX8" fmla="*/ 15954 w 57514"/>
                  <a:gd name="connsiteY8" fmla="*/ 0 h 64887"/>
                  <a:gd name="connsiteX9" fmla="*/ 15954 w 57514"/>
                  <a:gd name="connsiteY9" fmla="*/ 34455 h 64887"/>
                  <a:gd name="connsiteX10" fmla="*/ 27752 w 57514"/>
                  <a:gd name="connsiteY10" fmla="*/ 51749 h 64887"/>
                  <a:gd name="connsiteX11" fmla="*/ 39952 w 57514"/>
                  <a:gd name="connsiteY11" fmla="*/ 43169 h 64887"/>
                  <a:gd name="connsiteX12" fmla="*/ 40890 w 57514"/>
                  <a:gd name="connsiteY12" fmla="*/ 38209 h 64887"/>
                  <a:gd name="connsiteX13" fmla="*/ 40890 w 57514"/>
                  <a:gd name="connsiteY13" fmla="*/ 0 h 64887"/>
                  <a:gd name="connsiteX14" fmla="*/ 56844 w 57514"/>
                  <a:gd name="connsiteY14" fmla="*/ 0 h 64887"/>
                  <a:gd name="connsiteX15" fmla="*/ 56844 w 57514"/>
                  <a:gd name="connsiteY15" fmla="*/ 44376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514" h="64887">
                    <a:moveTo>
                      <a:pt x="56978" y="44510"/>
                    </a:moveTo>
                    <a:cubicBezTo>
                      <a:pt x="56978" y="52018"/>
                      <a:pt x="57246" y="58319"/>
                      <a:pt x="57514" y="63547"/>
                    </a:cubicBezTo>
                    <a:lnTo>
                      <a:pt x="43438" y="63547"/>
                    </a:lnTo>
                    <a:lnTo>
                      <a:pt x="42633" y="53894"/>
                    </a:lnTo>
                    <a:lnTo>
                      <a:pt x="42365" y="53894"/>
                    </a:lnTo>
                    <a:cubicBezTo>
                      <a:pt x="39684" y="58453"/>
                      <a:pt x="33383" y="64888"/>
                      <a:pt x="22121" y="64888"/>
                    </a:cubicBezTo>
                    <a:cubicBezTo>
                      <a:pt x="10859" y="64888"/>
                      <a:pt x="0" y="58051"/>
                      <a:pt x="0" y="37270"/>
                    </a:cubicBezTo>
                    <a:lnTo>
                      <a:pt x="0" y="0"/>
                    </a:lnTo>
                    <a:lnTo>
                      <a:pt x="15954" y="0"/>
                    </a:lnTo>
                    <a:lnTo>
                      <a:pt x="15954" y="34455"/>
                    </a:lnTo>
                    <a:cubicBezTo>
                      <a:pt x="15954" y="45046"/>
                      <a:pt x="19306" y="51749"/>
                      <a:pt x="27752" y="51749"/>
                    </a:cubicBezTo>
                    <a:cubicBezTo>
                      <a:pt x="34187" y="51749"/>
                      <a:pt x="38343" y="47191"/>
                      <a:pt x="39952" y="43169"/>
                    </a:cubicBezTo>
                    <a:cubicBezTo>
                      <a:pt x="40488" y="41695"/>
                      <a:pt x="40890" y="40086"/>
                      <a:pt x="40890" y="38209"/>
                    </a:cubicBezTo>
                    <a:lnTo>
                      <a:pt x="40890" y="0"/>
                    </a:lnTo>
                    <a:lnTo>
                      <a:pt x="56844" y="0"/>
                    </a:lnTo>
                    <a:lnTo>
                      <a:pt x="56844" y="4437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8C71286-AD03-664C-7D4E-C23ABB863240}"/>
                  </a:ext>
                </a:extLst>
              </p:cNvPr>
              <p:cNvSpPr/>
              <p:nvPr/>
            </p:nvSpPr>
            <p:spPr>
              <a:xfrm>
                <a:off x="5503767" y="2984973"/>
                <a:ext cx="36063" cy="64887"/>
              </a:xfrm>
              <a:custGeom>
                <a:avLst/>
                <a:gdLst>
                  <a:gd name="connsiteX0" fmla="*/ 536 w 36063"/>
                  <a:gd name="connsiteY0" fmla="*/ 21853 h 64887"/>
                  <a:gd name="connsiteX1" fmla="*/ 0 w 36063"/>
                  <a:gd name="connsiteY1" fmla="*/ 1475 h 64887"/>
                  <a:gd name="connsiteX2" fmla="*/ 13943 w 36063"/>
                  <a:gd name="connsiteY2" fmla="*/ 1475 h 64887"/>
                  <a:gd name="connsiteX3" fmla="*/ 14479 w 36063"/>
                  <a:gd name="connsiteY3" fmla="*/ 13541 h 64887"/>
                  <a:gd name="connsiteX4" fmla="*/ 15015 w 36063"/>
                  <a:gd name="connsiteY4" fmla="*/ 13541 h 64887"/>
                  <a:gd name="connsiteX5" fmla="*/ 32310 w 36063"/>
                  <a:gd name="connsiteY5" fmla="*/ 0 h 64887"/>
                  <a:gd name="connsiteX6" fmla="*/ 36064 w 36063"/>
                  <a:gd name="connsiteY6" fmla="*/ 402 h 64887"/>
                  <a:gd name="connsiteX7" fmla="*/ 36064 w 36063"/>
                  <a:gd name="connsiteY7" fmla="*/ 15552 h 64887"/>
                  <a:gd name="connsiteX8" fmla="*/ 31371 w 36063"/>
                  <a:gd name="connsiteY8" fmla="*/ 15015 h 64887"/>
                  <a:gd name="connsiteX9" fmla="*/ 17027 w 36063"/>
                  <a:gd name="connsiteY9" fmla="*/ 27081 h 64887"/>
                  <a:gd name="connsiteX10" fmla="*/ 16490 w 36063"/>
                  <a:gd name="connsiteY10" fmla="*/ 32042 h 64887"/>
                  <a:gd name="connsiteX11" fmla="*/ 16490 w 36063"/>
                  <a:gd name="connsiteY11" fmla="*/ 64888 h 64887"/>
                  <a:gd name="connsiteX12" fmla="*/ 536 w 36063"/>
                  <a:gd name="connsiteY12" fmla="*/ 64888 h 64887"/>
                  <a:gd name="connsiteX13" fmla="*/ 536 w 36063"/>
                  <a:gd name="connsiteY13" fmla="*/ 21987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063" h="64887">
                    <a:moveTo>
                      <a:pt x="536" y="21853"/>
                    </a:moveTo>
                    <a:cubicBezTo>
                      <a:pt x="536" y="13273"/>
                      <a:pt x="536" y="7106"/>
                      <a:pt x="0" y="1475"/>
                    </a:cubicBezTo>
                    <a:lnTo>
                      <a:pt x="13943" y="1475"/>
                    </a:lnTo>
                    <a:lnTo>
                      <a:pt x="14479" y="13541"/>
                    </a:lnTo>
                    <a:lnTo>
                      <a:pt x="15015" y="13541"/>
                    </a:lnTo>
                    <a:cubicBezTo>
                      <a:pt x="18099" y="4558"/>
                      <a:pt x="25607" y="0"/>
                      <a:pt x="32310" y="0"/>
                    </a:cubicBezTo>
                    <a:cubicBezTo>
                      <a:pt x="33919" y="0"/>
                      <a:pt x="34723" y="0"/>
                      <a:pt x="36064" y="402"/>
                    </a:cubicBezTo>
                    <a:lnTo>
                      <a:pt x="36064" y="15552"/>
                    </a:lnTo>
                    <a:cubicBezTo>
                      <a:pt x="34723" y="15284"/>
                      <a:pt x="33383" y="15015"/>
                      <a:pt x="31371" y="15015"/>
                    </a:cubicBezTo>
                    <a:cubicBezTo>
                      <a:pt x="23730" y="15015"/>
                      <a:pt x="18501" y="19976"/>
                      <a:pt x="17027" y="27081"/>
                    </a:cubicBezTo>
                    <a:cubicBezTo>
                      <a:pt x="16758" y="28556"/>
                      <a:pt x="16490" y="30165"/>
                      <a:pt x="16490" y="32042"/>
                    </a:cubicBezTo>
                    <a:lnTo>
                      <a:pt x="16490" y="64888"/>
                    </a:lnTo>
                    <a:lnTo>
                      <a:pt x="536" y="64888"/>
                    </a:lnTo>
                    <a:lnTo>
                      <a:pt x="536" y="2198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1CF18ED-BC3C-A1D1-BBB0-A6424B5DF1EC}"/>
                  </a:ext>
                </a:extLst>
              </p:cNvPr>
              <p:cNvSpPr/>
              <p:nvPr/>
            </p:nvSpPr>
            <p:spPr>
              <a:xfrm>
                <a:off x="5545327" y="2984839"/>
                <a:ext cx="64351" cy="66228"/>
              </a:xfrm>
              <a:custGeom>
                <a:avLst/>
                <a:gdLst>
                  <a:gd name="connsiteX0" fmla="*/ 64351 w 64351"/>
                  <a:gd name="connsiteY0" fmla="*/ 32578 h 66228"/>
                  <a:gd name="connsiteX1" fmla="*/ 31774 w 64351"/>
                  <a:gd name="connsiteY1" fmla="*/ 66228 h 66228"/>
                  <a:gd name="connsiteX2" fmla="*/ 0 w 64351"/>
                  <a:gd name="connsiteY2" fmla="*/ 33516 h 66228"/>
                  <a:gd name="connsiteX3" fmla="*/ 32846 w 64351"/>
                  <a:gd name="connsiteY3" fmla="*/ 0 h 66228"/>
                  <a:gd name="connsiteX4" fmla="*/ 64351 w 64351"/>
                  <a:gd name="connsiteY4" fmla="*/ 32578 h 66228"/>
                  <a:gd name="connsiteX5" fmla="*/ 16624 w 64351"/>
                  <a:gd name="connsiteY5" fmla="*/ 33248 h 66228"/>
                  <a:gd name="connsiteX6" fmla="*/ 32310 w 64351"/>
                  <a:gd name="connsiteY6" fmla="*/ 54699 h 66228"/>
                  <a:gd name="connsiteX7" fmla="*/ 47862 w 64351"/>
                  <a:gd name="connsiteY7" fmla="*/ 32980 h 66228"/>
                  <a:gd name="connsiteX8" fmla="*/ 32444 w 64351"/>
                  <a:gd name="connsiteY8" fmla="*/ 11798 h 66228"/>
                  <a:gd name="connsiteX9" fmla="*/ 16624 w 64351"/>
                  <a:gd name="connsiteY9" fmla="*/ 33248 h 66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351" h="66228">
                    <a:moveTo>
                      <a:pt x="64351" y="32578"/>
                    </a:moveTo>
                    <a:cubicBezTo>
                      <a:pt x="64351" y="55905"/>
                      <a:pt x="47996" y="66228"/>
                      <a:pt x="31774" y="66228"/>
                    </a:cubicBezTo>
                    <a:cubicBezTo>
                      <a:pt x="13809" y="66228"/>
                      <a:pt x="0" y="53894"/>
                      <a:pt x="0" y="33516"/>
                    </a:cubicBezTo>
                    <a:cubicBezTo>
                      <a:pt x="0" y="13138"/>
                      <a:pt x="13675" y="0"/>
                      <a:pt x="32846" y="0"/>
                    </a:cubicBezTo>
                    <a:cubicBezTo>
                      <a:pt x="52018" y="0"/>
                      <a:pt x="64351" y="13272"/>
                      <a:pt x="64351" y="32578"/>
                    </a:cubicBezTo>
                    <a:close/>
                    <a:moveTo>
                      <a:pt x="16624" y="33248"/>
                    </a:moveTo>
                    <a:cubicBezTo>
                      <a:pt x="16624" y="45448"/>
                      <a:pt x="22657" y="54699"/>
                      <a:pt x="32310" y="54699"/>
                    </a:cubicBezTo>
                    <a:cubicBezTo>
                      <a:pt x="41426" y="54699"/>
                      <a:pt x="47862" y="45716"/>
                      <a:pt x="47862" y="32980"/>
                    </a:cubicBezTo>
                    <a:cubicBezTo>
                      <a:pt x="47862" y="23059"/>
                      <a:pt x="43437" y="11798"/>
                      <a:pt x="32444" y="11798"/>
                    </a:cubicBezTo>
                    <a:cubicBezTo>
                      <a:pt x="21451" y="11798"/>
                      <a:pt x="16624" y="22791"/>
                      <a:pt x="16624" y="332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0C8C875-5505-5A2A-52C0-DD2495095E88}"/>
                  </a:ext>
                </a:extLst>
              </p:cNvPr>
              <p:cNvSpPr/>
              <p:nvPr/>
            </p:nvSpPr>
            <p:spPr>
              <a:xfrm>
                <a:off x="5622281" y="2984973"/>
                <a:ext cx="63547" cy="90628"/>
              </a:xfrm>
              <a:custGeom>
                <a:avLst/>
                <a:gdLst>
                  <a:gd name="connsiteX0" fmla="*/ 536 w 63547"/>
                  <a:gd name="connsiteY0" fmla="*/ 22389 h 90628"/>
                  <a:gd name="connsiteX1" fmla="*/ 0 w 63547"/>
                  <a:gd name="connsiteY1" fmla="*/ 1341 h 90628"/>
                  <a:gd name="connsiteX2" fmla="*/ 14077 w 63547"/>
                  <a:gd name="connsiteY2" fmla="*/ 1341 h 90628"/>
                  <a:gd name="connsiteX3" fmla="*/ 14882 w 63547"/>
                  <a:gd name="connsiteY3" fmla="*/ 11127 h 90628"/>
                  <a:gd name="connsiteX4" fmla="*/ 15150 w 63547"/>
                  <a:gd name="connsiteY4" fmla="*/ 11127 h 90628"/>
                  <a:gd name="connsiteX5" fmla="*/ 36868 w 63547"/>
                  <a:gd name="connsiteY5" fmla="*/ 0 h 90628"/>
                  <a:gd name="connsiteX6" fmla="*/ 63548 w 63547"/>
                  <a:gd name="connsiteY6" fmla="*/ 32310 h 90628"/>
                  <a:gd name="connsiteX7" fmla="*/ 34589 w 63547"/>
                  <a:gd name="connsiteY7" fmla="*/ 66229 h 90628"/>
                  <a:gd name="connsiteX8" fmla="*/ 16758 w 63547"/>
                  <a:gd name="connsiteY8" fmla="*/ 57782 h 90628"/>
                  <a:gd name="connsiteX9" fmla="*/ 16490 w 63547"/>
                  <a:gd name="connsiteY9" fmla="*/ 57782 h 90628"/>
                  <a:gd name="connsiteX10" fmla="*/ 16490 w 63547"/>
                  <a:gd name="connsiteY10" fmla="*/ 90629 h 90628"/>
                  <a:gd name="connsiteX11" fmla="*/ 536 w 63547"/>
                  <a:gd name="connsiteY11" fmla="*/ 90629 h 90628"/>
                  <a:gd name="connsiteX12" fmla="*/ 536 w 63547"/>
                  <a:gd name="connsiteY12" fmla="*/ 22523 h 90628"/>
                  <a:gd name="connsiteX13" fmla="*/ 16490 w 63547"/>
                  <a:gd name="connsiteY13" fmla="*/ 38075 h 90628"/>
                  <a:gd name="connsiteX14" fmla="*/ 17027 w 63547"/>
                  <a:gd name="connsiteY14" fmla="*/ 42499 h 90628"/>
                  <a:gd name="connsiteX15" fmla="*/ 31103 w 63547"/>
                  <a:gd name="connsiteY15" fmla="*/ 53626 h 90628"/>
                  <a:gd name="connsiteX16" fmla="*/ 47191 w 63547"/>
                  <a:gd name="connsiteY16" fmla="*/ 32712 h 90628"/>
                  <a:gd name="connsiteX17" fmla="*/ 31506 w 63547"/>
                  <a:gd name="connsiteY17" fmla="*/ 12468 h 90628"/>
                  <a:gd name="connsiteX18" fmla="*/ 17160 w 63547"/>
                  <a:gd name="connsiteY18" fmla="*/ 24266 h 90628"/>
                  <a:gd name="connsiteX19" fmla="*/ 16490 w 63547"/>
                  <a:gd name="connsiteY19" fmla="*/ 28288 h 90628"/>
                  <a:gd name="connsiteX20" fmla="*/ 16490 w 63547"/>
                  <a:gd name="connsiteY20" fmla="*/ 38075 h 9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3547" h="90628">
                    <a:moveTo>
                      <a:pt x="536" y="22389"/>
                    </a:moveTo>
                    <a:cubicBezTo>
                      <a:pt x="536" y="14077"/>
                      <a:pt x="268" y="7374"/>
                      <a:pt x="0" y="1341"/>
                    </a:cubicBezTo>
                    <a:lnTo>
                      <a:pt x="14077" y="1341"/>
                    </a:lnTo>
                    <a:lnTo>
                      <a:pt x="14882" y="11127"/>
                    </a:lnTo>
                    <a:lnTo>
                      <a:pt x="15150" y="11127"/>
                    </a:lnTo>
                    <a:cubicBezTo>
                      <a:pt x="19842" y="4022"/>
                      <a:pt x="27215" y="0"/>
                      <a:pt x="36868" y="0"/>
                    </a:cubicBezTo>
                    <a:cubicBezTo>
                      <a:pt x="51482" y="0"/>
                      <a:pt x="63548" y="12468"/>
                      <a:pt x="63548" y="32310"/>
                    </a:cubicBezTo>
                    <a:cubicBezTo>
                      <a:pt x="63548" y="55235"/>
                      <a:pt x="49068" y="66229"/>
                      <a:pt x="34589" y="66229"/>
                    </a:cubicBezTo>
                    <a:cubicBezTo>
                      <a:pt x="26679" y="66229"/>
                      <a:pt x="19976" y="62877"/>
                      <a:pt x="16758" y="57782"/>
                    </a:cubicBezTo>
                    <a:lnTo>
                      <a:pt x="16490" y="57782"/>
                    </a:lnTo>
                    <a:lnTo>
                      <a:pt x="16490" y="90629"/>
                    </a:lnTo>
                    <a:lnTo>
                      <a:pt x="536" y="90629"/>
                    </a:lnTo>
                    <a:lnTo>
                      <a:pt x="536" y="22523"/>
                    </a:lnTo>
                    <a:close/>
                    <a:moveTo>
                      <a:pt x="16490" y="38075"/>
                    </a:moveTo>
                    <a:cubicBezTo>
                      <a:pt x="16490" y="39683"/>
                      <a:pt x="16490" y="41024"/>
                      <a:pt x="17027" y="42499"/>
                    </a:cubicBezTo>
                    <a:cubicBezTo>
                      <a:pt x="18635" y="48934"/>
                      <a:pt x="24266" y="53626"/>
                      <a:pt x="31103" y="53626"/>
                    </a:cubicBezTo>
                    <a:cubicBezTo>
                      <a:pt x="41293" y="53626"/>
                      <a:pt x="47191" y="45180"/>
                      <a:pt x="47191" y="32712"/>
                    </a:cubicBezTo>
                    <a:cubicBezTo>
                      <a:pt x="47191" y="21585"/>
                      <a:pt x="41695" y="12468"/>
                      <a:pt x="31506" y="12468"/>
                    </a:cubicBezTo>
                    <a:cubicBezTo>
                      <a:pt x="24802" y="12468"/>
                      <a:pt x="18770" y="17295"/>
                      <a:pt x="17160" y="24266"/>
                    </a:cubicBezTo>
                    <a:cubicBezTo>
                      <a:pt x="16758" y="25607"/>
                      <a:pt x="16490" y="26947"/>
                      <a:pt x="16490" y="28288"/>
                    </a:cubicBezTo>
                    <a:lnTo>
                      <a:pt x="16490" y="3807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5211FF0-FC07-130D-99B2-6F5F993885AE}"/>
                  </a:ext>
                </a:extLst>
              </p:cNvPr>
              <p:cNvSpPr/>
              <p:nvPr/>
            </p:nvSpPr>
            <p:spPr>
              <a:xfrm>
                <a:off x="5694811" y="2984839"/>
                <a:ext cx="58318" cy="66094"/>
              </a:xfrm>
              <a:custGeom>
                <a:avLst/>
                <a:gdLst>
                  <a:gd name="connsiteX0" fmla="*/ 15417 w 58318"/>
                  <a:gd name="connsiteY0" fmla="*/ 37672 h 66094"/>
                  <a:gd name="connsiteX1" fmla="*/ 34991 w 58318"/>
                  <a:gd name="connsiteY1" fmla="*/ 54029 h 66094"/>
                  <a:gd name="connsiteX2" fmla="*/ 52554 w 58318"/>
                  <a:gd name="connsiteY2" fmla="*/ 51213 h 66094"/>
                  <a:gd name="connsiteX3" fmla="*/ 54833 w 58318"/>
                  <a:gd name="connsiteY3" fmla="*/ 62207 h 66094"/>
                  <a:gd name="connsiteX4" fmla="*/ 32712 w 58318"/>
                  <a:gd name="connsiteY4" fmla="*/ 66094 h 66094"/>
                  <a:gd name="connsiteX5" fmla="*/ 0 w 58318"/>
                  <a:gd name="connsiteY5" fmla="*/ 34053 h 66094"/>
                  <a:gd name="connsiteX6" fmla="*/ 30969 w 58318"/>
                  <a:gd name="connsiteY6" fmla="*/ 0 h 66094"/>
                  <a:gd name="connsiteX7" fmla="*/ 58319 w 58318"/>
                  <a:gd name="connsiteY7" fmla="*/ 30835 h 66094"/>
                  <a:gd name="connsiteX8" fmla="*/ 57782 w 58318"/>
                  <a:gd name="connsiteY8" fmla="*/ 37538 h 66094"/>
                  <a:gd name="connsiteX9" fmla="*/ 15417 w 58318"/>
                  <a:gd name="connsiteY9" fmla="*/ 37538 h 66094"/>
                  <a:gd name="connsiteX10" fmla="*/ 43303 w 58318"/>
                  <a:gd name="connsiteY10" fmla="*/ 26545 h 66094"/>
                  <a:gd name="connsiteX11" fmla="*/ 30165 w 58318"/>
                  <a:gd name="connsiteY11" fmla="*/ 11127 h 66094"/>
                  <a:gd name="connsiteX12" fmla="*/ 15417 w 58318"/>
                  <a:gd name="connsiteY12" fmla="*/ 26545 h 66094"/>
                  <a:gd name="connsiteX13" fmla="*/ 43303 w 58318"/>
                  <a:gd name="connsiteY13" fmla="*/ 26545 h 6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318" h="66094">
                    <a:moveTo>
                      <a:pt x="15417" y="37672"/>
                    </a:moveTo>
                    <a:cubicBezTo>
                      <a:pt x="15820" y="49068"/>
                      <a:pt x="24802" y="54029"/>
                      <a:pt x="34991" y="54029"/>
                    </a:cubicBezTo>
                    <a:cubicBezTo>
                      <a:pt x="42365" y="54029"/>
                      <a:pt x="47727" y="52956"/>
                      <a:pt x="52554" y="51213"/>
                    </a:cubicBezTo>
                    <a:lnTo>
                      <a:pt x="54833" y="62207"/>
                    </a:lnTo>
                    <a:cubicBezTo>
                      <a:pt x="49337" y="64486"/>
                      <a:pt x="41828" y="66094"/>
                      <a:pt x="32712" y="66094"/>
                    </a:cubicBezTo>
                    <a:cubicBezTo>
                      <a:pt x="12200" y="66094"/>
                      <a:pt x="0" y="53492"/>
                      <a:pt x="0" y="34053"/>
                    </a:cubicBezTo>
                    <a:cubicBezTo>
                      <a:pt x="0" y="16490"/>
                      <a:pt x="10726" y="0"/>
                      <a:pt x="30969" y="0"/>
                    </a:cubicBezTo>
                    <a:cubicBezTo>
                      <a:pt x="51213" y="0"/>
                      <a:pt x="58319" y="16892"/>
                      <a:pt x="58319" y="30835"/>
                    </a:cubicBezTo>
                    <a:cubicBezTo>
                      <a:pt x="58319" y="33785"/>
                      <a:pt x="58051" y="36198"/>
                      <a:pt x="57782" y="37538"/>
                    </a:cubicBezTo>
                    <a:lnTo>
                      <a:pt x="15417" y="37538"/>
                    </a:lnTo>
                    <a:close/>
                    <a:moveTo>
                      <a:pt x="43303" y="26545"/>
                    </a:moveTo>
                    <a:cubicBezTo>
                      <a:pt x="43303" y="20646"/>
                      <a:pt x="40890" y="11127"/>
                      <a:pt x="30165" y="11127"/>
                    </a:cubicBezTo>
                    <a:cubicBezTo>
                      <a:pt x="20244" y="11127"/>
                      <a:pt x="16088" y="20110"/>
                      <a:pt x="15417" y="26545"/>
                    </a:cubicBezTo>
                    <a:lnTo>
                      <a:pt x="43303" y="2654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8A943E71-4968-12D1-3A45-90F64FDAEBF6}"/>
                  </a:ext>
                </a:extLst>
              </p:cNvPr>
              <p:cNvSpPr/>
              <p:nvPr/>
            </p:nvSpPr>
            <p:spPr>
              <a:xfrm>
                <a:off x="5761576" y="2984839"/>
                <a:ext cx="54564" cy="66362"/>
              </a:xfrm>
              <a:custGeom>
                <a:avLst/>
                <a:gdLst>
                  <a:gd name="connsiteX0" fmla="*/ 40086 w 54564"/>
                  <a:gd name="connsiteY0" fmla="*/ 64888 h 66362"/>
                  <a:gd name="connsiteX1" fmla="*/ 39013 w 54564"/>
                  <a:gd name="connsiteY1" fmla="*/ 57916 h 66362"/>
                  <a:gd name="connsiteX2" fmla="*/ 38611 w 54564"/>
                  <a:gd name="connsiteY2" fmla="*/ 57916 h 66362"/>
                  <a:gd name="connsiteX3" fmla="*/ 19842 w 54564"/>
                  <a:gd name="connsiteY3" fmla="*/ 66363 h 66362"/>
                  <a:gd name="connsiteX4" fmla="*/ 0 w 54564"/>
                  <a:gd name="connsiteY4" fmla="*/ 47459 h 66362"/>
                  <a:gd name="connsiteX5" fmla="*/ 37538 w 54564"/>
                  <a:gd name="connsiteY5" fmla="*/ 23462 h 66362"/>
                  <a:gd name="connsiteX6" fmla="*/ 37538 w 54564"/>
                  <a:gd name="connsiteY6" fmla="*/ 22389 h 66362"/>
                  <a:gd name="connsiteX7" fmla="*/ 24668 w 54564"/>
                  <a:gd name="connsiteY7" fmla="*/ 11396 h 66362"/>
                  <a:gd name="connsiteX8" fmla="*/ 7642 w 54564"/>
                  <a:gd name="connsiteY8" fmla="*/ 16088 h 66362"/>
                  <a:gd name="connsiteX9" fmla="*/ 4558 w 54564"/>
                  <a:gd name="connsiteY9" fmla="*/ 5631 h 66362"/>
                  <a:gd name="connsiteX10" fmla="*/ 27483 w 54564"/>
                  <a:gd name="connsiteY10" fmla="*/ 0 h 66362"/>
                  <a:gd name="connsiteX11" fmla="*/ 53626 w 54564"/>
                  <a:gd name="connsiteY11" fmla="*/ 26679 h 66362"/>
                  <a:gd name="connsiteX12" fmla="*/ 53626 w 54564"/>
                  <a:gd name="connsiteY12" fmla="*/ 49604 h 66362"/>
                  <a:gd name="connsiteX13" fmla="*/ 54565 w 54564"/>
                  <a:gd name="connsiteY13" fmla="*/ 64888 h 66362"/>
                  <a:gd name="connsiteX14" fmla="*/ 40086 w 54564"/>
                  <a:gd name="connsiteY14" fmla="*/ 64888 h 66362"/>
                  <a:gd name="connsiteX15" fmla="*/ 37940 w 54564"/>
                  <a:gd name="connsiteY15" fmla="*/ 33919 h 66362"/>
                  <a:gd name="connsiteX16" fmla="*/ 15820 w 54564"/>
                  <a:gd name="connsiteY16" fmla="*/ 45716 h 66362"/>
                  <a:gd name="connsiteX17" fmla="*/ 24936 w 54564"/>
                  <a:gd name="connsiteY17" fmla="*/ 54833 h 66362"/>
                  <a:gd name="connsiteX18" fmla="*/ 37405 w 54564"/>
                  <a:gd name="connsiteY18" fmla="*/ 46119 h 66362"/>
                  <a:gd name="connsiteX19" fmla="*/ 37940 w 54564"/>
                  <a:gd name="connsiteY19" fmla="*/ 42633 h 66362"/>
                  <a:gd name="connsiteX20" fmla="*/ 37940 w 54564"/>
                  <a:gd name="connsiteY20" fmla="*/ 33919 h 66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4564" h="66362">
                    <a:moveTo>
                      <a:pt x="40086" y="64888"/>
                    </a:moveTo>
                    <a:lnTo>
                      <a:pt x="39013" y="57916"/>
                    </a:lnTo>
                    <a:lnTo>
                      <a:pt x="38611" y="57916"/>
                    </a:lnTo>
                    <a:cubicBezTo>
                      <a:pt x="34723" y="62877"/>
                      <a:pt x="28020" y="66363"/>
                      <a:pt x="19842" y="66363"/>
                    </a:cubicBezTo>
                    <a:cubicBezTo>
                      <a:pt x="7105" y="66363"/>
                      <a:pt x="0" y="57112"/>
                      <a:pt x="0" y="47459"/>
                    </a:cubicBezTo>
                    <a:cubicBezTo>
                      <a:pt x="0" y="31505"/>
                      <a:pt x="14211" y="23462"/>
                      <a:pt x="37538" y="23462"/>
                    </a:cubicBezTo>
                    <a:lnTo>
                      <a:pt x="37538" y="22389"/>
                    </a:lnTo>
                    <a:cubicBezTo>
                      <a:pt x="37538" y="18233"/>
                      <a:pt x="35795" y="11396"/>
                      <a:pt x="24668" y="11396"/>
                    </a:cubicBezTo>
                    <a:cubicBezTo>
                      <a:pt x="18367" y="11396"/>
                      <a:pt x="11932" y="13407"/>
                      <a:pt x="7642" y="16088"/>
                    </a:cubicBezTo>
                    <a:lnTo>
                      <a:pt x="4558" y="5631"/>
                    </a:lnTo>
                    <a:cubicBezTo>
                      <a:pt x="9251" y="2815"/>
                      <a:pt x="17428" y="0"/>
                      <a:pt x="27483" y="0"/>
                    </a:cubicBezTo>
                    <a:cubicBezTo>
                      <a:pt x="47727" y="0"/>
                      <a:pt x="53626" y="12870"/>
                      <a:pt x="53626" y="26679"/>
                    </a:cubicBezTo>
                    <a:lnTo>
                      <a:pt x="53626" y="49604"/>
                    </a:lnTo>
                    <a:cubicBezTo>
                      <a:pt x="53626" y="55369"/>
                      <a:pt x="53894" y="60866"/>
                      <a:pt x="54565" y="64888"/>
                    </a:cubicBezTo>
                    <a:lnTo>
                      <a:pt x="40086" y="64888"/>
                    </a:lnTo>
                    <a:close/>
                    <a:moveTo>
                      <a:pt x="37940" y="33919"/>
                    </a:moveTo>
                    <a:cubicBezTo>
                      <a:pt x="26679" y="33650"/>
                      <a:pt x="15820" y="36198"/>
                      <a:pt x="15820" y="45716"/>
                    </a:cubicBezTo>
                    <a:cubicBezTo>
                      <a:pt x="15820" y="52018"/>
                      <a:pt x="19842" y="54833"/>
                      <a:pt x="24936" y="54833"/>
                    </a:cubicBezTo>
                    <a:cubicBezTo>
                      <a:pt x="31371" y="54833"/>
                      <a:pt x="36064" y="50677"/>
                      <a:pt x="37405" y="46119"/>
                    </a:cubicBezTo>
                    <a:cubicBezTo>
                      <a:pt x="37807" y="44912"/>
                      <a:pt x="37940" y="43705"/>
                      <a:pt x="37940" y="42633"/>
                    </a:cubicBezTo>
                    <a:lnTo>
                      <a:pt x="37940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962F9014-4F05-87B2-AE71-FF06442E7514}"/>
                  </a:ext>
                </a:extLst>
              </p:cNvPr>
              <p:cNvSpPr/>
              <p:nvPr/>
            </p:nvSpPr>
            <p:spPr>
              <a:xfrm>
                <a:off x="5831558" y="2984839"/>
                <a:ext cx="57916" cy="64887"/>
              </a:xfrm>
              <a:custGeom>
                <a:avLst/>
                <a:gdLst>
                  <a:gd name="connsiteX0" fmla="*/ 536 w 57916"/>
                  <a:gd name="connsiteY0" fmla="*/ 20378 h 64887"/>
                  <a:gd name="connsiteX1" fmla="*/ 0 w 57916"/>
                  <a:gd name="connsiteY1" fmla="*/ 1475 h 64887"/>
                  <a:gd name="connsiteX2" fmla="*/ 14077 w 57916"/>
                  <a:gd name="connsiteY2" fmla="*/ 1475 h 64887"/>
                  <a:gd name="connsiteX3" fmla="*/ 14881 w 57916"/>
                  <a:gd name="connsiteY3" fmla="*/ 10993 h 64887"/>
                  <a:gd name="connsiteX4" fmla="*/ 15283 w 57916"/>
                  <a:gd name="connsiteY4" fmla="*/ 10993 h 64887"/>
                  <a:gd name="connsiteX5" fmla="*/ 35393 w 57916"/>
                  <a:gd name="connsiteY5" fmla="*/ 0 h 64887"/>
                  <a:gd name="connsiteX6" fmla="*/ 57917 w 57916"/>
                  <a:gd name="connsiteY6" fmla="*/ 27215 h 64887"/>
                  <a:gd name="connsiteX7" fmla="*/ 57917 w 57916"/>
                  <a:gd name="connsiteY7" fmla="*/ 64754 h 64887"/>
                  <a:gd name="connsiteX8" fmla="*/ 41963 w 57916"/>
                  <a:gd name="connsiteY8" fmla="*/ 64754 h 64887"/>
                  <a:gd name="connsiteX9" fmla="*/ 41963 w 57916"/>
                  <a:gd name="connsiteY9" fmla="*/ 28958 h 64887"/>
                  <a:gd name="connsiteX10" fmla="*/ 29897 w 57916"/>
                  <a:gd name="connsiteY10" fmla="*/ 13004 h 64887"/>
                  <a:gd name="connsiteX11" fmla="*/ 17428 w 57916"/>
                  <a:gd name="connsiteY11" fmla="*/ 22389 h 64887"/>
                  <a:gd name="connsiteX12" fmla="*/ 16758 w 57916"/>
                  <a:gd name="connsiteY12" fmla="*/ 27618 h 64887"/>
                  <a:gd name="connsiteX13" fmla="*/ 16758 w 57916"/>
                  <a:gd name="connsiteY13" fmla="*/ 64888 h 64887"/>
                  <a:gd name="connsiteX14" fmla="*/ 670 w 57916"/>
                  <a:gd name="connsiteY14" fmla="*/ 64888 h 64887"/>
                  <a:gd name="connsiteX15" fmla="*/ 670 w 57916"/>
                  <a:gd name="connsiteY15" fmla="*/ 20378 h 6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916" h="64887">
                    <a:moveTo>
                      <a:pt x="536" y="20378"/>
                    </a:moveTo>
                    <a:cubicBezTo>
                      <a:pt x="536" y="13138"/>
                      <a:pt x="536" y="6971"/>
                      <a:pt x="0" y="1475"/>
                    </a:cubicBezTo>
                    <a:lnTo>
                      <a:pt x="14077" y="1475"/>
                    </a:lnTo>
                    <a:lnTo>
                      <a:pt x="14881" y="10993"/>
                    </a:lnTo>
                    <a:lnTo>
                      <a:pt x="15283" y="10993"/>
                    </a:lnTo>
                    <a:cubicBezTo>
                      <a:pt x="17965" y="6033"/>
                      <a:pt x="24936" y="0"/>
                      <a:pt x="35393" y="0"/>
                    </a:cubicBezTo>
                    <a:cubicBezTo>
                      <a:pt x="46521" y="0"/>
                      <a:pt x="57917" y="7105"/>
                      <a:pt x="57917" y="27215"/>
                    </a:cubicBezTo>
                    <a:lnTo>
                      <a:pt x="57917" y="64754"/>
                    </a:lnTo>
                    <a:lnTo>
                      <a:pt x="41963" y="64754"/>
                    </a:lnTo>
                    <a:lnTo>
                      <a:pt x="41963" y="28958"/>
                    </a:lnTo>
                    <a:cubicBezTo>
                      <a:pt x="41963" y="19842"/>
                      <a:pt x="38611" y="13004"/>
                      <a:pt x="29897" y="13004"/>
                    </a:cubicBezTo>
                    <a:cubicBezTo>
                      <a:pt x="23462" y="13004"/>
                      <a:pt x="19037" y="17563"/>
                      <a:pt x="17428" y="22389"/>
                    </a:cubicBezTo>
                    <a:cubicBezTo>
                      <a:pt x="16892" y="23864"/>
                      <a:pt x="16758" y="25741"/>
                      <a:pt x="16758" y="27618"/>
                    </a:cubicBezTo>
                    <a:lnTo>
                      <a:pt x="16758" y="64888"/>
                    </a:lnTo>
                    <a:lnTo>
                      <a:pt x="670" y="64888"/>
                    </a:lnTo>
                    <a:lnTo>
                      <a:pt x="670" y="20378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aphic 2">
              <a:extLst>
                <a:ext uri="{FF2B5EF4-FFF2-40B4-BE49-F238E27FC236}">
                  <a16:creationId xmlns:a16="http://schemas.microsoft.com/office/drawing/2014/main" id="{D325A4C1-2946-1A80-CE0C-24423391F16E}"/>
                </a:ext>
              </a:extLst>
            </p:cNvPr>
            <p:cNvGrpSpPr/>
            <p:nvPr/>
          </p:nvGrpSpPr>
          <p:grpSpPr>
            <a:xfrm>
              <a:off x="5107728" y="3279248"/>
              <a:ext cx="636552" cy="623004"/>
              <a:chOff x="5107728" y="3279248"/>
              <a:chExt cx="636552" cy="623004"/>
            </a:xfrm>
            <a:solidFill>
              <a:srgbClr val="FFFFFF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6C908F8-464E-1406-CD58-61CC34A35F9B}"/>
                  </a:ext>
                </a:extLst>
              </p:cNvPr>
              <p:cNvSpPr/>
              <p:nvPr/>
            </p:nvSpPr>
            <p:spPr>
              <a:xfrm>
                <a:off x="5107728" y="3315043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2F57546-AD2C-335B-6086-EB627DA6F229}"/>
                  </a:ext>
                </a:extLst>
              </p:cNvPr>
              <p:cNvSpPr/>
              <p:nvPr/>
            </p:nvSpPr>
            <p:spPr>
              <a:xfrm>
                <a:off x="5171686" y="3280454"/>
                <a:ext cx="52419" cy="78562"/>
              </a:xfrm>
              <a:custGeom>
                <a:avLst/>
                <a:gdLst>
                  <a:gd name="connsiteX0" fmla="*/ 0 w 52419"/>
                  <a:gd name="connsiteY0" fmla="*/ 1609 h 78562"/>
                  <a:gd name="connsiteX1" fmla="*/ 21719 w 52419"/>
                  <a:gd name="connsiteY1" fmla="*/ 0 h 78562"/>
                  <a:gd name="connsiteX2" fmla="*/ 44778 w 52419"/>
                  <a:gd name="connsiteY2" fmla="*/ 6301 h 78562"/>
                  <a:gd name="connsiteX3" fmla="*/ 52420 w 52419"/>
                  <a:gd name="connsiteY3" fmla="*/ 23596 h 78562"/>
                  <a:gd name="connsiteX4" fmla="*/ 45717 w 52419"/>
                  <a:gd name="connsiteY4" fmla="*/ 41292 h 78562"/>
                  <a:gd name="connsiteX5" fmla="*/ 21048 w 52419"/>
                  <a:gd name="connsiteY5" fmla="*/ 49604 h 78562"/>
                  <a:gd name="connsiteX6" fmla="*/ 14077 w 52419"/>
                  <a:gd name="connsiteY6" fmla="*/ 49202 h 78562"/>
                  <a:gd name="connsiteX7" fmla="*/ 14077 w 52419"/>
                  <a:gd name="connsiteY7" fmla="*/ 78563 h 78562"/>
                  <a:gd name="connsiteX8" fmla="*/ 0 w 52419"/>
                  <a:gd name="connsiteY8" fmla="*/ 78563 h 78562"/>
                  <a:gd name="connsiteX9" fmla="*/ 0 w 52419"/>
                  <a:gd name="connsiteY9" fmla="*/ 1743 h 78562"/>
                  <a:gd name="connsiteX10" fmla="*/ 14077 w 52419"/>
                  <a:gd name="connsiteY10" fmla="*/ 37941 h 78562"/>
                  <a:gd name="connsiteX11" fmla="*/ 21048 w 52419"/>
                  <a:gd name="connsiteY11" fmla="*/ 38477 h 78562"/>
                  <a:gd name="connsiteX12" fmla="*/ 38209 w 52419"/>
                  <a:gd name="connsiteY12" fmla="*/ 24132 h 78562"/>
                  <a:gd name="connsiteX13" fmla="*/ 22389 w 52419"/>
                  <a:gd name="connsiteY13" fmla="*/ 10859 h 78562"/>
                  <a:gd name="connsiteX14" fmla="*/ 14211 w 52419"/>
                  <a:gd name="connsiteY14" fmla="*/ 11530 h 78562"/>
                  <a:gd name="connsiteX15" fmla="*/ 14211 w 52419"/>
                  <a:gd name="connsiteY15" fmla="*/ 37807 h 7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419" h="78562">
                    <a:moveTo>
                      <a:pt x="0" y="1609"/>
                    </a:moveTo>
                    <a:cubicBezTo>
                      <a:pt x="5095" y="670"/>
                      <a:pt x="12200" y="0"/>
                      <a:pt x="21719" y="0"/>
                    </a:cubicBezTo>
                    <a:cubicBezTo>
                      <a:pt x="32176" y="0"/>
                      <a:pt x="39818" y="2145"/>
                      <a:pt x="44778" y="6301"/>
                    </a:cubicBezTo>
                    <a:cubicBezTo>
                      <a:pt x="49336" y="10189"/>
                      <a:pt x="52420" y="16222"/>
                      <a:pt x="52420" y="23596"/>
                    </a:cubicBezTo>
                    <a:cubicBezTo>
                      <a:pt x="52420" y="30969"/>
                      <a:pt x="50141" y="37136"/>
                      <a:pt x="45717" y="41292"/>
                    </a:cubicBezTo>
                    <a:cubicBezTo>
                      <a:pt x="40086" y="46923"/>
                      <a:pt x="31103" y="49604"/>
                      <a:pt x="21048" y="49604"/>
                    </a:cubicBezTo>
                    <a:cubicBezTo>
                      <a:pt x="18367" y="49604"/>
                      <a:pt x="15954" y="49604"/>
                      <a:pt x="14077" y="49202"/>
                    </a:cubicBezTo>
                    <a:lnTo>
                      <a:pt x="14077" y="78563"/>
                    </a:lnTo>
                    <a:lnTo>
                      <a:pt x="0" y="78563"/>
                    </a:lnTo>
                    <a:lnTo>
                      <a:pt x="0" y="1743"/>
                    </a:lnTo>
                    <a:close/>
                    <a:moveTo>
                      <a:pt x="14077" y="37941"/>
                    </a:moveTo>
                    <a:cubicBezTo>
                      <a:pt x="15820" y="38477"/>
                      <a:pt x="18099" y="38477"/>
                      <a:pt x="21048" y="38477"/>
                    </a:cubicBezTo>
                    <a:cubicBezTo>
                      <a:pt x="31639" y="38477"/>
                      <a:pt x="38209" y="33248"/>
                      <a:pt x="38209" y="24132"/>
                    </a:cubicBezTo>
                    <a:cubicBezTo>
                      <a:pt x="38209" y="15015"/>
                      <a:pt x="32176" y="10859"/>
                      <a:pt x="22389" y="10859"/>
                    </a:cubicBezTo>
                    <a:cubicBezTo>
                      <a:pt x="18501" y="10859"/>
                      <a:pt x="15685" y="11262"/>
                      <a:pt x="14211" y="11530"/>
                    </a:cubicBezTo>
                    <a:lnTo>
                      <a:pt x="14211" y="37807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4B098C1-2A8A-43EF-9427-1E3A1B15F8AC}"/>
                  </a:ext>
                </a:extLst>
              </p:cNvPr>
              <p:cNvSpPr/>
              <p:nvPr/>
            </p:nvSpPr>
            <p:spPr>
              <a:xfrm>
                <a:off x="5233758" y="3301369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1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7883A39-1326-95E7-6BB1-9F88F7961667}"/>
                  </a:ext>
                </a:extLst>
              </p:cNvPr>
              <p:cNvSpPr/>
              <p:nvPr/>
            </p:nvSpPr>
            <p:spPr>
              <a:xfrm>
                <a:off x="5270760" y="3301503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2 w 57112"/>
                  <a:gd name="connsiteY3" fmla="*/ 0 h 58720"/>
                  <a:gd name="connsiteX4" fmla="*/ 57112 w 57112"/>
                  <a:gd name="connsiteY4" fmla="*/ 28958 h 58720"/>
                  <a:gd name="connsiteX5" fmla="*/ 14747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7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8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8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C12A792-B054-9ED7-FC2F-FAC05235ADC0}"/>
                  </a:ext>
                </a:extLst>
              </p:cNvPr>
              <p:cNvSpPr/>
              <p:nvPr/>
            </p:nvSpPr>
            <p:spPr>
              <a:xfrm>
                <a:off x="5335916" y="3301503"/>
                <a:ext cx="40085" cy="58720"/>
              </a:xfrm>
              <a:custGeom>
                <a:avLst/>
                <a:gdLst>
                  <a:gd name="connsiteX0" fmla="*/ 3084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5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4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4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5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4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2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87836AD-7BB4-87EA-2ABE-2C7385A44C5D}"/>
                  </a:ext>
                </a:extLst>
              </p:cNvPr>
              <p:cNvSpPr/>
              <p:nvPr/>
            </p:nvSpPr>
            <p:spPr>
              <a:xfrm>
                <a:off x="5387264" y="3301503"/>
                <a:ext cx="56442" cy="80439"/>
              </a:xfrm>
              <a:custGeom>
                <a:avLst/>
                <a:gdLst>
                  <a:gd name="connsiteX0" fmla="*/ 536 w 56442"/>
                  <a:gd name="connsiteY0" fmla="*/ 19976 h 80439"/>
                  <a:gd name="connsiteX1" fmla="*/ 0 w 56442"/>
                  <a:gd name="connsiteY1" fmla="*/ 1207 h 80439"/>
                  <a:gd name="connsiteX2" fmla="*/ 12468 w 56442"/>
                  <a:gd name="connsiteY2" fmla="*/ 1207 h 80439"/>
                  <a:gd name="connsiteX3" fmla="*/ 13139 w 56442"/>
                  <a:gd name="connsiteY3" fmla="*/ 9921 h 80439"/>
                  <a:gd name="connsiteX4" fmla="*/ 13407 w 56442"/>
                  <a:gd name="connsiteY4" fmla="*/ 9921 h 80439"/>
                  <a:gd name="connsiteX5" fmla="*/ 32712 w 56442"/>
                  <a:gd name="connsiteY5" fmla="*/ 0 h 80439"/>
                  <a:gd name="connsiteX6" fmla="*/ 56442 w 56442"/>
                  <a:gd name="connsiteY6" fmla="*/ 28690 h 80439"/>
                  <a:gd name="connsiteX7" fmla="*/ 30835 w 56442"/>
                  <a:gd name="connsiteY7" fmla="*/ 58855 h 80439"/>
                  <a:gd name="connsiteX8" fmla="*/ 15016 w 56442"/>
                  <a:gd name="connsiteY8" fmla="*/ 51347 h 80439"/>
                  <a:gd name="connsiteX9" fmla="*/ 14747 w 56442"/>
                  <a:gd name="connsiteY9" fmla="*/ 51347 h 80439"/>
                  <a:gd name="connsiteX10" fmla="*/ 14747 w 56442"/>
                  <a:gd name="connsiteY10" fmla="*/ 80440 h 80439"/>
                  <a:gd name="connsiteX11" fmla="*/ 536 w 56442"/>
                  <a:gd name="connsiteY11" fmla="*/ 80440 h 80439"/>
                  <a:gd name="connsiteX12" fmla="*/ 536 w 56442"/>
                  <a:gd name="connsiteY12" fmla="*/ 19976 h 80439"/>
                  <a:gd name="connsiteX13" fmla="*/ 14747 w 56442"/>
                  <a:gd name="connsiteY13" fmla="*/ 33919 h 80439"/>
                  <a:gd name="connsiteX14" fmla="*/ 15150 w 56442"/>
                  <a:gd name="connsiteY14" fmla="*/ 37807 h 80439"/>
                  <a:gd name="connsiteX15" fmla="*/ 27618 w 56442"/>
                  <a:gd name="connsiteY15" fmla="*/ 47728 h 80439"/>
                  <a:gd name="connsiteX16" fmla="*/ 41963 w 56442"/>
                  <a:gd name="connsiteY16" fmla="*/ 29092 h 80439"/>
                  <a:gd name="connsiteX17" fmla="*/ 28020 w 56442"/>
                  <a:gd name="connsiteY17" fmla="*/ 11127 h 80439"/>
                  <a:gd name="connsiteX18" fmla="*/ 15284 w 56442"/>
                  <a:gd name="connsiteY18" fmla="*/ 21585 h 80439"/>
                  <a:gd name="connsiteX19" fmla="*/ 14747 w 56442"/>
                  <a:gd name="connsiteY19" fmla="*/ 25204 h 80439"/>
                  <a:gd name="connsiteX20" fmla="*/ 14747 w 56442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2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3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6"/>
                      <a:pt x="15016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50" y="37807"/>
                    </a:cubicBezTo>
                    <a:cubicBezTo>
                      <a:pt x="16490" y="43571"/>
                      <a:pt x="21585" y="47728"/>
                      <a:pt x="27618" y="47728"/>
                    </a:cubicBezTo>
                    <a:cubicBezTo>
                      <a:pt x="36600" y="47728"/>
                      <a:pt x="41963" y="40220"/>
                      <a:pt x="41963" y="29092"/>
                    </a:cubicBezTo>
                    <a:cubicBezTo>
                      <a:pt x="41963" y="19171"/>
                      <a:pt x="37137" y="11127"/>
                      <a:pt x="28020" y="11127"/>
                    </a:cubicBezTo>
                    <a:cubicBezTo>
                      <a:pt x="22121" y="11127"/>
                      <a:pt x="16758" y="15418"/>
                      <a:pt x="15284" y="21585"/>
                    </a:cubicBezTo>
                    <a:cubicBezTo>
                      <a:pt x="14882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A170F34-439D-0F9F-2A2B-0B1B22F0888B}"/>
                  </a:ext>
                </a:extLst>
              </p:cNvPr>
              <p:cNvSpPr/>
              <p:nvPr/>
            </p:nvSpPr>
            <p:spPr>
              <a:xfrm>
                <a:off x="5451883" y="330150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5E4D365-EE7F-9E11-776C-AF73219C813C}"/>
                  </a:ext>
                </a:extLst>
              </p:cNvPr>
              <p:cNvSpPr/>
              <p:nvPr/>
            </p:nvSpPr>
            <p:spPr>
              <a:xfrm>
                <a:off x="5511543" y="3301369"/>
                <a:ext cx="45180" cy="58720"/>
              </a:xfrm>
              <a:custGeom>
                <a:avLst/>
                <a:gdLst>
                  <a:gd name="connsiteX0" fmla="*/ 44912 w 45180"/>
                  <a:gd name="connsiteY0" fmla="*/ 55905 h 58720"/>
                  <a:gd name="connsiteX1" fmla="*/ 28958 w 45180"/>
                  <a:gd name="connsiteY1" fmla="*/ 58721 h 58720"/>
                  <a:gd name="connsiteX2" fmla="*/ 0 w 45180"/>
                  <a:gd name="connsiteY2" fmla="*/ 30031 h 58720"/>
                  <a:gd name="connsiteX3" fmla="*/ 31371 w 45180"/>
                  <a:gd name="connsiteY3" fmla="*/ 0 h 58720"/>
                  <a:gd name="connsiteX4" fmla="*/ 45180 w 45180"/>
                  <a:gd name="connsiteY4" fmla="*/ 2681 h 58720"/>
                  <a:gd name="connsiteX5" fmla="*/ 42633 w 45180"/>
                  <a:gd name="connsiteY5" fmla="*/ 13272 h 58720"/>
                  <a:gd name="connsiteX6" fmla="*/ 31908 w 45180"/>
                  <a:gd name="connsiteY6" fmla="*/ 11127 h 58720"/>
                  <a:gd name="connsiteX7" fmla="*/ 14613 w 45180"/>
                  <a:gd name="connsiteY7" fmla="*/ 29360 h 58720"/>
                  <a:gd name="connsiteX8" fmla="*/ 31908 w 45180"/>
                  <a:gd name="connsiteY8" fmla="*/ 47459 h 58720"/>
                  <a:gd name="connsiteX9" fmla="*/ 43169 w 45180"/>
                  <a:gd name="connsiteY9" fmla="*/ 45314 h 58720"/>
                  <a:gd name="connsiteX10" fmla="*/ 45180 w 45180"/>
                  <a:gd name="connsiteY10" fmla="*/ 55905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180" h="58720">
                    <a:moveTo>
                      <a:pt x="44912" y="55905"/>
                    </a:moveTo>
                    <a:cubicBezTo>
                      <a:pt x="41963" y="57246"/>
                      <a:pt x="36064" y="58721"/>
                      <a:pt x="28958" y="58721"/>
                    </a:cubicBezTo>
                    <a:cubicBezTo>
                      <a:pt x="11396" y="58721"/>
                      <a:pt x="0" y="47459"/>
                      <a:pt x="0" y="30031"/>
                    </a:cubicBezTo>
                    <a:cubicBezTo>
                      <a:pt x="0" y="12602"/>
                      <a:pt x="11529" y="0"/>
                      <a:pt x="31371" y="0"/>
                    </a:cubicBezTo>
                    <a:cubicBezTo>
                      <a:pt x="36600" y="0"/>
                      <a:pt x="41963" y="1207"/>
                      <a:pt x="45180" y="2681"/>
                    </a:cubicBezTo>
                    <a:lnTo>
                      <a:pt x="42633" y="13272"/>
                    </a:lnTo>
                    <a:cubicBezTo>
                      <a:pt x="40354" y="12200"/>
                      <a:pt x="37002" y="11127"/>
                      <a:pt x="31908" y="11127"/>
                    </a:cubicBezTo>
                    <a:cubicBezTo>
                      <a:pt x="21048" y="11127"/>
                      <a:pt x="14613" y="19037"/>
                      <a:pt x="14613" y="29360"/>
                    </a:cubicBezTo>
                    <a:cubicBezTo>
                      <a:pt x="14613" y="40890"/>
                      <a:pt x="22121" y="47459"/>
                      <a:pt x="31908" y="47459"/>
                    </a:cubicBezTo>
                    <a:cubicBezTo>
                      <a:pt x="36868" y="47459"/>
                      <a:pt x="40354" y="46387"/>
                      <a:pt x="43169" y="45314"/>
                    </a:cubicBezTo>
                    <a:lnTo>
                      <a:pt x="45180" y="55905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A63158C-8FC5-4E5F-29C2-F60B77483B9B}"/>
                  </a:ext>
                </a:extLst>
              </p:cNvPr>
              <p:cNvSpPr/>
              <p:nvPr/>
            </p:nvSpPr>
            <p:spPr>
              <a:xfrm>
                <a:off x="5563158" y="3286621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2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39" y="61938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39" y="73468"/>
                      <a:pt x="15149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2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32F4B20-D7F5-3606-472B-5464B603569F}"/>
                  </a:ext>
                </a:extLst>
              </p:cNvPr>
              <p:cNvSpPr/>
              <p:nvPr/>
            </p:nvSpPr>
            <p:spPr>
              <a:xfrm>
                <a:off x="5608606" y="3279248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0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7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6B19638-BC5A-FC5F-C16D-FAA749B51B34}"/>
                  </a:ext>
                </a:extLst>
              </p:cNvPr>
              <p:cNvSpPr/>
              <p:nvPr/>
            </p:nvSpPr>
            <p:spPr>
              <a:xfrm>
                <a:off x="5632738" y="3302709"/>
                <a:ext cx="56307" cy="56307"/>
              </a:xfrm>
              <a:custGeom>
                <a:avLst/>
                <a:gdLst>
                  <a:gd name="connsiteX0" fmla="*/ 15284 w 56307"/>
                  <a:gd name="connsiteY0" fmla="*/ 0 h 56307"/>
                  <a:gd name="connsiteX1" fmla="*/ 24400 w 56307"/>
                  <a:gd name="connsiteY1" fmla="*/ 28556 h 56307"/>
                  <a:gd name="connsiteX2" fmla="*/ 28154 w 56307"/>
                  <a:gd name="connsiteY2" fmla="*/ 42633 h 56307"/>
                  <a:gd name="connsiteX3" fmla="*/ 28556 w 56307"/>
                  <a:gd name="connsiteY3" fmla="*/ 42633 h 56307"/>
                  <a:gd name="connsiteX4" fmla="*/ 32444 w 56307"/>
                  <a:gd name="connsiteY4" fmla="*/ 28556 h 56307"/>
                  <a:gd name="connsiteX5" fmla="*/ 41293 w 56307"/>
                  <a:gd name="connsiteY5" fmla="*/ 0 h 56307"/>
                  <a:gd name="connsiteX6" fmla="*/ 56308 w 56307"/>
                  <a:gd name="connsiteY6" fmla="*/ 0 h 56307"/>
                  <a:gd name="connsiteX7" fmla="*/ 34857 w 56307"/>
                  <a:gd name="connsiteY7" fmla="*/ 56308 h 56307"/>
                  <a:gd name="connsiteX8" fmla="*/ 20915 w 56307"/>
                  <a:gd name="connsiteY8" fmla="*/ 56308 h 56307"/>
                  <a:gd name="connsiteX9" fmla="*/ 0 w 56307"/>
                  <a:gd name="connsiteY9" fmla="*/ 0 h 56307"/>
                  <a:gd name="connsiteX10" fmla="*/ 15418 w 56307"/>
                  <a:gd name="connsiteY10" fmla="*/ 0 h 5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307" h="56307">
                    <a:moveTo>
                      <a:pt x="15284" y="0"/>
                    </a:moveTo>
                    <a:lnTo>
                      <a:pt x="24400" y="28556"/>
                    </a:lnTo>
                    <a:cubicBezTo>
                      <a:pt x="26009" y="33516"/>
                      <a:pt x="27215" y="38075"/>
                      <a:pt x="28154" y="42633"/>
                    </a:cubicBezTo>
                    <a:lnTo>
                      <a:pt x="28556" y="42633"/>
                    </a:lnTo>
                    <a:cubicBezTo>
                      <a:pt x="29629" y="38075"/>
                      <a:pt x="30835" y="33650"/>
                      <a:pt x="32444" y="28556"/>
                    </a:cubicBezTo>
                    <a:lnTo>
                      <a:pt x="41293" y="0"/>
                    </a:lnTo>
                    <a:lnTo>
                      <a:pt x="56308" y="0"/>
                    </a:lnTo>
                    <a:lnTo>
                      <a:pt x="34857" y="56308"/>
                    </a:lnTo>
                    <a:lnTo>
                      <a:pt x="20915" y="56308"/>
                    </a:lnTo>
                    <a:lnTo>
                      <a:pt x="0" y="0"/>
                    </a:lnTo>
                    <a:lnTo>
                      <a:pt x="154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B0EC6B6-4AB4-1019-6F60-758841B85179}"/>
                  </a:ext>
                </a:extLst>
              </p:cNvPr>
              <p:cNvSpPr/>
              <p:nvPr/>
            </p:nvSpPr>
            <p:spPr>
              <a:xfrm>
                <a:off x="5692532" y="330150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CE5E146-5468-4E36-CF04-580C9E7DCB96}"/>
                  </a:ext>
                </a:extLst>
              </p:cNvPr>
              <p:cNvSpPr/>
              <p:nvPr/>
            </p:nvSpPr>
            <p:spPr>
              <a:xfrm>
                <a:off x="5183349" y="3453936"/>
                <a:ext cx="55101" cy="78428"/>
              </a:xfrm>
              <a:custGeom>
                <a:avLst/>
                <a:gdLst>
                  <a:gd name="connsiteX0" fmla="*/ 0 w 55101"/>
                  <a:gd name="connsiteY0" fmla="*/ 1609 h 78428"/>
                  <a:gd name="connsiteX1" fmla="*/ 21451 w 55101"/>
                  <a:gd name="connsiteY1" fmla="*/ 0 h 78428"/>
                  <a:gd name="connsiteX2" fmla="*/ 45449 w 55101"/>
                  <a:gd name="connsiteY2" fmla="*/ 6167 h 78428"/>
                  <a:gd name="connsiteX3" fmla="*/ 52152 w 55101"/>
                  <a:gd name="connsiteY3" fmla="*/ 21719 h 78428"/>
                  <a:gd name="connsiteX4" fmla="*/ 38075 w 55101"/>
                  <a:gd name="connsiteY4" fmla="*/ 41292 h 78428"/>
                  <a:gd name="connsiteX5" fmla="*/ 38075 w 55101"/>
                  <a:gd name="connsiteY5" fmla="*/ 41695 h 78428"/>
                  <a:gd name="connsiteX6" fmla="*/ 48934 w 55101"/>
                  <a:gd name="connsiteY6" fmla="*/ 56710 h 78428"/>
                  <a:gd name="connsiteX7" fmla="*/ 55101 w 55101"/>
                  <a:gd name="connsiteY7" fmla="*/ 78429 h 78428"/>
                  <a:gd name="connsiteX8" fmla="*/ 40488 w 55101"/>
                  <a:gd name="connsiteY8" fmla="*/ 78429 h 78428"/>
                  <a:gd name="connsiteX9" fmla="*/ 35259 w 55101"/>
                  <a:gd name="connsiteY9" fmla="*/ 60061 h 78428"/>
                  <a:gd name="connsiteX10" fmla="*/ 21316 w 55101"/>
                  <a:gd name="connsiteY10" fmla="*/ 46387 h 78428"/>
                  <a:gd name="connsiteX11" fmla="*/ 14211 w 55101"/>
                  <a:gd name="connsiteY11" fmla="*/ 46387 h 78428"/>
                  <a:gd name="connsiteX12" fmla="*/ 14211 w 55101"/>
                  <a:gd name="connsiteY12" fmla="*/ 78429 h 78428"/>
                  <a:gd name="connsiteX13" fmla="*/ 134 w 55101"/>
                  <a:gd name="connsiteY13" fmla="*/ 78429 h 78428"/>
                  <a:gd name="connsiteX14" fmla="*/ 134 w 55101"/>
                  <a:gd name="connsiteY14" fmla="*/ 1609 h 78428"/>
                  <a:gd name="connsiteX15" fmla="*/ 14077 w 55101"/>
                  <a:gd name="connsiteY15" fmla="*/ 36064 h 78428"/>
                  <a:gd name="connsiteX16" fmla="*/ 22523 w 55101"/>
                  <a:gd name="connsiteY16" fmla="*/ 36064 h 78428"/>
                  <a:gd name="connsiteX17" fmla="*/ 38075 w 55101"/>
                  <a:gd name="connsiteY17" fmla="*/ 23193 h 78428"/>
                  <a:gd name="connsiteX18" fmla="*/ 22791 w 55101"/>
                  <a:gd name="connsiteY18" fmla="*/ 10725 h 78428"/>
                  <a:gd name="connsiteX19" fmla="*/ 13943 w 55101"/>
                  <a:gd name="connsiteY19" fmla="*/ 11396 h 78428"/>
                  <a:gd name="connsiteX20" fmla="*/ 13943 w 55101"/>
                  <a:gd name="connsiteY20" fmla="*/ 36064 h 7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101" h="78428">
                    <a:moveTo>
                      <a:pt x="0" y="1609"/>
                    </a:moveTo>
                    <a:cubicBezTo>
                      <a:pt x="5363" y="670"/>
                      <a:pt x="13272" y="0"/>
                      <a:pt x="21451" y="0"/>
                    </a:cubicBezTo>
                    <a:cubicBezTo>
                      <a:pt x="32712" y="0"/>
                      <a:pt x="40354" y="1877"/>
                      <a:pt x="45449" y="6167"/>
                    </a:cubicBezTo>
                    <a:cubicBezTo>
                      <a:pt x="49738" y="9787"/>
                      <a:pt x="52152" y="15149"/>
                      <a:pt x="52152" y="21719"/>
                    </a:cubicBezTo>
                    <a:cubicBezTo>
                      <a:pt x="52152" y="31774"/>
                      <a:pt x="45314" y="38611"/>
                      <a:pt x="38075" y="41292"/>
                    </a:cubicBezTo>
                    <a:lnTo>
                      <a:pt x="38075" y="41695"/>
                    </a:lnTo>
                    <a:cubicBezTo>
                      <a:pt x="43571" y="43840"/>
                      <a:pt x="46923" y="49202"/>
                      <a:pt x="48934" y="56710"/>
                    </a:cubicBezTo>
                    <a:cubicBezTo>
                      <a:pt x="51347" y="66363"/>
                      <a:pt x="53492" y="75479"/>
                      <a:pt x="55101" y="78429"/>
                    </a:cubicBezTo>
                    <a:lnTo>
                      <a:pt x="40488" y="78429"/>
                    </a:lnTo>
                    <a:cubicBezTo>
                      <a:pt x="39281" y="76149"/>
                      <a:pt x="37538" y="69714"/>
                      <a:pt x="35259" y="60061"/>
                    </a:cubicBezTo>
                    <a:cubicBezTo>
                      <a:pt x="33114" y="49873"/>
                      <a:pt x="29360" y="46655"/>
                      <a:pt x="21316" y="46387"/>
                    </a:cubicBezTo>
                    <a:lnTo>
                      <a:pt x="14211" y="46387"/>
                    </a:lnTo>
                    <a:lnTo>
                      <a:pt x="14211" y="78429"/>
                    </a:lnTo>
                    <a:lnTo>
                      <a:pt x="134" y="78429"/>
                    </a:lnTo>
                    <a:lnTo>
                      <a:pt x="134" y="1609"/>
                    </a:lnTo>
                    <a:close/>
                    <a:moveTo>
                      <a:pt x="14077" y="36064"/>
                    </a:moveTo>
                    <a:lnTo>
                      <a:pt x="22523" y="36064"/>
                    </a:lnTo>
                    <a:cubicBezTo>
                      <a:pt x="32176" y="36064"/>
                      <a:pt x="38075" y="30969"/>
                      <a:pt x="38075" y="23193"/>
                    </a:cubicBezTo>
                    <a:cubicBezTo>
                      <a:pt x="38075" y="14613"/>
                      <a:pt x="32042" y="10725"/>
                      <a:pt x="22791" y="10725"/>
                    </a:cubicBezTo>
                    <a:cubicBezTo>
                      <a:pt x="18233" y="10725"/>
                      <a:pt x="15417" y="11127"/>
                      <a:pt x="13943" y="11396"/>
                    </a:cubicBezTo>
                    <a:lnTo>
                      <a:pt x="13943" y="3606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6CF76AD-0272-041A-7E5D-03A9F4F53FE4}"/>
                  </a:ext>
                </a:extLst>
              </p:cNvPr>
              <p:cNvSpPr/>
              <p:nvPr/>
            </p:nvSpPr>
            <p:spPr>
              <a:xfrm>
                <a:off x="5245288" y="3474850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C0ECAC9-87C1-8396-0AAF-73E0B7E0C72E}"/>
                  </a:ext>
                </a:extLst>
              </p:cNvPr>
              <p:cNvSpPr/>
              <p:nvPr/>
            </p:nvSpPr>
            <p:spPr>
              <a:xfrm>
                <a:off x="5304947" y="3475118"/>
                <a:ext cx="55100" cy="81646"/>
              </a:xfrm>
              <a:custGeom>
                <a:avLst/>
                <a:gdLst>
                  <a:gd name="connsiteX0" fmla="*/ 54967 w 55100"/>
                  <a:gd name="connsiteY0" fmla="*/ 1072 h 81646"/>
                  <a:gd name="connsiteX1" fmla="*/ 54565 w 55100"/>
                  <a:gd name="connsiteY1" fmla="*/ 17295 h 81646"/>
                  <a:gd name="connsiteX2" fmla="*/ 54565 w 55100"/>
                  <a:gd name="connsiteY2" fmla="*/ 49202 h 81646"/>
                  <a:gd name="connsiteX3" fmla="*/ 46252 w 55100"/>
                  <a:gd name="connsiteY3" fmla="*/ 74809 h 81646"/>
                  <a:gd name="connsiteX4" fmla="*/ 24534 w 55100"/>
                  <a:gd name="connsiteY4" fmla="*/ 81646 h 81646"/>
                  <a:gd name="connsiteX5" fmla="*/ 4826 w 55100"/>
                  <a:gd name="connsiteY5" fmla="*/ 77088 h 81646"/>
                  <a:gd name="connsiteX6" fmla="*/ 7910 w 55100"/>
                  <a:gd name="connsiteY6" fmla="*/ 66363 h 81646"/>
                  <a:gd name="connsiteX7" fmla="*/ 24266 w 55100"/>
                  <a:gd name="connsiteY7" fmla="*/ 70653 h 81646"/>
                  <a:gd name="connsiteX8" fmla="*/ 40488 w 55100"/>
                  <a:gd name="connsiteY8" fmla="*/ 53626 h 81646"/>
                  <a:gd name="connsiteX9" fmla="*/ 40488 w 55100"/>
                  <a:gd name="connsiteY9" fmla="*/ 48800 h 81646"/>
                  <a:gd name="connsiteX10" fmla="*/ 40220 w 55100"/>
                  <a:gd name="connsiteY10" fmla="*/ 48800 h 81646"/>
                  <a:gd name="connsiteX11" fmla="*/ 23864 w 55100"/>
                  <a:gd name="connsiteY11" fmla="*/ 57112 h 81646"/>
                  <a:gd name="connsiteX12" fmla="*/ 0 w 55100"/>
                  <a:gd name="connsiteY12" fmla="*/ 29629 h 81646"/>
                  <a:gd name="connsiteX13" fmla="*/ 25607 w 55100"/>
                  <a:gd name="connsiteY13" fmla="*/ 0 h 81646"/>
                  <a:gd name="connsiteX14" fmla="*/ 41963 w 55100"/>
                  <a:gd name="connsiteY14" fmla="*/ 8848 h 81646"/>
                  <a:gd name="connsiteX15" fmla="*/ 42231 w 55100"/>
                  <a:gd name="connsiteY15" fmla="*/ 8848 h 81646"/>
                  <a:gd name="connsiteX16" fmla="*/ 42767 w 55100"/>
                  <a:gd name="connsiteY16" fmla="*/ 1341 h 81646"/>
                  <a:gd name="connsiteX17" fmla="*/ 55101 w 55100"/>
                  <a:gd name="connsiteY17" fmla="*/ 1341 h 81646"/>
                  <a:gd name="connsiteX18" fmla="*/ 40354 w 55100"/>
                  <a:gd name="connsiteY18" fmla="*/ 23596 h 81646"/>
                  <a:gd name="connsiteX19" fmla="*/ 39951 w 55100"/>
                  <a:gd name="connsiteY19" fmla="*/ 19842 h 81646"/>
                  <a:gd name="connsiteX20" fmla="*/ 28422 w 55100"/>
                  <a:gd name="connsiteY20" fmla="*/ 10725 h 81646"/>
                  <a:gd name="connsiteX21" fmla="*/ 14613 w 55100"/>
                  <a:gd name="connsiteY21" fmla="*/ 29092 h 81646"/>
                  <a:gd name="connsiteX22" fmla="*/ 28422 w 55100"/>
                  <a:gd name="connsiteY22" fmla="*/ 46387 h 81646"/>
                  <a:gd name="connsiteX23" fmla="*/ 39951 w 55100"/>
                  <a:gd name="connsiteY23" fmla="*/ 37806 h 81646"/>
                  <a:gd name="connsiteX24" fmla="*/ 40488 w 55100"/>
                  <a:gd name="connsiteY24" fmla="*/ 32712 h 81646"/>
                  <a:gd name="connsiteX25" fmla="*/ 40488 w 55100"/>
                  <a:gd name="connsiteY25" fmla="*/ 23596 h 8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100" h="81646">
                    <a:moveTo>
                      <a:pt x="54967" y="1072"/>
                    </a:moveTo>
                    <a:cubicBezTo>
                      <a:pt x="54699" y="4826"/>
                      <a:pt x="54565" y="9519"/>
                      <a:pt x="54565" y="17295"/>
                    </a:cubicBezTo>
                    <a:lnTo>
                      <a:pt x="54565" y="49202"/>
                    </a:lnTo>
                    <a:cubicBezTo>
                      <a:pt x="54565" y="61000"/>
                      <a:pt x="52151" y="69446"/>
                      <a:pt x="46252" y="74809"/>
                    </a:cubicBezTo>
                    <a:cubicBezTo>
                      <a:pt x="40354" y="80037"/>
                      <a:pt x="32310" y="81646"/>
                      <a:pt x="24534" y="81646"/>
                    </a:cubicBezTo>
                    <a:cubicBezTo>
                      <a:pt x="17295" y="81646"/>
                      <a:pt x="9787" y="80171"/>
                      <a:pt x="4826" y="77088"/>
                    </a:cubicBezTo>
                    <a:lnTo>
                      <a:pt x="7910" y="66363"/>
                    </a:lnTo>
                    <a:cubicBezTo>
                      <a:pt x="11529" y="68508"/>
                      <a:pt x="17563" y="70653"/>
                      <a:pt x="24266" y="70653"/>
                    </a:cubicBezTo>
                    <a:cubicBezTo>
                      <a:pt x="33516" y="70653"/>
                      <a:pt x="40488" y="65826"/>
                      <a:pt x="40488" y="53626"/>
                    </a:cubicBezTo>
                    <a:lnTo>
                      <a:pt x="40488" y="48800"/>
                    </a:lnTo>
                    <a:lnTo>
                      <a:pt x="40220" y="48800"/>
                    </a:lnTo>
                    <a:cubicBezTo>
                      <a:pt x="37002" y="53760"/>
                      <a:pt x="31237" y="57112"/>
                      <a:pt x="23864" y="57112"/>
                    </a:cubicBezTo>
                    <a:cubicBezTo>
                      <a:pt x="9921" y="57112"/>
                      <a:pt x="0" y="45582"/>
                      <a:pt x="0" y="29629"/>
                    </a:cubicBezTo>
                    <a:cubicBezTo>
                      <a:pt x="0" y="11127"/>
                      <a:pt x="12066" y="0"/>
                      <a:pt x="25607" y="0"/>
                    </a:cubicBezTo>
                    <a:cubicBezTo>
                      <a:pt x="34187" y="0"/>
                      <a:pt x="39281" y="4156"/>
                      <a:pt x="41963" y="8848"/>
                    </a:cubicBezTo>
                    <a:lnTo>
                      <a:pt x="42231" y="8848"/>
                    </a:lnTo>
                    <a:lnTo>
                      <a:pt x="42767" y="1341"/>
                    </a:lnTo>
                    <a:lnTo>
                      <a:pt x="55101" y="1341"/>
                    </a:lnTo>
                    <a:close/>
                    <a:moveTo>
                      <a:pt x="40354" y="23596"/>
                    </a:moveTo>
                    <a:cubicBezTo>
                      <a:pt x="40354" y="22389"/>
                      <a:pt x="40354" y="20914"/>
                      <a:pt x="39951" y="19842"/>
                    </a:cubicBezTo>
                    <a:cubicBezTo>
                      <a:pt x="38477" y="14613"/>
                      <a:pt x="34455" y="10725"/>
                      <a:pt x="28422" y="10725"/>
                    </a:cubicBezTo>
                    <a:cubicBezTo>
                      <a:pt x="20512" y="10725"/>
                      <a:pt x="14613" y="17697"/>
                      <a:pt x="14613" y="29092"/>
                    </a:cubicBezTo>
                    <a:cubicBezTo>
                      <a:pt x="14613" y="38745"/>
                      <a:pt x="19439" y="46387"/>
                      <a:pt x="28422" y="46387"/>
                    </a:cubicBezTo>
                    <a:cubicBezTo>
                      <a:pt x="33784" y="46387"/>
                      <a:pt x="38343" y="42901"/>
                      <a:pt x="39951" y="37806"/>
                    </a:cubicBezTo>
                    <a:cubicBezTo>
                      <a:pt x="40354" y="36332"/>
                      <a:pt x="40488" y="34321"/>
                      <a:pt x="40488" y="32712"/>
                    </a:cubicBezTo>
                    <a:lnTo>
                      <a:pt x="40488" y="23596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9F2483F-5686-0D33-09A4-3814A599DF36}"/>
                  </a:ext>
                </a:extLst>
              </p:cNvPr>
              <p:cNvSpPr/>
              <p:nvPr/>
            </p:nvSpPr>
            <p:spPr>
              <a:xfrm>
                <a:off x="5373455" y="3452595"/>
                <a:ext cx="15953" cy="79769"/>
              </a:xfrm>
              <a:custGeom>
                <a:avLst/>
                <a:gdLst>
                  <a:gd name="connsiteX0" fmla="*/ 15954 w 15953"/>
                  <a:gd name="connsiteY0" fmla="*/ 7776 h 79769"/>
                  <a:gd name="connsiteX1" fmla="*/ 7910 w 15953"/>
                  <a:gd name="connsiteY1" fmla="*/ 15418 h 79769"/>
                  <a:gd name="connsiteX2" fmla="*/ 0 w 15953"/>
                  <a:gd name="connsiteY2" fmla="*/ 7776 h 79769"/>
                  <a:gd name="connsiteX3" fmla="*/ 7910 w 15953"/>
                  <a:gd name="connsiteY3" fmla="*/ 0 h 79769"/>
                  <a:gd name="connsiteX4" fmla="*/ 15820 w 15953"/>
                  <a:gd name="connsiteY4" fmla="*/ 7776 h 79769"/>
                  <a:gd name="connsiteX5" fmla="*/ 804 w 15953"/>
                  <a:gd name="connsiteY5" fmla="*/ 79769 h 79769"/>
                  <a:gd name="connsiteX6" fmla="*/ 804 w 15953"/>
                  <a:gd name="connsiteY6" fmla="*/ 23462 h 79769"/>
                  <a:gd name="connsiteX7" fmla="*/ 15150 w 15953"/>
                  <a:gd name="connsiteY7" fmla="*/ 23462 h 79769"/>
                  <a:gd name="connsiteX8" fmla="*/ 15150 w 15953"/>
                  <a:gd name="connsiteY8" fmla="*/ 79769 h 79769"/>
                  <a:gd name="connsiteX9" fmla="*/ 804 w 15953"/>
                  <a:gd name="connsiteY9" fmla="*/ 79769 h 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53" h="79769">
                    <a:moveTo>
                      <a:pt x="15954" y="7776"/>
                    </a:moveTo>
                    <a:cubicBezTo>
                      <a:pt x="15954" y="12066"/>
                      <a:pt x="12871" y="15418"/>
                      <a:pt x="7910" y="15418"/>
                    </a:cubicBezTo>
                    <a:cubicBezTo>
                      <a:pt x="2949" y="15418"/>
                      <a:pt x="0" y="12066"/>
                      <a:pt x="0" y="7776"/>
                    </a:cubicBezTo>
                    <a:cubicBezTo>
                      <a:pt x="0" y="3486"/>
                      <a:pt x="3218" y="0"/>
                      <a:pt x="7910" y="0"/>
                    </a:cubicBezTo>
                    <a:cubicBezTo>
                      <a:pt x="12602" y="0"/>
                      <a:pt x="15820" y="3352"/>
                      <a:pt x="15820" y="7776"/>
                    </a:cubicBezTo>
                    <a:close/>
                    <a:moveTo>
                      <a:pt x="804" y="79769"/>
                    </a:moveTo>
                    <a:lnTo>
                      <a:pt x="804" y="23462"/>
                    </a:lnTo>
                    <a:lnTo>
                      <a:pt x="15150" y="23462"/>
                    </a:lnTo>
                    <a:lnTo>
                      <a:pt x="15150" y="79769"/>
                    </a:lnTo>
                    <a:lnTo>
                      <a:pt x="804" y="7976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193AE91-37F7-F92A-DCB5-ACCDA18974D0}"/>
                  </a:ext>
                </a:extLst>
              </p:cNvPr>
              <p:cNvSpPr/>
              <p:nvPr/>
            </p:nvSpPr>
            <p:spPr>
              <a:xfrm>
                <a:off x="5400134" y="3474984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3E47F-63E1-BCB0-8297-732C8B41876B}"/>
                  </a:ext>
                </a:extLst>
              </p:cNvPr>
              <p:cNvSpPr/>
              <p:nvPr/>
            </p:nvSpPr>
            <p:spPr>
              <a:xfrm>
                <a:off x="5446387" y="3460103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7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40" y="61938"/>
                      <a:pt x="33516" y="61536"/>
                      <a:pt x="34723" y="61268"/>
                    </a:cubicBezTo>
                    <a:lnTo>
                      <a:pt x="34991" y="72127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40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A2A2147-224A-208B-EA6D-0F19738099AE}"/>
                  </a:ext>
                </a:extLst>
              </p:cNvPr>
              <p:cNvSpPr/>
              <p:nvPr/>
            </p:nvSpPr>
            <p:spPr>
              <a:xfrm>
                <a:off x="5492103" y="3474850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2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2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8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2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5DD1C56-F7A9-592C-E4D2-AE4C7F320617}"/>
                  </a:ext>
                </a:extLst>
              </p:cNvPr>
              <p:cNvSpPr/>
              <p:nvPr/>
            </p:nvSpPr>
            <p:spPr>
              <a:xfrm>
                <a:off x="5529910" y="3476191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6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1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6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3" y="64084"/>
                      <a:pt x="18367" y="60732"/>
                      <a:pt x="20378" y="56978"/>
                    </a:cubicBezTo>
                    <a:cubicBezTo>
                      <a:pt x="20914" y="55906"/>
                      <a:pt x="21316" y="55101"/>
                      <a:pt x="21316" y="54431"/>
                    </a:cubicBezTo>
                    <a:cubicBezTo>
                      <a:pt x="21316" y="53894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44A1F66-6E74-C554-E2E7-633267602F7C}"/>
                  </a:ext>
                </a:extLst>
              </p:cNvPr>
              <p:cNvSpPr/>
              <p:nvPr/>
            </p:nvSpPr>
            <p:spPr>
              <a:xfrm>
                <a:off x="5107728" y="3661872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3CFF102-B8D5-0DA0-824B-BFD77C51D47B}"/>
                  </a:ext>
                </a:extLst>
              </p:cNvPr>
              <p:cNvSpPr/>
              <p:nvPr/>
            </p:nvSpPr>
            <p:spPr>
              <a:xfrm>
                <a:off x="5171686" y="3627953"/>
                <a:ext cx="44912" cy="77892"/>
              </a:xfrm>
              <a:custGeom>
                <a:avLst/>
                <a:gdLst>
                  <a:gd name="connsiteX0" fmla="*/ 0 w 44912"/>
                  <a:gd name="connsiteY0" fmla="*/ 0 h 77892"/>
                  <a:gd name="connsiteX1" fmla="*/ 44912 w 44912"/>
                  <a:gd name="connsiteY1" fmla="*/ 0 h 77892"/>
                  <a:gd name="connsiteX2" fmla="*/ 44912 w 44912"/>
                  <a:gd name="connsiteY2" fmla="*/ 11664 h 77892"/>
                  <a:gd name="connsiteX3" fmla="*/ 14211 w 44912"/>
                  <a:gd name="connsiteY3" fmla="*/ 11664 h 77892"/>
                  <a:gd name="connsiteX4" fmla="*/ 14211 w 44912"/>
                  <a:gd name="connsiteY4" fmla="*/ 33114 h 77892"/>
                  <a:gd name="connsiteX5" fmla="*/ 42901 w 44912"/>
                  <a:gd name="connsiteY5" fmla="*/ 33114 h 77892"/>
                  <a:gd name="connsiteX6" fmla="*/ 42901 w 44912"/>
                  <a:gd name="connsiteY6" fmla="*/ 44778 h 77892"/>
                  <a:gd name="connsiteX7" fmla="*/ 14211 w 44912"/>
                  <a:gd name="connsiteY7" fmla="*/ 44778 h 77892"/>
                  <a:gd name="connsiteX8" fmla="*/ 14211 w 44912"/>
                  <a:gd name="connsiteY8" fmla="*/ 77892 h 77892"/>
                  <a:gd name="connsiteX9" fmla="*/ 0 w 44912"/>
                  <a:gd name="connsiteY9" fmla="*/ 77892 h 77892"/>
                  <a:gd name="connsiteX10" fmla="*/ 0 w 44912"/>
                  <a:gd name="connsiteY10" fmla="*/ 0 h 77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912" h="77892">
                    <a:moveTo>
                      <a:pt x="0" y="0"/>
                    </a:moveTo>
                    <a:lnTo>
                      <a:pt x="44912" y="0"/>
                    </a:lnTo>
                    <a:lnTo>
                      <a:pt x="44912" y="11664"/>
                    </a:lnTo>
                    <a:lnTo>
                      <a:pt x="14211" y="11664"/>
                    </a:lnTo>
                    <a:lnTo>
                      <a:pt x="14211" y="33114"/>
                    </a:lnTo>
                    <a:lnTo>
                      <a:pt x="42901" y="33114"/>
                    </a:lnTo>
                    <a:lnTo>
                      <a:pt x="42901" y="44778"/>
                    </a:lnTo>
                    <a:lnTo>
                      <a:pt x="14211" y="44778"/>
                    </a:lnTo>
                    <a:lnTo>
                      <a:pt x="14211" y="77892"/>
                    </a:lnTo>
                    <a:lnTo>
                      <a:pt x="0" y="778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36043A6-9D7E-80E3-7A61-C09862DCB8BD}"/>
                  </a:ext>
                </a:extLst>
              </p:cNvPr>
              <p:cNvSpPr/>
              <p:nvPr/>
            </p:nvSpPr>
            <p:spPr>
              <a:xfrm>
                <a:off x="5230272" y="3627953"/>
                <a:ext cx="60866" cy="79232"/>
              </a:xfrm>
              <a:custGeom>
                <a:avLst/>
                <a:gdLst>
                  <a:gd name="connsiteX0" fmla="*/ 14345 w 60866"/>
                  <a:gd name="connsiteY0" fmla="*/ 0 h 79232"/>
                  <a:gd name="connsiteX1" fmla="*/ 14345 w 60866"/>
                  <a:gd name="connsiteY1" fmla="*/ 45448 h 79232"/>
                  <a:gd name="connsiteX2" fmla="*/ 30299 w 60866"/>
                  <a:gd name="connsiteY2" fmla="*/ 67703 h 79232"/>
                  <a:gd name="connsiteX3" fmla="*/ 46655 w 60866"/>
                  <a:gd name="connsiteY3" fmla="*/ 45448 h 79232"/>
                  <a:gd name="connsiteX4" fmla="*/ 46655 w 60866"/>
                  <a:gd name="connsiteY4" fmla="*/ 0 h 79232"/>
                  <a:gd name="connsiteX5" fmla="*/ 60866 w 60866"/>
                  <a:gd name="connsiteY5" fmla="*/ 0 h 79232"/>
                  <a:gd name="connsiteX6" fmla="*/ 60866 w 60866"/>
                  <a:gd name="connsiteY6" fmla="*/ 44510 h 79232"/>
                  <a:gd name="connsiteX7" fmla="*/ 29763 w 60866"/>
                  <a:gd name="connsiteY7" fmla="*/ 79233 h 79232"/>
                  <a:gd name="connsiteX8" fmla="*/ 0 w 60866"/>
                  <a:gd name="connsiteY8" fmla="*/ 44644 h 79232"/>
                  <a:gd name="connsiteX9" fmla="*/ 0 w 60866"/>
                  <a:gd name="connsiteY9" fmla="*/ 0 h 79232"/>
                  <a:gd name="connsiteX10" fmla="*/ 14211 w 60866"/>
                  <a:gd name="connsiteY10" fmla="*/ 0 h 7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866" h="79232">
                    <a:moveTo>
                      <a:pt x="14345" y="0"/>
                    </a:moveTo>
                    <a:lnTo>
                      <a:pt x="14345" y="45448"/>
                    </a:lnTo>
                    <a:cubicBezTo>
                      <a:pt x="14345" y="60732"/>
                      <a:pt x="20646" y="67703"/>
                      <a:pt x="30299" y="67703"/>
                    </a:cubicBezTo>
                    <a:cubicBezTo>
                      <a:pt x="40622" y="67703"/>
                      <a:pt x="46655" y="60598"/>
                      <a:pt x="46655" y="45448"/>
                    </a:cubicBezTo>
                    <a:lnTo>
                      <a:pt x="46655" y="0"/>
                    </a:lnTo>
                    <a:lnTo>
                      <a:pt x="60866" y="0"/>
                    </a:lnTo>
                    <a:lnTo>
                      <a:pt x="60866" y="44510"/>
                    </a:lnTo>
                    <a:cubicBezTo>
                      <a:pt x="60866" y="68508"/>
                      <a:pt x="48532" y="79233"/>
                      <a:pt x="29763" y="79233"/>
                    </a:cubicBezTo>
                    <a:cubicBezTo>
                      <a:pt x="10994" y="79233"/>
                      <a:pt x="0" y="69178"/>
                      <a:pt x="0" y="44644"/>
                    </a:cubicBezTo>
                    <a:lnTo>
                      <a:pt x="0" y="0"/>
                    </a:lnTo>
                    <a:lnTo>
                      <a:pt x="142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E8AB12F-2D47-46CA-1607-8F62D7B24200}"/>
                  </a:ext>
                </a:extLst>
              </p:cNvPr>
              <p:cNvSpPr/>
              <p:nvPr/>
            </p:nvSpPr>
            <p:spPr>
              <a:xfrm>
                <a:off x="5326666" y="3670184"/>
                <a:ext cx="29494" cy="9786"/>
              </a:xfrm>
              <a:custGeom>
                <a:avLst/>
                <a:gdLst>
                  <a:gd name="connsiteX0" fmla="*/ 29495 w 29494"/>
                  <a:gd name="connsiteY0" fmla="*/ 0 h 9786"/>
                  <a:gd name="connsiteX1" fmla="*/ 29495 w 29494"/>
                  <a:gd name="connsiteY1" fmla="*/ 9787 h 9786"/>
                  <a:gd name="connsiteX2" fmla="*/ 0 w 29494"/>
                  <a:gd name="connsiteY2" fmla="*/ 9787 h 9786"/>
                  <a:gd name="connsiteX3" fmla="*/ 0 w 29494"/>
                  <a:gd name="connsiteY3" fmla="*/ 0 h 9786"/>
                  <a:gd name="connsiteX4" fmla="*/ 29495 w 29494"/>
                  <a:gd name="connsiteY4" fmla="*/ 0 h 9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94" h="9786">
                    <a:moveTo>
                      <a:pt x="29495" y="0"/>
                    </a:moveTo>
                    <a:lnTo>
                      <a:pt x="29495" y="9787"/>
                    </a:lnTo>
                    <a:lnTo>
                      <a:pt x="0" y="9787"/>
                    </a:lnTo>
                    <a:lnTo>
                      <a:pt x="0" y="0"/>
                    </a:lnTo>
                    <a:lnTo>
                      <a:pt x="29495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7D1DB0C1-8653-A32C-9F68-444EB9F75B4F}"/>
                  </a:ext>
                </a:extLst>
              </p:cNvPr>
              <p:cNvSpPr/>
              <p:nvPr/>
            </p:nvSpPr>
            <p:spPr>
              <a:xfrm>
                <a:off x="5388068" y="3629294"/>
                <a:ext cx="50274" cy="77758"/>
              </a:xfrm>
              <a:custGeom>
                <a:avLst/>
                <a:gdLst>
                  <a:gd name="connsiteX0" fmla="*/ 3352 w 50274"/>
                  <a:gd name="connsiteY0" fmla="*/ 61938 h 77758"/>
                  <a:gd name="connsiteX1" fmla="*/ 20512 w 50274"/>
                  <a:gd name="connsiteY1" fmla="*/ 66497 h 77758"/>
                  <a:gd name="connsiteX2" fmla="*/ 35662 w 50274"/>
                  <a:gd name="connsiteY2" fmla="*/ 54431 h 77758"/>
                  <a:gd name="connsiteX3" fmla="*/ 18635 w 50274"/>
                  <a:gd name="connsiteY3" fmla="*/ 41695 h 77758"/>
                  <a:gd name="connsiteX4" fmla="*/ 12066 w 50274"/>
                  <a:gd name="connsiteY4" fmla="*/ 41695 h 77758"/>
                  <a:gd name="connsiteX5" fmla="*/ 12066 w 50274"/>
                  <a:gd name="connsiteY5" fmla="*/ 31237 h 77758"/>
                  <a:gd name="connsiteX6" fmla="*/ 18367 w 50274"/>
                  <a:gd name="connsiteY6" fmla="*/ 31237 h 77758"/>
                  <a:gd name="connsiteX7" fmla="*/ 33248 w 50274"/>
                  <a:gd name="connsiteY7" fmla="*/ 20780 h 77758"/>
                  <a:gd name="connsiteX8" fmla="*/ 21183 w 50274"/>
                  <a:gd name="connsiteY8" fmla="*/ 11395 h 77758"/>
                  <a:gd name="connsiteX9" fmla="*/ 5765 w 50274"/>
                  <a:gd name="connsiteY9" fmla="*/ 16088 h 77758"/>
                  <a:gd name="connsiteX10" fmla="*/ 2547 w 50274"/>
                  <a:gd name="connsiteY10" fmla="*/ 5765 h 77758"/>
                  <a:gd name="connsiteX11" fmla="*/ 24132 w 50274"/>
                  <a:gd name="connsiteY11" fmla="*/ 0 h 77758"/>
                  <a:gd name="connsiteX12" fmla="*/ 47594 w 50274"/>
                  <a:gd name="connsiteY12" fmla="*/ 18367 h 77758"/>
                  <a:gd name="connsiteX13" fmla="*/ 33785 w 50274"/>
                  <a:gd name="connsiteY13" fmla="*/ 35930 h 77758"/>
                  <a:gd name="connsiteX14" fmla="*/ 33785 w 50274"/>
                  <a:gd name="connsiteY14" fmla="*/ 36198 h 77758"/>
                  <a:gd name="connsiteX15" fmla="*/ 50275 w 50274"/>
                  <a:gd name="connsiteY15" fmla="*/ 54967 h 77758"/>
                  <a:gd name="connsiteX16" fmla="*/ 21048 w 50274"/>
                  <a:gd name="connsiteY16" fmla="*/ 77758 h 77758"/>
                  <a:gd name="connsiteX17" fmla="*/ 0 w 50274"/>
                  <a:gd name="connsiteY17" fmla="*/ 72530 h 77758"/>
                  <a:gd name="connsiteX18" fmla="*/ 3218 w 50274"/>
                  <a:gd name="connsiteY18" fmla="*/ 61804 h 7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274" h="77758">
                    <a:moveTo>
                      <a:pt x="3352" y="61938"/>
                    </a:moveTo>
                    <a:cubicBezTo>
                      <a:pt x="6301" y="63681"/>
                      <a:pt x="13273" y="66497"/>
                      <a:pt x="20512" y="66497"/>
                    </a:cubicBezTo>
                    <a:cubicBezTo>
                      <a:pt x="31372" y="66497"/>
                      <a:pt x="35796" y="60330"/>
                      <a:pt x="35662" y="54431"/>
                    </a:cubicBezTo>
                    <a:cubicBezTo>
                      <a:pt x="35662" y="45582"/>
                      <a:pt x="27350" y="41695"/>
                      <a:pt x="18635" y="41695"/>
                    </a:cubicBezTo>
                    <a:lnTo>
                      <a:pt x="12066" y="41695"/>
                    </a:lnTo>
                    <a:lnTo>
                      <a:pt x="12066" y="31237"/>
                    </a:lnTo>
                    <a:lnTo>
                      <a:pt x="18367" y="31237"/>
                    </a:lnTo>
                    <a:cubicBezTo>
                      <a:pt x="24936" y="31237"/>
                      <a:pt x="33248" y="28288"/>
                      <a:pt x="33248" y="20780"/>
                    </a:cubicBezTo>
                    <a:cubicBezTo>
                      <a:pt x="33248" y="15686"/>
                      <a:pt x="29360" y="11395"/>
                      <a:pt x="21183" y="11395"/>
                    </a:cubicBezTo>
                    <a:cubicBezTo>
                      <a:pt x="15016" y="11395"/>
                      <a:pt x="8983" y="14077"/>
                      <a:pt x="5765" y="16088"/>
                    </a:cubicBezTo>
                    <a:lnTo>
                      <a:pt x="2547" y="5765"/>
                    </a:lnTo>
                    <a:cubicBezTo>
                      <a:pt x="6837" y="2815"/>
                      <a:pt x="15150" y="0"/>
                      <a:pt x="24132" y="0"/>
                    </a:cubicBezTo>
                    <a:cubicBezTo>
                      <a:pt x="39684" y="0"/>
                      <a:pt x="47594" y="8580"/>
                      <a:pt x="47594" y="18367"/>
                    </a:cubicBezTo>
                    <a:cubicBezTo>
                      <a:pt x="47594" y="26277"/>
                      <a:pt x="43035" y="32712"/>
                      <a:pt x="33785" y="35930"/>
                    </a:cubicBezTo>
                    <a:lnTo>
                      <a:pt x="33785" y="36198"/>
                    </a:lnTo>
                    <a:cubicBezTo>
                      <a:pt x="42901" y="37806"/>
                      <a:pt x="50275" y="44778"/>
                      <a:pt x="50275" y="54967"/>
                    </a:cubicBezTo>
                    <a:cubicBezTo>
                      <a:pt x="50275" y="67703"/>
                      <a:pt x="39684" y="77758"/>
                      <a:pt x="21048" y="77758"/>
                    </a:cubicBezTo>
                    <a:cubicBezTo>
                      <a:pt x="11932" y="77758"/>
                      <a:pt x="4022" y="75211"/>
                      <a:pt x="0" y="72530"/>
                    </a:cubicBezTo>
                    <a:lnTo>
                      <a:pt x="3218" y="6180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3B6763D-5ADC-48DC-6A35-89248010FC52}"/>
                  </a:ext>
                </a:extLst>
              </p:cNvPr>
              <p:cNvSpPr/>
              <p:nvPr/>
            </p:nvSpPr>
            <p:spPr>
              <a:xfrm>
                <a:off x="5470519" y="3649538"/>
                <a:ext cx="56173" cy="81780"/>
              </a:xfrm>
              <a:custGeom>
                <a:avLst/>
                <a:gdLst>
                  <a:gd name="connsiteX0" fmla="*/ 15417 w 56173"/>
                  <a:gd name="connsiteY0" fmla="*/ 0 h 81780"/>
                  <a:gd name="connsiteX1" fmla="*/ 25607 w 56173"/>
                  <a:gd name="connsiteY1" fmla="*/ 30165 h 81780"/>
                  <a:gd name="connsiteX2" fmla="*/ 28690 w 56173"/>
                  <a:gd name="connsiteY2" fmla="*/ 41158 h 81780"/>
                  <a:gd name="connsiteX3" fmla="*/ 29092 w 56173"/>
                  <a:gd name="connsiteY3" fmla="*/ 41158 h 81780"/>
                  <a:gd name="connsiteX4" fmla="*/ 32042 w 56173"/>
                  <a:gd name="connsiteY4" fmla="*/ 30031 h 81780"/>
                  <a:gd name="connsiteX5" fmla="*/ 40890 w 56173"/>
                  <a:gd name="connsiteY5" fmla="*/ 0 h 81780"/>
                  <a:gd name="connsiteX6" fmla="*/ 56174 w 56173"/>
                  <a:gd name="connsiteY6" fmla="*/ 0 h 81780"/>
                  <a:gd name="connsiteX7" fmla="*/ 42096 w 56173"/>
                  <a:gd name="connsiteY7" fmla="*/ 38343 h 81780"/>
                  <a:gd name="connsiteX8" fmla="*/ 22389 w 56173"/>
                  <a:gd name="connsiteY8" fmla="*/ 74541 h 81780"/>
                  <a:gd name="connsiteX9" fmla="*/ 7508 w 56173"/>
                  <a:gd name="connsiteY9" fmla="*/ 81780 h 81780"/>
                  <a:gd name="connsiteX10" fmla="*/ 4290 w 56173"/>
                  <a:gd name="connsiteY10" fmla="*/ 69714 h 81780"/>
                  <a:gd name="connsiteX11" fmla="*/ 12602 w 56173"/>
                  <a:gd name="connsiteY11" fmla="*/ 65826 h 81780"/>
                  <a:gd name="connsiteX12" fmla="*/ 20378 w 56173"/>
                  <a:gd name="connsiteY12" fmla="*/ 56978 h 81780"/>
                  <a:gd name="connsiteX13" fmla="*/ 21316 w 56173"/>
                  <a:gd name="connsiteY13" fmla="*/ 54431 h 81780"/>
                  <a:gd name="connsiteX14" fmla="*/ 20512 w 56173"/>
                  <a:gd name="connsiteY14" fmla="*/ 51615 h 81780"/>
                  <a:gd name="connsiteX15" fmla="*/ 0 w 56173"/>
                  <a:gd name="connsiteY15" fmla="*/ 0 h 81780"/>
                  <a:gd name="connsiteX16" fmla="*/ 15552 w 56173"/>
                  <a:gd name="connsiteY16" fmla="*/ 0 h 8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73" h="81780">
                    <a:moveTo>
                      <a:pt x="15417" y="0"/>
                    </a:moveTo>
                    <a:lnTo>
                      <a:pt x="25607" y="30165"/>
                    </a:lnTo>
                    <a:cubicBezTo>
                      <a:pt x="26813" y="33651"/>
                      <a:pt x="27886" y="37941"/>
                      <a:pt x="28690" y="41158"/>
                    </a:cubicBezTo>
                    <a:lnTo>
                      <a:pt x="29092" y="41158"/>
                    </a:lnTo>
                    <a:cubicBezTo>
                      <a:pt x="30031" y="37941"/>
                      <a:pt x="31103" y="33785"/>
                      <a:pt x="32042" y="30031"/>
                    </a:cubicBezTo>
                    <a:lnTo>
                      <a:pt x="40890" y="0"/>
                    </a:lnTo>
                    <a:lnTo>
                      <a:pt x="56174" y="0"/>
                    </a:lnTo>
                    <a:lnTo>
                      <a:pt x="42096" y="38343"/>
                    </a:lnTo>
                    <a:cubicBezTo>
                      <a:pt x="34321" y="59391"/>
                      <a:pt x="29092" y="68776"/>
                      <a:pt x="22389" y="74541"/>
                    </a:cubicBezTo>
                    <a:cubicBezTo>
                      <a:pt x="16892" y="79501"/>
                      <a:pt x="11127" y="81378"/>
                      <a:pt x="7508" y="81780"/>
                    </a:cubicBezTo>
                    <a:lnTo>
                      <a:pt x="4290" y="69714"/>
                    </a:lnTo>
                    <a:cubicBezTo>
                      <a:pt x="6703" y="69178"/>
                      <a:pt x="9787" y="67837"/>
                      <a:pt x="12602" y="65826"/>
                    </a:cubicBezTo>
                    <a:cubicBezTo>
                      <a:pt x="15283" y="64083"/>
                      <a:pt x="18367" y="60732"/>
                      <a:pt x="20378" y="56978"/>
                    </a:cubicBezTo>
                    <a:cubicBezTo>
                      <a:pt x="20914" y="55905"/>
                      <a:pt x="21316" y="55101"/>
                      <a:pt x="21316" y="54431"/>
                    </a:cubicBezTo>
                    <a:cubicBezTo>
                      <a:pt x="21316" y="53895"/>
                      <a:pt x="21316" y="53090"/>
                      <a:pt x="20512" y="51615"/>
                    </a:cubicBezTo>
                    <a:lnTo>
                      <a:pt x="0" y="0"/>
                    </a:lnTo>
                    <a:lnTo>
                      <a:pt x="1555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A649C42-6546-72E3-892B-34D0CAC7437A}"/>
                  </a:ext>
                </a:extLst>
              </p:cNvPr>
              <p:cNvSpPr/>
              <p:nvPr/>
            </p:nvSpPr>
            <p:spPr>
              <a:xfrm>
                <a:off x="5529776" y="3648331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338642F-968D-609D-FD6E-6E885D76BBCA}"/>
                  </a:ext>
                </a:extLst>
              </p:cNvPr>
              <p:cNvSpPr/>
              <p:nvPr/>
            </p:nvSpPr>
            <p:spPr>
              <a:xfrm>
                <a:off x="5589033" y="3648197"/>
                <a:ext cx="48397" cy="58854"/>
              </a:xfrm>
              <a:custGeom>
                <a:avLst/>
                <a:gdLst>
                  <a:gd name="connsiteX0" fmla="*/ 35662 w 48397"/>
                  <a:gd name="connsiteY0" fmla="*/ 57648 h 58854"/>
                  <a:gd name="connsiteX1" fmla="*/ 34723 w 48397"/>
                  <a:gd name="connsiteY1" fmla="*/ 51347 h 58854"/>
                  <a:gd name="connsiteX2" fmla="*/ 34321 w 48397"/>
                  <a:gd name="connsiteY2" fmla="*/ 51347 h 58854"/>
                  <a:gd name="connsiteX3" fmla="*/ 17697 w 48397"/>
                  <a:gd name="connsiteY3" fmla="*/ 58855 h 58854"/>
                  <a:gd name="connsiteX4" fmla="*/ 0 w 48397"/>
                  <a:gd name="connsiteY4" fmla="*/ 42097 h 58854"/>
                  <a:gd name="connsiteX5" fmla="*/ 33382 w 48397"/>
                  <a:gd name="connsiteY5" fmla="*/ 20780 h 58854"/>
                  <a:gd name="connsiteX6" fmla="*/ 33382 w 48397"/>
                  <a:gd name="connsiteY6" fmla="*/ 19842 h 58854"/>
                  <a:gd name="connsiteX7" fmla="*/ 21987 w 48397"/>
                  <a:gd name="connsiteY7" fmla="*/ 10055 h 58854"/>
                  <a:gd name="connsiteX8" fmla="*/ 6837 w 48397"/>
                  <a:gd name="connsiteY8" fmla="*/ 14211 h 58854"/>
                  <a:gd name="connsiteX9" fmla="*/ 4022 w 48397"/>
                  <a:gd name="connsiteY9" fmla="*/ 4960 h 58854"/>
                  <a:gd name="connsiteX10" fmla="*/ 24400 w 48397"/>
                  <a:gd name="connsiteY10" fmla="*/ 0 h 58854"/>
                  <a:gd name="connsiteX11" fmla="*/ 47593 w 48397"/>
                  <a:gd name="connsiteY11" fmla="*/ 23730 h 58854"/>
                  <a:gd name="connsiteX12" fmla="*/ 47593 w 48397"/>
                  <a:gd name="connsiteY12" fmla="*/ 44108 h 58854"/>
                  <a:gd name="connsiteX13" fmla="*/ 48398 w 48397"/>
                  <a:gd name="connsiteY13" fmla="*/ 57648 h 58854"/>
                  <a:gd name="connsiteX14" fmla="*/ 35527 w 48397"/>
                  <a:gd name="connsiteY14" fmla="*/ 57648 h 58854"/>
                  <a:gd name="connsiteX15" fmla="*/ 33784 w 48397"/>
                  <a:gd name="connsiteY15" fmla="*/ 30165 h 58854"/>
                  <a:gd name="connsiteX16" fmla="*/ 14211 w 48397"/>
                  <a:gd name="connsiteY16" fmla="*/ 40622 h 58854"/>
                  <a:gd name="connsiteX17" fmla="*/ 22255 w 48397"/>
                  <a:gd name="connsiteY17" fmla="*/ 48666 h 58854"/>
                  <a:gd name="connsiteX18" fmla="*/ 33382 w 48397"/>
                  <a:gd name="connsiteY18" fmla="*/ 40890 h 58854"/>
                  <a:gd name="connsiteX19" fmla="*/ 33784 w 48397"/>
                  <a:gd name="connsiteY19" fmla="*/ 37806 h 58854"/>
                  <a:gd name="connsiteX20" fmla="*/ 33784 w 48397"/>
                  <a:gd name="connsiteY20" fmla="*/ 30031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8397" h="58854">
                    <a:moveTo>
                      <a:pt x="35662" y="57648"/>
                    </a:moveTo>
                    <a:lnTo>
                      <a:pt x="34723" y="51347"/>
                    </a:lnTo>
                    <a:lnTo>
                      <a:pt x="34321" y="51347"/>
                    </a:lnTo>
                    <a:cubicBezTo>
                      <a:pt x="30835" y="55771"/>
                      <a:pt x="24936" y="58855"/>
                      <a:pt x="17697" y="58855"/>
                    </a:cubicBezTo>
                    <a:cubicBezTo>
                      <a:pt x="6435" y="58855"/>
                      <a:pt x="0" y="50677"/>
                      <a:pt x="0" y="42097"/>
                    </a:cubicBezTo>
                    <a:cubicBezTo>
                      <a:pt x="0" y="27886"/>
                      <a:pt x="12602" y="20780"/>
                      <a:pt x="33382" y="20780"/>
                    </a:cubicBezTo>
                    <a:lnTo>
                      <a:pt x="33382" y="19842"/>
                    </a:lnTo>
                    <a:cubicBezTo>
                      <a:pt x="33382" y="16088"/>
                      <a:pt x="31908" y="10055"/>
                      <a:pt x="21987" y="10055"/>
                    </a:cubicBezTo>
                    <a:cubicBezTo>
                      <a:pt x="16490" y="10055"/>
                      <a:pt x="10725" y="11798"/>
                      <a:pt x="6837" y="14211"/>
                    </a:cubicBezTo>
                    <a:lnTo>
                      <a:pt x="4022" y="4960"/>
                    </a:lnTo>
                    <a:cubicBezTo>
                      <a:pt x="8178" y="2413"/>
                      <a:pt x="15417" y="0"/>
                      <a:pt x="24400" y="0"/>
                    </a:cubicBezTo>
                    <a:cubicBezTo>
                      <a:pt x="42365" y="0"/>
                      <a:pt x="47593" y="11395"/>
                      <a:pt x="47593" y="23730"/>
                    </a:cubicBezTo>
                    <a:lnTo>
                      <a:pt x="47593" y="44108"/>
                    </a:lnTo>
                    <a:cubicBezTo>
                      <a:pt x="47593" y="49202"/>
                      <a:pt x="47862" y="54163"/>
                      <a:pt x="48398" y="57648"/>
                    </a:cubicBezTo>
                    <a:lnTo>
                      <a:pt x="35527" y="57648"/>
                    </a:lnTo>
                    <a:close/>
                    <a:moveTo>
                      <a:pt x="33784" y="30165"/>
                    </a:moveTo>
                    <a:cubicBezTo>
                      <a:pt x="23730" y="29897"/>
                      <a:pt x="14211" y="32176"/>
                      <a:pt x="14211" y="40622"/>
                    </a:cubicBezTo>
                    <a:cubicBezTo>
                      <a:pt x="14211" y="46119"/>
                      <a:pt x="17831" y="48666"/>
                      <a:pt x="22255" y="48666"/>
                    </a:cubicBezTo>
                    <a:cubicBezTo>
                      <a:pt x="27886" y="48666"/>
                      <a:pt x="32042" y="44912"/>
                      <a:pt x="33382" y="40890"/>
                    </a:cubicBezTo>
                    <a:cubicBezTo>
                      <a:pt x="33784" y="39818"/>
                      <a:pt x="33784" y="38745"/>
                      <a:pt x="33784" y="37806"/>
                    </a:cubicBezTo>
                    <a:lnTo>
                      <a:pt x="33784" y="300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439ED72-A036-7C4C-4EE2-F4FBD30944CD}"/>
                  </a:ext>
                </a:extLst>
              </p:cNvPr>
              <p:cNvSpPr/>
              <p:nvPr/>
            </p:nvSpPr>
            <p:spPr>
              <a:xfrm>
                <a:off x="5651239" y="3648331"/>
                <a:ext cx="32041" cy="57648"/>
              </a:xfrm>
              <a:custGeom>
                <a:avLst/>
                <a:gdLst>
                  <a:gd name="connsiteX0" fmla="*/ 536 w 32041"/>
                  <a:gd name="connsiteY0" fmla="*/ 19440 h 57648"/>
                  <a:gd name="connsiteX1" fmla="*/ 0 w 32041"/>
                  <a:gd name="connsiteY1" fmla="*/ 1341 h 57648"/>
                  <a:gd name="connsiteX2" fmla="*/ 12334 w 32041"/>
                  <a:gd name="connsiteY2" fmla="*/ 1341 h 57648"/>
                  <a:gd name="connsiteX3" fmla="*/ 12736 w 32041"/>
                  <a:gd name="connsiteY3" fmla="*/ 12066 h 57648"/>
                  <a:gd name="connsiteX4" fmla="*/ 13273 w 32041"/>
                  <a:gd name="connsiteY4" fmla="*/ 12066 h 57648"/>
                  <a:gd name="connsiteX5" fmla="*/ 28690 w 32041"/>
                  <a:gd name="connsiteY5" fmla="*/ 0 h 57648"/>
                  <a:gd name="connsiteX6" fmla="*/ 32042 w 32041"/>
                  <a:gd name="connsiteY6" fmla="*/ 402 h 57648"/>
                  <a:gd name="connsiteX7" fmla="*/ 32042 w 32041"/>
                  <a:gd name="connsiteY7" fmla="*/ 13809 h 57648"/>
                  <a:gd name="connsiteX8" fmla="*/ 27886 w 32041"/>
                  <a:gd name="connsiteY8" fmla="*/ 13407 h 57648"/>
                  <a:gd name="connsiteX9" fmla="*/ 15150 w 32041"/>
                  <a:gd name="connsiteY9" fmla="*/ 24132 h 57648"/>
                  <a:gd name="connsiteX10" fmla="*/ 14747 w 32041"/>
                  <a:gd name="connsiteY10" fmla="*/ 28556 h 57648"/>
                  <a:gd name="connsiteX11" fmla="*/ 14747 w 32041"/>
                  <a:gd name="connsiteY11" fmla="*/ 57648 h 57648"/>
                  <a:gd name="connsiteX12" fmla="*/ 536 w 32041"/>
                  <a:gd name="connsiteY12" fmla="*/ 57648 h 57648"/>
                  <a:gd name="connsiteX13" fmla="*/ 536 w 32041"/>
                  <a:gd name="connsiteY13" fmla="*/ 19574 h 57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041" h="57648">
                    <a:moveTo>
                      <a:pt x="536" y="19440"/>
                    </a:moveTo>
                    <a:cubicBezTo>
                      <a:pt x="536" y="11798"/>
                      <a:pt x="536" y="6435"/>
                      <a:pt x="0" y="1341"/>
                    </a:cubicBezTo>
                    <a:lnTo>
                      <a:pt x="12334" y="1341"/>
                    </a:lnTo>
                    <a:lnTo>
                      <a:pt x="12736" y="12066"/>
                    </a:lnTo>
                    <a:lnTo>
                      <a:pt x="13273" y="12066"/>
                    </a:lnTo>
                    <a:cubicBezTo>
                      <a:pt x="16088" y="4156"/>
                      <a:pt x="22657" y="0"/>
                      <a:pt x="28690" y="0"/>
                    </a:cubicBezTo>
                    <a:cubicBezTo>
                      <a:pt x="30031" y="0"/>
                      <a:pt x="30835" y="0"/>
                      <a:pt x="32042" y="402"/>
                    </a:cubicBezTo>
                    <a:lnTo>
                      <a:pt x="32042" y="13809"/>
                    </a:lnTo>
                    <a:cubicBezTo>
                      <a:pt x="30835" y="13541"/>
                      <a:pt x="29629" y="13407"/>
                      <a:pt x="27886" y="13407"/>
                    </a:cubicBezTo>
                    <a:cubicBezTo>
                      <a:pt x="21048" y="13407"/>
                      <a:pt x="16490" y="17831"/>
                      <a:pt x="15150" y="24132"/>
                    </a:cubicBezTo>
                    <a:cubicBezTo>
                      <a:pt x="14882" y="25338"/>
                      <a:pt x="14747" y="26947"/>
                      <a:pt x="14747" y="28556"/>
                    </a:cubicBezTo>
                    <a:lnTo>
                      <a:pt x="14747" y="57648"/>
                    </a:lnTo>
                    <a:lnTo>
                      <a:pt x="536" y="57648"/>
                    </a:lnTo>
                    <a:lnTo>
                      <a:pt x="536" y="1957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3B1313A-593B-7C9F-0002-41A43A121AD7}"/>
                  </a:ext>
                </a:extLst>
              </p:cNvPr>
              <p:cNvSpPr/>
              <p:nvPr/>
            </p:nvSpPr>
            <p:spPr>
              <a:xfrm>
                <a:off x="5689180" y="3648465"/>
                <a:ext cx="40085" cy="58720"/>
              </a:xfrm>
              <a:custGeom>
                <a:avLst/>
                <a:gdLst>
                  <a:gd name="connsiteX0" fmla="*/ 3083 w 40085"/>
                  <a:gd name="connsiteY0" fmla="*/ 44376 h 58720"/>
                  <a:gd name="connsiteX1" fmla="*/ 17563 w 40085"/>
                  <a:gd name="connsiteY1" fmla="*/ 48398 h 58720"/>
                  <a:gd name="connsiteX2" fmla="*/ 26545 w 40085"/>
                  <a:gd name="connsiteY2" fmla="*/ 42231 h 58720"/>
                  <a:gd name="connsiteX3" fmla="*/ 17294 w 40085"/>
                  <a:gd name="connsiteY3" fmla="*/ 34053 h 58720"/>
                  <a:gd name="connsiteX4" fmla="*/ 1743 w 40085"/>
                  <a:gd name="connsiteY4" fmla="*/ 17697 h 58720"/>
                  <a:gd name="connsiteX5" fmla="*/ 23059 w 40085"/>
                  <a:gd name="connsiteY5" fmla="*/ 0 h 58720"/>
                  <a:gd name="connsiteX6" fmla="*/ 37940 w 40085"/>
                  <a:gd name="connsiteY6" fmla="*/ 3352 h 58720"/>
                  <a:gd name="connsiteX7" fmla="*/ 35125 w 40085"/>
                  <a:gd name="connsiteY7" fmla="*/ 13407 h 58720"/>
                  <a:gd name="connsiteX8" fmla="*/ 23193 w 40085"/>
                  <a:gd name="connsiteY8" fmla="*/ 10189 h 58720"/>
                  <a:gd name="connsiteX9" fmla="*/ 15283 w 40085"/>
                  <a:gd name="connsiteY9" fmla="*/ 16088 h 58720"/>
                  <a:gd name="connsiteX10" fmla="*/ 25070 w 40085"/>
                  <a:gd name="connsiteY10" fmla="*/ 23998 h 58720"/>
                  <a:gd name="connsiteX11" fmla="*/ 40086 w 40085"/>
                  <a:gd name="connsiteY11" fmla="*/ 41158 h 58720"/>
                  <a:gd name="connsiteX12" fmla="*/ 17160 w 40085"/>
                  <a:gd name="connsiteY12" fmla="*/ 58721 h 58720"/>
                  <a:gd name="connsiteX13" fmla="*/ 0 w 40085"/>
                  <a:gd name="connsiteY13" fmla="*/ 54833 h 58720"/>
                  <a:gd name="connsiteX14" fmla="*/ 2815 w 40085"/>
                  <a:gd name="connsiteY14" fmla="*/ 44510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085" h="58720">
                    <a:moveTo>
                      <a:pt x="3083" y="44376"/>
                    </a:moveTo>
                    <a:cubicBezTo>
                      <a:pt x="6301" y="46387"/>
                      <a:pt x="12468" y="48398"/>
                      <a:pt x="17563" y="48398"/>
                    </a:cubicBezTo>
                    <a:cubicBezTo>
                      <a:pt x="23864" y="48398"/>
                      <a:pt x="26545" y="45851"/>
                      <a:pt x="26545" y="42231"/>
                    </a:cubicBezTo>
                    <a:cubicBezTo>
                      <a:pt x="26545" y="38611"/>
                      <a:pt x="24266" y="36466"/>
                      <a:pt x="17294" y="34053"/>
                    </a:cubicBezTo>
                    <a:cubicBezTo>
                      <a:pt x="6301" y="30299"/>
                      <a:pt x="1743" y="24266"/>
                      <a:pt x="1743" y="17697"/>
                    </a:cubicBezTo>
                    <a:cubicBezTo>
                      <a:pt x="1743" y="7776"/>
                      <a:pt x="9921" y="0"/>
                      <a:pt x="23059" y="0"/>
                    </a:cubicBezTo>
                    <a:cubicBezTo>
                      <a:pt x="29360" y="0"/>
                      <a:pt x="34723" y="1609"/>
                      <a:pt x="37940" y="3352"/>
                    </a:cubicBezTo>
                    <a:lnTo>
                      <a:pt x="35125" y="13407"/>
                    </a:lnTo>
                    <a:cubicBezTo>
                      <a:pt x="32712" y="12066"/>
                      <a:pt x="28154" y="10189"/>
                      <a:pt x="23193" y="10189"/>
                    </a:cubicBezTo>
                    <a:cubicBezTo>
                      <a:pt x="18233" y="10189"/>
                      <a:pt x="15283" y="12602"/>
                      <a:pt x="15283" y="16088"/>
                    </a:cubicBezTo>
                    <a:cubicBezTo>
                      <a:pt x="15283" y="19574"/>
                      <a:pt x="17965" y="21451"/>
                      <a:pt x="25070" y="23998"/>
                    </a:cubicBezTo>
                    <a:cubicBezTo>
                      <a:pt x="35259" y="27752"/>
                      <a:pt x="39951" y="32846"/>
                      <a:pt x="40086" y="41158"/>
                    </a:cubicBezTo>
                    <a:cubicBezTo>
                      <a:pt x="40086" y="51347"/>
                      <a:pt x="32176" y="58721"/>
                      <a:pt x="17160" y="58721"/>
                    </a:cubicBezTo>
                    <a:cubicBezTo>
                      <a:pt x="10323" y="58721"/>
                      <a:pt x="4290" y="57112"/>
                      <a:pt x="0" y="54833"/>
                    </a:cubicBezTo>
                    <a:lnTo>
                      <a:pt x="2815" y="4451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071557C-222B-FF53-BACC-1DC4D21A86A2}"/>
                  </a:ext>
                </a:extLst>
              </p:cNvPr>
              <p:cNvSpPr/>
              <p:nvPr/>
            </p:nvSpPr>
            <p:spPr>
              <a:xfrm>
                <a:off x="5107728" y="3835353"/>
                <a:ext cx="27491" cy="27617"/>
              </a:xfrm>
              <a:custGeom>
                <a:avLst/>
                <a:gdLst>
                  <a:gd name="connsiteX0" fmla="*/ 8 w 27491"/>
                  <a:gd name="connsiteY0" fmla="*/ 13809 h 27617"/>
                  <a:gd name="connsiteX1" fmla="*/ 13683 w 27491"/>
                  <a:gd name="connsiteY1" fmla="*/ 0 h 27617"/>
                  <a:gd name="connsiteX2" fmla="*/ 27491 w 27491"/>
                  <a:gd name="connsiteY2" fmla="*/ 13809 h 27617"/>
                  <a:gd name="connsiteX3" fmla="*/ 13683 w 27491"/>
                  <a:gd name="connsiteY3" fmla="*/ 27618 h 27617"/>
                  <a:gd name="connsiteX4" fmla="*/ 8 w 27491"/>
                  <a:gd name="connsiteY4" fmla="*/ 13809 h 2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91" h="27617">
                    <a:moveTo>
                      <a:pt x="8" y="13809"/>
                    </a:moveTo>
                    <a:cubicBezTo>
                      <a:pt x="-260" y="6033"/>
                      <a:pt x="6175" y="0"/>
                      <a:pt x="13683" y="0"/>
                    </a:cubicBezTo>
                    <a:cubicBezTo>
                      <a:pt x="21190" y="0"/>
                      <a:pt x="27491" y="6033"/>
                      <a:pt x="27491" y="13809"/>
                    </a:cubicBezTo>
                    <a:cubicBezTo>
                      <a:pt x="27491" y="21585"/>
                      <a:pt x="21458" y="27618"/>
                      <a:pt x="13683" y="27618"/>
                    </a:cubicBezTo>
                    <a:cubicBezTo>
                      <a:pt x="5907" y="27618"/>
                      <a:pt x="8" y="21719"/>
                      <a:pt x="8" y="138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7BE5168-A0A6-ED96-56D3-7E29326EA7B1}"/>
                  </a:ext>
                </a:extLst>
              </p:cNvPr>
              <p:cNvSpPr/>
              <p:nvPr/>
            </p:nvSpPr>
            <p:spPr>
              <a:xfrm>
                <a:off x="5167530" y="3800228"/>
                <a:ext cx="60463" cy="80305"/>
              </a:xfrm>
              <a:custGeom>
                <a:avLst/>
                <a:gdLst>
                  <a:gd name="connsiteX0" fmla="*/ 59927 w 60463"/>
                  <a:gd name="connsiteY0" fmla="*/ 76820 h 80305"/>
                  <a:gd name="connsiteX1" fmla="*/ 39818 w 60463"/>
                  <a:gd name="connsiteY1" fmla="*/ 80305 h 80305"/>
                  <a:gd name="connsiteX2" fmla="*/ 0 w 60463"/>
                  <a:gd name="connsiteY2" fmla="*/ 41158 h 80305"/>
                  <a:gd name="connsiteX3" fmla="*/ 41561 w 60463"/>
                  <a:gd name="connsiteY3" fmla="*/ 0 h 80305"/>
                  <a:gd name="connsiteX4" fmla="*/ 60464 w 60463"/>
                  <a:gd name="connsiteY4" fmla="*/ 3486 h 80305"/>
                  <a:gd name="connsiteX5" fmla="*/ 57380 w 60463"/>
                  <a:gd name="connsiteY5" fmla="*/ 14747 h 80305"/>
                  <a:gd name="connsiteX6" fmla="*/ 42096 w 60463"/>
                  <a:gd name="connsiteY6" fmla="*/ 11798 h 80305"/>
                  <a:gd name="connsiteX7" fmla="*/ 14881 w 60463"/>
                  <a:gd name="connsiteY7" fmla="*/ 40488 h 80305"/>
                  <a:gd name="connsiteX8" fmla="*/ 42096 w 60463"/>
                  <a:gd name="connsiteY8" fmla="*/ 68508 h 80305"/>
                  <a:gd name="connsiteX9" fmla="*/ 57648 w 60463"/>
                  <a:gd name="connsiteY9" fmla="*/ 65558 h 80305"/>
                  <a:gd name="connsiteX10" fmla="*/ 59927 w 60463"/>
                  <a:gd name="connsiteY10" fmla="*/ 76820 h 8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463" h="80305">
                    <a:moveTo>
                      <a:pt x="59927" y="76820"/>
                    </a:moveTo>
                    <a:cubicBezTo>
                      <a:pt x="56576" y="78563"/>
                      <a:pt x="49202" y="80305"/>
                      <a:pt x="39818" y="80305"/>
                    </a:cubicBezTo>
                    <a:cubicBezTo>
                      <a:pt x="15015" y="80305"/>
                      <a:pt x="0" y="64754"/>
                      <a:pt x="0" y="41158"/>
                    </a:cubicBezTo>
                    <a:cubicBezTo>
                      <a:pt x="0" y="15552"/>
                      <a:pt x="17831" y="0"/>
                      <a:pt x="41561" y="0"/>
                    </a:cubicBezTo>
                    <a:cubicBezTo>
                      <a:pt x="50945" y="0"/>
                      <a:pt x="57648" y="2011"/>
                      <a:pt x="60464" y="3486"/>
                    </a:cubicBezTo>
                    <a:lnTo>
                      <a:pt x="57380" y="14747"/>
                    </a:lnTo>
                    <a:cubicBezTo>
                      <a:pt x="53626" y="13138"/>
                      <a:pt x="48532" y="11798"/>
                      <a:pt x="42096" y="11798"/>
                    </a:cubicBezTo>
                    <a:cubicBezTo>
                      <a:pt x="26277" y="11798"/>
                      <a:pt x="14881" y="21719"/>
                      <a:pt x="14881" y="40488"/>
                    </a:cubicBezTo>
                    <a:cubicBezTo>
                      <a:pt x="14881" y="57648"/>
                      <a:pt x="24936" y="68508"/>
                      <a:pt x="42096" y="68508"/>
                    </a:cubicBezTo>
                    <a:cubicBezTo>
                      <a:pt x="47862" y="68508"/>
                      <a:pt x="53894" y="67301"/>
                      <a:pt x="57648" y="65558"/>
                    </a:cubicBezTo>
                    <a:lnTo>
                      <a:pt x="59927" y="7682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B9A8F71-A1EA-C14C-027F-6E788B52B871}"/>
                  </a:ext>
                </a:extLst>
              </p:cNvPr>
              <p:cNvSpPr/>
              <p:nvPr/>
            </p:nvSpPr>
            <p:spPr>
              <a:xfrm>
                <a:off x="5233624" y="3821813"/>
                <a:ext cx="57112" cy="58720"/>
              </a:xfrm>
              <a:custGeom>
                <a:avLst/>
                <a:gdLst>
                  <a:gd name="connsiteX0" fmla="*/ 57112 w 57112"/>
                  <a:gd name="connsiteY0" fmla="*/ 28824 h 58720"/>
                  <a:gd name="connsiteX1" fmla="*/ 28154 w 57112"/>
                  <a:gd name="connsiteY1" fmla="*/ 58721 h 58720"/>
                  <a:gd name="connsiteX2" fmla="*/ 0 w 57112"/>
                  <a:gd name="connsiteY2" fmla="*/ 29763 h 58720"/>
                  <a:gd name="connsiteX3" fmla="*/ 29092 w 57112"/>
                  <a:gd name="connsiteY3" fmla="*/ 0 h 58720"/>
                  <a:gd name="connsiteX4" fmla="*/ 57112 w 57112"/>
                  <a:gd name="connsiteY4" fmla="*/ 28958 h 58720"/>
                  <a:gd name="connsiteX5" fmla="*/ 14747 w 57112"/>
                  <a:gd name="connsiteY5" fmla="*/ 29360 h 58720"/>
                  <a:gd name="connsiteX6" fmla="*/ 28690 w 57112"/>
                  <a:gd name="connsiteY6" fmla="*/ 48398 h 58720"/>
                  <a:gd name="connsiteX7" fmla="*/ 42499 w 57112"/>
                  <a:gd name="connsiteY7" fmla="*/ 29092 h 58720"/>
                  <a:gd name="connsiteX8" fmla="*/ 28824 w 57112"/>
                  <a:gd name="connsiteY8" fmla="*/ 10189 h 58720"/>
                  <a:gd name="connsiteX9" fmla="*/ 14747 w 57112"/>
                  <a:gd name="connsiteY9" fmla="*/ 29226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12" h="58720">
                    <a:moveTo>
                      <a:pt x="57112" y="28824"/>
                    </a:moveTo>
                    <a:cubicBezTo>
                      <a:pt x="57112" y="49470"/>
                      <a:pt x="42499" y="58721"/>
                      <a:pt x="28154" y="58721"/>
                    </a:cubicBezTo>
                    <a:cubicBezTo>
                      <a:pt x="12200" y="58721"/>
                      <a:pt x="0" y="47727"/>
                      <a:pt x="0" y="29763"/>
                    </a:cubicBezTo>
                    <a:cubicBezTo>
                      <a:pt x="0" y="11798"/>
                      <a:pt x="12200" y="0"/>
                      <a:pt x="29092" y="0"/>
                    </a:cubicBezTo>
                    <a:cubicBezTo>
                      <a:pt x="45985" y="0"/>
                      <a:pt x="57112" y="11798"/>
                      <a:pt x="57112" y="28958"/>
                    </a:cubicBezTo>
                    <a:close/>
                    <a:moveTo>
                      <a:pt x="14747" y="29360"/>
                    </a:moveTo>
                    <a:cubicBezTo>
                      <a:pt x="14747" y="40220"/>
                      <a:pt x="20110" y="48398"/>
                      <a:pt x="28690" y="48398"/>
                    </a:cubicBezTo>
                    <a:cubicBezTo>
                      <a:pt x="36734" y="48398"/>
                      <a:pt x="42499" y="40488"/>
                      <a:pt x="42499" y="29092"/>
                    </a:cubicBezTo>
                    <a:cubicBezTo>
                      <a:pt x="42499" y="20244"/>
                      <a:pt x="38611" y="10189"/>
                      <a:pt x="28824" y="10189"/>
                    </a:cubicBezTo>
                    <a:cubicBezTo>
                      <a:pt x="19038" y="10189"/>
                      <a:pt x="14747" y="19842"/>
                      <a:pt x="14747" y="292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F459992-D04B-0902-21AE-DBC288DC71EC}"/>
                  </a:ext>
                </a:extLst>
              </p:cNvPr>
              <p:cNvSpPr/>
              <p:nvPr/>
            </p:nvSpPr>
            <p:spPr>
              <a:xfrm>
                <a:off x="5301864" y="3821813"/>
                <a:ext cx="83389" cy="57514"/>
              </a:xfrm>
              <a:custGeom>
                <a:avLst/>
                <a:gdLst>
                  <a:gd name="connsiteX0" fmla="*/ 536 w 83389"/>
                  <a:gd name="connsiteY0" fmla="*/ 17965 h 57514"/>
                  <a:gd name="connsiteX1" fmla="*/ 0 w 83389"/>
                  <a:gd name="connsiteY1" fmla="*/ 1207 h 57514"/>
                  <a:gd name="connsiteX2" fmla="*/ 12200 w 83389"/>
                  <a:gd name="connsiteY2" fmla="*/ 1207 h 57514"/>
                  <a:gd name="connsiteX3" fmla="*/ 12736 w 83389"/>
                  <a:gd name="connsiteY3" fmla="*/ 9519 h 57514"/>
                  <a:gd name="connsiteX4" fmla="*/ 13139 w 83389"/>
                  <a:gd name="connsiteY4" fmla="*/ 9519 h 57514"/>
                  <a:gd name="connsiteX5" fmla="*/ 30433 w 83389"/>
                  <a:gd name="connsiteY5" fmla="*/ 0 h 57514"/>
                  <a:gd name="connsiteX6" fmla="*/ 45985 w 83389"/>
                  <a:gd name="connsiteY6" fmla="*/ 10457 h 57514"/>
                  <a:gd name="connsiteX7" fmla="*/ 46253 w 83389"/>
                  <a:gd name="connsiteY7" fmla="*/ 10457 h 57514"/>
                  <a:gd name="connsiteX8" fmla="*/ 53224 w 83389"/>
                  <a:gd name="connsiteY8" fmla="*/ 3352 h 57514"/>
                  <a:gd name="connsiteX9" fmla="*/ 64486 w 83389"/>
                  <a:gd name="connsiteY9" fmla="*/ 0 h 57514"/>
                  <a:gd name="connsiteX10" fmla="*/ 83389 w 83389"/>
                  <a:gd name="connsiteY10" fmla="*/ 24400 h 57514"/>
                  <a:gd name="connsiteX11" fmla="*/ 83389 w 83389"/>
                  <a:gd name="connsiteY11" fmla="*/ 57514 h 57514"/>
                  <a:gd name="connsiteX12" fmla="*/ 69580 w 83389"/>
                  <a:gd name="connsiteY12" fmla="*/ 57514 h 57514"/>
                  <a:gd name="connsiteX13" fmla="*/ 69580 w 83389"/>
                  <a:gd name="connsiteY13" fmla="*/ 26411 h 57514"/>
                  <a:gd name="connsiteX14" fmla="*/ 59525 w 83389"/>
                  <a:gd name="connsiteY14" fmla="*/ 11530 h 57514"/>
                  <a:gd name="connsiteX15" fmla="*/ 49605 w 83389"/>
                  <a:gd name="connsiteY15" fmla="*/ 19037 h 57514"/>
                  <a:gd name="connsiteX16" fmla="*/ 48934 w 83389"/>
                  <a:gd name="connsiteY16" fmla="*/ 23730 h 57514"/>
                  <a:gd name="connsiteX17" fmla="*/ 48934 w 83389"/>
                  <a:gd name="connsiteY17" fmla="*/ 57514 h 57514"/>
                  <a:gd name="connsiteX18" fmla="*/ 34991 w 83389"/>
                  <a:gd name="connsiteY18" fmla="*/ 57514 h 57514"/>
                  <a:gd name="connsiteX19" fmla="*/ 34991 w 83389"/>
                  <a:gd name="connsiteY19" fmla="*/ 24936 h 57514"/>
                  <a:gd name="connsiteX20" fmla="*/ 25339 w 83389"/>
                  <a:gd name="connsiteY20" fmla="*/ 11530 h 57514"/>
                  <a:gd name="connsiteX21" fmla="*/ 15150 w 83389"/>
                  <a:gd name="connsiteY21" fmla="*/ 19574 h 57514"/>
                  <a:gd name="connsiteX22" fmla="*/ 14345 w 83389"/>
                  <a:gd name="connsiteY22" fmla="*/ 24132 h 57514"/>
                  <a:gd name="connsiteX23" fmla="*/ 14345 w 83389"/>
                  <a:gd name="connsiteY23" fmla="*/ 57380 h 57514"/>
                  <a:gd name="connsiteX24" fmla="*/ 536 w 83389"/>
                  <a:gd name="connsiteY24" fmla="*/ 57380 h 57514"/>
                  <a:gd name="connsiteX25" fmla="*/ 536 w 83389"/>
                  <a:gd name="connsiteY25" fmla="*/ 17831 h 5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389" h="57514">
                    <a:moveTo>
                      <a:pt x="536" y="17965"/>
                    </a:moveTo>
                    <a:cubicBezTo>
                      <a:pt x="536" y="11530"/>
                      <a:pt x="536" y="6033"/>
                      <a:pt x="0" y="1207"/>
                    </a:cubicBezTo>
                    <a:lnTo>
                      <a:pt x="12200" y="1207"/>
                    </a:lnTo>
                    <a:lnTo>
                      <a:pt x="12736" y="9519"/>
                    </a:lnTo>
                    <a:lnTo>
                      <a:pt x="13139" y="9519"/>
                    </a:lnTo>
                    <a:cubicBezTo>
                      <a:pt x="15954" y="5094"/>
                      <a:pt x="21048" y="0"/>
                      <a:pt x="30433" y="0"/>
                    </a:cubicBezTo>
                    <a:cubicBezTo>
                      <a:pt x="37807" y="0"/>
                      <a:pt x="43571" y="4156"/>
                      <a:pt x="45985" y="10457"/>
                    </a:cubicBezTo>
                    <a:lnTo>
                      <a:pt x="46253" y="10457"/>
                    </a:lnTo>
                    <a:cubicBezTo>
                      <a:pt x="48264" y="7374"/>
                      <a:pt x="50543" y="4960"/>
                      <a:pt x="53224" y="3352"/>
                    </a:cubicBezTo>
                    <a:cubicBezTo>
                      <a:pt x="56308" y="1207"/>
                      <a:pt x="59927" y="0"/>
                      <a:pt x="64486" y="0"/>
                    </a:cubicBezTo>
                    <a:cubicBezTo>
                      <a:pt x="73870" y="0"/>
                      <a:pt x="83389" y="6301"/>
                      <a:pt x="83389" y="24400"/>
                    </a:cubicBezTo>
                    <a:lnTo>
                      <a:pt x="83389" y="57514"/>
                    </a:lnTo>
                    <a:lnTo>
                      <a:pt x="69580" y="57514"/>
                    </a:lnTo>
                    <a:lnTo>
                      <a:pt x="69580" y="26411"/>
                    </a:lnTo>
                    <a:cubicBezTo>
                      <a:pt x="69580" y="17026"/>
                      <a:pt x="66363" y="11530"/>
                      <a:pt x="59525" y="11530"/>
                    </a:cubicBezTo>
                    <a:cubicBezTo>
                      <a:pt x="54699" y="11530"/>
                      <a:pt x="51079" y="15015"/>
                      <a:pt x="49605" y="19037"/>
                    </a:cubicBezTo>
                    <a:cubicBezTo>
                      <a:pt x="49202" y="20378"/>
                      <a:pt x="48934" y="22121"/>
                      <a:pt x="48934" y="23730"/>
                    </a:cubicBezTo>
                    <a:lnTo>
                      <a:pt x="48934" y="57514"/>
                    </a:lnTo>
                    <a:lnTo>
                      <a:pt x="34991" y="57514"/>
                    </a:lnTo>
                    <a:lnTo>
                      <a:pt x="34991" y="24936"/>
                    </a:lnTo>
                    <a:cubicBezTo>
                      <a:pt x="34991" y="17026"/>
                      <a:pt x="31908" y="11530"/>
                      <a:pt x="25339" y="11530"/>
                    </a:cubicBezTo>
                    <a:cubicBezTo>
                      <a:pt x="19976" y="11530"/>
                      <a:pt x="16490" y="15686"/>
                      <a:pt x="15150" y="19574"/>
                    </a:cubicBezTo>
                    <a:cubicBezTo>
                      <a:pt x="14613" y="20914"/>
                      <a:pt x="14345" y="22523"/>
                      <a:pt x="14345" y="24132"/>
                    </a:cubicBezTo>
                    <a:lnTo>
                      <a:pt x="14345" y="57380"/>
                    </a:lnTo>
                    <a:lnTo>
                      <a:pt x="536" y="57380"/>
                    </a:lnTo>
                    <a:lnTo>
                      <a:pt x="536" y="17831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8AAA97C-5EBC-32CC-F638-C16E7F7EDFD4}"/>
                  </a:ext>
                </a:extLst>
              </p:cNvPr>
              <p:cNvSpPr/>
              <p:nvPr/>
            </p:nvSpPr>
            <p:spPr>
              <a:xfrm>
                <a:off x="5399866" y="3821813"/>
                <a:ext cx="56442" cy="80439"/>
              </a:xfrm>
              <a:custGeom>
                <a:avLst/>
                <a:gdLst>
                  <a:gd name="connsiteX0" fmla="*/ 536 w 56442"/>
                  <a:gd name="connsiteY0" fmla="*/ 19976 h 80439"/>
                  <a:gd name="connsiteX1" fmla="*/ 0 w 56442"/>
                  <a:gd name="connsiteY1" fmla="*/ 1207 h 80439"/>
                  <a:gd name="connsiteX2" fmla="*/ 12468 w 56442"/>
                  <a:gd name="connsiteY2" fmla="*/ 1207 h 80439"/>
                  <a:gd name="connsiteX3" fmla="*/ 13139 w 56442"/>
                  <a:gd name="connsiteY3" fmla="*/ 9921 h 80439"/>
                  <a:gd name="connsiteX4" fmla="*/ 13407 w 56442"/>
                  <a:gd name="connsiteY4" fmla="*/ 9921 h 80439"/>
                  <a:gd name="connsiteX5" fmla="*/ 32712 w 56442"/>
                  <a:gd name="connsiteY5" fmla="*/ 0 h 80439"/>
                  <a:gd name="connsiteX6" fmla="*/ 56442 w 56442"/>
                  <a:gd name="connsiteY6" fmla="*/ 28690 h 80439"/>
                  <a:gd name="connsiteX7" fmla="*/ 30835 w 56442"/>
                  <a:gd name="connsiteY7" fmla="*/ 58855 h 80439"/>
                  <a:gd name="connsiteX8" fmla="*/ 15015 w 56442"/>
                  <a:gd name="connsiteY8" fmla="*/ 51347 h 80439"/>
                  <a:gd name="connsiteX9" fmla="*/ 14747 w 56442"/>
                  <a:gd name="connsiteY9" fmla="*/ 51347 h 80439"/>
                  <a:gd name="connsiteX10" fmla="*/ 14747 w 56442"/>
                  <a:gd name="connsiteY10" fmla="*/ 80440 h 80439"/>
                  <a:gd name="connsiteX11" fmla="*/ 536 w 56442"/>
                  <a:gd name="connsiteY11" fmla="*/ 80440 h 80439"/>
                  <a:gd name="connsiteX12" fmla="*/ 536 w 56442"/>
                  <a:gd name="connsiteY12" fmla="*/ 19976 h 80439"/>
                  <a:gd name="connsiteX13" fmla="*/ 14747 w 56442"/>
                  <a:gd name="connsiteY13" fmla="*/ 33919 h 80439"/>
                  <a:gd name="connsiteX14" fmla="*/ 15150 w 56442"/>
                  <a:gd name="connsiteY14" fmla="*/ 37806 h 80439"/>
                  <a:gd name="connsiteX15" fmla="*/ 27618 w 56442"/>
                  <a:gd name="connsiteY15" fmla="*/ 47727 h 80439"/>
                  <a:gd name="connsiteX16" fmla="*/ 41963 w 56442"/>
                  <a:gd name="connsiteY16" fmla="*/ 29092 h 80439"/>
                  <a:gd name="connsiteX17" fmla="*/ 28020 w 56442"/>
                  <a:gd name="connsiteY17" fmla="*/ 11127 h 80439"/>
                  <a:gd name="connsiteX18" fmla="*/ 15284 w 56442"/>
                  <a:gd name="connsiteY18" fmla="*/ 21585 h 80439"/>
                  <a:gd name="connsiteX19" fmla="*/ 14747 w 56442"/>
                  <a:gd name="connsiteY19" fmla="*/ 25204 h 80439"/>
                  <a:gd name="connsiteX20" fmla="*/ 14747 w 56442"/>
                  <a:gd name="connsiteY20" fmla="*/ 33919 h 8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442" h="80439">
                    <a:moveTo>
                      <a:pt x="536" y="19976"/>
                    </a:moveTo>
                    <a:cubicBezTo>
                      <a:pt x="536" y="12602"/>
                      <a:pt x="268" y="6569"/>
                      <a:pt x="0" y="1207"/>
                    </a:cubicBezTo>
                    <a:lnTo>
                      <a:pt x="12468" y="1207"/>
                    </a:lnTo>
                    <a:lnTo>
                      <a:pt x="13139" y="9921"/>
                    </a:lnTo>
                    <a:lnTo>
                      <a:pt x="13407" y="9921"/>
                    </a:lnTo>
                    <a:cubicBezTo>
                      <a:pt x="17563" y="3620"/>
                      <a:pt x="24132" y="0"/>
                      <a:pt x="32712" y="0"/>
                    </a:cubicBezTo>
                    <a:cubicBezTo>
                      <a:pt x="45582" y="0"/>
                      <a:pt x="56442" y="11127"/>
                      <a:pt x="56442" y="28690"/>
                    </a:cubicBezTo>
                    <a:cubicBezTo>
                      <a:pt x="56442" y="49068"/>
                      <a:pt x="43571" y="58855"/>
                      <a:pt x="30835" y="58855"/>
                    </a:cubicBezTo>
                    <a:cubicBezTo>
                      <a:pt x="23730" y="58855"/>
                      <a:pt x="17831" y="55905"/>
                      <a:pt x="15015" y="51347"/>
                    </a:cubicBezTo>
                    <a:lnTo>
                      <a:pt x="14747" y="51347"/>
                    </a:lnTo>
                    <a:lnTo>
                      <a:pt x="14747" y="80440"/>
                    </a:lnTo>
                    <a:lnTo>
                      <a:pt x="536" y="80440"/>
                    </a:lnTo>
                    <a:lnTo>
                      <a:pt x="536" y="19976"/>
                    </a:lnTo>
                    <a:close/>
                    <a:moveTo>
                      <a:pt x="14747" y="33919"/>
                    </a:moveTo>
                    <a:cubicBezTo>
                      <a:pt x="14747" y="35259"/>
                      <a:pt x="14747" y="36600"/>
                      <a:pt x="15150" y="37806"/>
                    </a:cubicBezTo>
                    <a:cubicBezTo>
                      <a:pt x="16490" y="43571"/>
                      <a:pt x="21585" y="47727"/>
                      <a:pt x="27618" y="47727"/>
                    </a:cubicBezTo>
                    <a:cubicBezTo>
                      <a:pt x="36600" y="47727"/>
                      <a:pt x="41963" y="40220"/>
                      <a:pt x="41963" y="29092"/>
                    </a:cubicBezTo>
                    <a:cubicBezTo>
                      <a:pt x="41963" y="19171"/>
                      <a:pt x="37137" y="11127"/>
                      <a:pt x="28020" y="11127"/>
                    </a:cubicBezTo>
                    <a:cubicBezTo>
                      <a:pt x="22121" y="11127"/>
                      <a:pt x="16758" y="15417"/>
                      <a:pt x="15284" y="21585"/>
                    </a:cubicBezTo>
                    <a:cubicBezTo>
                      <a:pt x="14882" y="22791"/>
                      <a:pt x="14747" y="23998"/>
                      <a:pt x="14747" y="25204"/>
                    </a:cubicBezTo>
                    <a:lnTo>
                      <a:pt x="14747" y="33919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F3BDCA4-C9E4-3684-87F4-AB2EDB38D420}"/>
                  </a:ext>
                </a:extLst>
              </p:cNvPr>
              <p:cNvSpPr/>
              <p:nvPr/>
            </p:nvSpPr>
            <p:spPr>
              <a:xfrm>
                <a:off x="5468105" y="3797279"/>
                <a:ext cx="14345" cy="82048"/>
              </a:xfrm>
              <a:custGeom>
                <a:avLst/>
                <a:gdLst>
                  <a:gd name="connsiteX0" fmla="*/ 0 w 14345"/>
                  <a:gd name="connsiteY0" fmla="*/ 0 h 82048"/>
                  <a:gd name="connsiteX1" fmla="*/ 14345 w 14345"/>
                  <a:gd name="connsiteY1" fmla="*/ 0 h 82048"/>
                  <a:gd name="connsiteX2" fmla="*/ 14345 w 14345"/>
                  <a:gd name="connsiteY2" fmla="*/ 82048 h 82048"/>
                  <a:gd name="connsiteX3" fmla="*/ 0 w 14345"/>
                  <a:gd name="connsiteY3" fmla="*/ 82048 h 82048"/>
                  <a:gd name="connsiteX4" fmla="*/ 0 w 14345"/>
                  <a:gd name="connsiteY4" fmla="*/ 0 h 8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45" h="82048">
                    <a:moveTo>
                      <a:pt x="0" y="0"/>
                    </a:moveTo>
                    <a:lnTo>
                      <a:pt x="14345" y="0"/>
                    </a:lnTo>
                    <a:lnTo>
                      <a:pt x="14345" y="82048"/>
                    </a:lnTo>
                    <a:lnTo>
                      <a:pt x="0" y="820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6564A25-A899-A3D5-DD4A-622AFB614FE0}"/>
                  </a:ext>
                </a:extLst>
              </p:cNvPr>
              <p:cNvSpPr/>
              <p:nvPr/>
            </p:nvSpPr>
            <p:spPr>
              <a:xfrm>
                <a:off x="5494114" y="382181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4 w 51749"/>
                  <a:gd name="connsiteY6" fmla="*/ 0 h 58720"/>
                  <a:gd name="connsiteX7" fmla="*/ 51750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9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40" y="57246"/>
                      <a:pt x="37137" y="58721"/>
                      <a:pt x="28958" y="58721"/>
                    </a:cubicBezTo>
                    <a:cubicBezTo>
                      <a:pt x="10726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4" y="0"/>
                    </a:cubicBezTo>
                    <a:cubicBezTo>
                      <a:pt x="45449" y="0"/>
                      <a:pt x="51750" y="15015"/>
                      <a:pt x="51750" y="27349"/>
                    </a:cubicBezTo>
                    <a:cubicBezTo>
                      <a:pt x="51750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5968C92F-E49C-3606-3D9A-5F45A29434C2}"/>
                  </a:ext>
                </a:extLst>
              </p:cNvPr>
              <p:cNvSpPr/>
              <p:nvPr/>
            </p:nvSpPr>
            <p:spPr>
              <a:xfrm>
                <a:off x="5551763" y="3806931"/>
                <a:ext cx="35527" cy="73468"/>
              </a:xfrm>
              <a:custGeom>
                <a:avLst/>
                <a:gdLst>
                  <a:gd name="connsiteX0" fmla="*/ 21987 w 35527"/>
                  <a:gd name="connsiteY0" fmla="*/ 0 h 73468"/>
                  <a:gd name="connsiteX1" fmla="*/ 21987 w 35527"/>
                  <a:gd name="connsiteY1" fmla="*/ 16088 h 73468"/>
                  <a:gd name="connsiteX2" fmla="*/ 35527 w 35527"/>
                  <a:gd name="connsiteY2" fmla="*/ 16088 h 73468"/>
                  <a:gd name="connsiteX3" fmla="*/ 35527 w 35527"/>
                  <a:gd name="connsiteY3" fmla="*/ 26679 h 73468"/>
                  <a:gd name="connsiteX4" fmla="*/ 21987 w 35527"/>
                  <a:gd name="connsiteY4" fmla="*/ 26679 h 73468"/>
                  <a:gd name="connsiteX5" fmla="*/ 21987 w 35527"/>
                  <a:gd name="connsiteY5" fmla="*/ 51481 h 73468"/>
                  <a:gd name="connsiteX6" fmla="*/ 29226 w 35527"/>
                  <a:gd name="connsiteY6" fmla="*/ 61938 h 73468"/>
                  <a:gd name="connsiteX7" fmla="*/ 34723 w 35527"/>
                  <a:gd name="connsiteY7" fmla="*/ 61268 h 73468"/>
                  <a:gd name="connsiteX8" fmla="*/ 34991 w 35527"/>
                  <a:gd name="connsiteY8" fmla="*/ 72128 h 73468"/>
                  <a:gd name="connsiteX9" fmla="*/ 24668 w 35527"/>
                  <a:gd name="connsiteY9" fmla="*/ 73468 h 73468"/>
                  <a:gd name="connsiteX10" fmla="*/ 12468 w 35527"/>
                  <a:gd name="connsiteY10" fmla="*/ 68910 h 73468"/>
                  <a:gd name="connsiteX11" fmla="*/ 8044 w 35527"/>
                  <a:gd name="connsiteY11" fmla="*/ 53224 h 73468"/>
                  <a:gd name="connsiteX12" fmla="*/ 8044 w 35527"/>
                  <a:gd name="connsiteY12" fmla="*/ 26813 h 73468"/>
                  <a:gd name="connsiteX13" fmla="*/ 0 w 35527"/>
                  <a:gd name="connsiteY13" fmla="*/ 26813 h 73468"/>
                  <a:gd name="connsiteX14" fmla="*/ 0 w 35527"/>
                  <a:gd name="connsiteY14" fmla="*/ 16222 h 73468"/>
                  <a:gd name="connsiteX15" fmla="*/ 8044 w 35527"/>
                  <a:gd name="connsiteY15" fmla="*/ 16222 h 73468"/>
                  <a:gd name="connsiteX16" fmla="*/ 8044 w 35527"/>
                  <a:gd name="connsiteY16" fmla="*/ 3486 h 73468"/>
                  <a:gd name="connsiteX17" fmla="*/ 21853 w 35527"/>
                  <a:gd name="connsiteY17" fmla="*/ 134 h 7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27" h="73468">
                    <a:moveTo>
                      <a:pt x="21987" y="0"/>
                    </a:moveTo>
                    <a:lnTo>
                      <a:pt x="21987" y="16088"/>
                    </a:lnTo>
                    <a:lnTo>
                      <a:pt x="35527" y="16088"/>
                    </a:lnTo>
                    <a:lnTo>
                      <a:pt x="35527" y="26679"/>
                    </a:lnTo>
                    <a:lnTo>
                      <a:pt x="21987" y="26679"/>
                    </a:lnTo>
                    <a:lnTo>
                      <a:pt x="21987" y="51481"/>
                    </a:lnTo>
                    <a:cubicBezTo>
                      <a:pt x="21987" y="58319"/>
                      <a:pt x="23864" y="61938"/>
                      <a:pt x="29226" y="61938"/>
                    </a:cubicBezTo>
                    <a:cubicBezTo>
                      <a:pt x="31639" y="61938"/>
                      <a:pt x="33516" y="61536"/>
                      <a:pt x="34723" y="61268"/>
                    </a:cubicBezTo>
                    <a:lnTo>
                      <a:pt x="34991" y="72128"/>
                    </a:lnTo>
                    <a:cubicBezTo>
                      <a:pt x="32846" y="72932"/>
                      <a:pt x="29226" y="73468"/>
                      <a:pt x="24668" y="73468"/>
                    </a:cubicBezTo>
                    <a:cubicBezTo>
                      <a:pt x="19439" y="73468"/>
                      <a:pt x="15150" y="71725"/>
                      <a:pt x="12468" y="68910"/>
                    </a:cubicBezTo>
                    <a:cubicBezTo>
                      <a:pt x="9519" y="65692"/>
                      <a:pt x="8044" y="60598"/>
                      <a:pt x="8044" y="53224"/>
                    </a:cubicBezTo>
                    <a:lnTo>
                      <a:pt x="8044" y="26813"/>
                    </a:lnTo>
                    <a:lnTo>
                      <a:pt x="0" y="26813"/>
                    </a:lnTo>
                    <a:lnTo>
                      <a:pt x="0" y="16222"/>
                    </a:lnTo>
                    <a:lnTo>
                      <a:pt x="8044" y="16222"/>
                    </a:lnTo>
                    <a:lnTo>
                      <a:pt x="8044" y="3486"/>
                    </a:lnTo>
                    <a:lnTo>
                      <a:pt x="21853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8008C4C-59A5-9912-F1A5-DCF7550F5C0A}"/>
                  </a:ext>
                </a:extLst>
              </p:cNvPr>
              <p:cNvSpPr/>
              <p:nvPr/>
            </p:nvSpPr>
            <p:spPr>
              <a:xfrm>
                <a:off x="5593725" y="3821813"/>
                <a:ext cx="51749" cy="58720"/>
              </a:xfrm>
              <a:custGeom>
                <a:avLst/>
                <a:gdLst>
                  <a:gd name="connsiteX0" fmla="*/ 13675 w 51749"/>
                  <a:gd name="connsiteY0" fmla="*/ 33382 h 58720"/>
                  <a:gd name="connsiteX1" fmla="*/ 30969 w 51749"/>
                  <a:gd name="connsiteY1" fmla="*/ 47996 h 58720"/>
                  <a:gd name="connsiteX2" fmla="*/ 46521 w 51749"/>
                  <a:gd name="connsiteY2" fmla="*/ 45448 h 58720"/>
                  <a:gd name="connsiteX3" fmla="*/ 48666 w 51749"/>
                  <a:gd name="connsiteY3" fmla="*/ 55235 h 58720"/>
                  <a:gd name="connsiteX4" fmla="*/ 28958 w 51749"/>
                  <a:gd name="connsiteY4" fmla="*/ 58721 h 58720"/>
                  <a:gd name="connsiteX5" fmla="*/ 0 w 51749"/>
                  <a:gd name="connsiteY5" fmla="*/ 30299 h 58720"/>
                  <a:gd name="connsiteX6" fmla="*/ 27483 w 51749"/>
                  <a:gd name="connsiteY6" fmla="*/ 0 h 58720"/>
                  <a:gd name="connsiteX7" fmla="*/ 51749 w 51749"/>
                  <a:gd name="connsiteY7" fmla="*/ 27349 h 58720"/>
                  <a:gd name="connsiteX8" fmla="*/ 51347 w 51749"/>
                  <a:gd name="connsiteY8" fmla="*/ 33382 h 58720"/>
                  <a:gd name="connsiteX9" fmla="*/ 13675 w 51749"/>
                  <a:gd name="connsiteY9" fmla="*/ 33382 h 58720"/>
                  <a:gd name="connsiteX10" fmla="*/ 38343 w 51749"/>
                  <a:gd name="connsiteY10" fmla="*/ 23462 h 58720"/>
                  <a:gd name="connsiteX11" fmla="*/ 26679 w 51749"/>
                  <a:gd name="connsiteY11" fmla="*/ 9653 h 58720"/>
                  <a:gd name="connsiteX12" fmla="*/ 13675 w 51749"/>
                  <a:gd name="connsiteY12" fmla="*/ 23462 h 58720"/>
                  <a:gd name="connsiteX13" fmla="*/ 38343 w 51749"/>
                  <a:gd name="connsiteY13" fmla="*/ 23462 h 58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749" h="58720">
                    <a:moveTo>
                      <a:pt x="13675" y="33382"/>
                    </a:moveTo>
                    <a:cubicBezTo>
                      <a:pt x="14077" y="43571"/>
                      <a:pt x="21987" y="47996"/>
                      <a:pt x="30969" y="47996"/>
                    </a:cubicBezTo>
                    <a:cubicBezTo>
                      <a:pt x="37538" y="47996"/>
                      <a:pt x="42231" y="47057"/>
                      <a:pt x="46521" y="45448"/>
                    </a:cubicBezTo>
                    <a:lnTo>
                      <a:pt x="48666" y="55235"/>
                    </a:lnTo>
                    <a:cubicBezTo>
                      <a:pt x="43839" y="57246"/>
                      <a:pt x="37136" y="58721"/>
                      <a:pt x="28958" y="58721"/>
                    </a:cubicBezTo>
                    <a:cubicBezTo>
                      <a:pt x="10725" y="58721"/>
                      <a:pt x="0" y="47459"/>
                      <a:pt x="0" y="30299"/>
                    </a:cubicBezTo>
                    <a:cubicBezTo>
                      <a:pt x="0" y="14747"/>
                      <a:pt x="9519" y="0"/>
                      <a:pt x="27483" y="0"/>
                    </a:cubicBezTo>
                    <a:cubicBezTo>
                      <a:pt x="45448" y="0"/>
                      <a:pt x="51749" y="15015"/>
                      <a:pt x="51749" y="27349"/>
                    </a:cubicBezTo>
                    <a:cubicBezTo>
                      <a:pt x="51749" y="30031"/>
                      <a:pt x="51481" y="32042"/>
                      <a:pt x="51347" y="33382"/>
                    </a:cubicBezTo>
                    <a:lnTo>
                      <a:pt x="13675" y="33382"/>
                    </a:lnTo>
                    <a:close/>
                    <a:moveTo>
                      <a:pt x="38343" y="23462"/>
                    </a:moveTo>
                    <a:cubicBezTo>
                      <a:pt x="38343" y="18233"/>
                      <a:pt x="36198" y="9653"/>
                      <a:pt x="26679" y="9653"/>
                    </a:cubicBezTo>
                    <a:cubicBezTo>
                      <a:pt x="17831" y="9653"/>
                      <a:pt x="14211" y="17563"/>
                      <a:pt x="13675" y="23462"/>
                    </a:cubicBezTo>
                    <a:lnTo>
                      <a:pt x="38343" y="2346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88185AA-671A-E110-C21E-7F117C0BF803}"/>
                  </a:ext>
                </a:extLst>
              </p:cNvPr>
              <p:cNvSpPr/>
              <p:nvPr/>
            </p:nvSpPr>
            <p:spPr>
              <a:xfrm>
                <a:off x="5653519" y="3797279"/>
                <a:ext cx="55905" cy="83389"/>
              </a:xfrm>
              <a:custGeom>
                <a:avLst/>
                <a:gdLst>
                  <a:gd name="connsiteX0" fmla="*/ 55369 w 55905"/>
                  <a:gd name="connsiteY0" fmla="*/ 0 h 83389"/>
                  <a:gd name="connsiteX1" fmla="*/ 55369 w 55905"/>
                  <a:gd name="connsiteY1" fmla="*/ 66229 h 83389"/>
                  <a:gd name="connsiteX2" fmla="*/ 55905 w 55905"/>
                  <a:gd name="connsiteY2" fmla="*/ 82048 h 83389"/>
                  <a:gd name="connsiteX3" fmla="*/ 43169 w 55905"/>
                  <a:gd name="connsiteY3" fmla="*/ 82048 h 83389"/>
                  <a:gd name="connsiteX4" fmla="*/ 42633 w 55905"/>
                  <a:gd name="connsiteY4" fmla="*/ 73200 h 83389"/>
                  <a:gd name="connsiteX5" fmla="*/ 42365 w 55905"/>
                  <a:gd name="connsiteY5" fmla="*/ 73200 h 83389"/>
                  <a:gd name="connsiteX6" fmla="*/ 23998 w 55905"/>
                  <a:gd name="connsiteY6" fmla="*/ 83389 h 83389"/>
                  <a:gd name="connsiteX7" fmla="*/ 0 w 55905"/>
                  <a:gd name="connsiteY7" fmla="*/ 54565 h 83389"/>
                  <a:gd name="connsiteX8" fmla="*/ 25204 w 55905"/>
                  <a:gd name="connsiteY8" fmla="*/ 24534 h 83389"/>
                  <a:gd name="connsiteX9" fmla="*/ 41024 w 55905"/>
                  <a:gd name="connsiteY9" fmla="*/ 31908 h 83389"/>
                  <a:gd name="connsiteX10" fmla="*/ 41292 w 55905"/>
                  <a:gd name="connsiteY10" fmla="*/ 31908 h 83389"/>
                  <a:gd name="connsiteX11" fmla="*/ 41292 w 55905"/>
                  <a:gd name="connsiteY11" fmla="*/ 0 h 83389"/>
                  <a:gd name="connsiteX12" fmla="*/ 55503 w 55905"/>
                  <a:gd name="connsiteY12" fmla="*/ 0 h 83389"/>
                  <a:gd name="connsiteX13" fmla="*/ 41158 w 55905"/>
                  <a:gd name="connsiteY13" fmla="*/ 49202 h 83389"/>
                  <a:gd name="connsiteX14" fmla="*/ 40756 w 55905"/>
                  <a:gd name="connsiteY14" fmla="*/ 45448 h 83389"/>
                  <a:gd name="connsiteX15" fmla="*/ 28556 w 55905"/>
                  <a:gd name="connsiteY15" fmla="*/ 35393 h 83389"/>
                  <a:gd name="connsiteX16" fmla="*/ 14345 w 55905"/>
                  <a:gd name="connsiteY16" fmla="*/ 54029 h 83389"/>
                  <a:gd name="connsiteX17" fmla="*/ 28422 w 55905"/>
                  <a:gd name="connsiteY17" fmla="*/ 71859 h 83389"/>
                  <a:gd name="connsiteX18" fmla="*/ 40622 w 55905"/>
                  <a:gd name="connsiteY18" fmla="*/ 61804 h 83389"/>
                  <a:gd name="connsiteX19" fmla="*/ 41158 w 55905"/>
                  <a:gd name="connsiteY19" fmla="*/ 57648 h 83389"/>
                  <a:gd name="connsiteX20" fmla="*/ 41158 w 55905"/>
                  <a:gd name="connsiteY20" fmla="*/ 49202 h 8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905" h="83389">
                    <a:moveTo>
                      <a:pt x="55369" y="0"/>
                    </a:moveTo>
                    <a:lnTo>
                      <a:pt x="55369" y="66229"/>
                    </a:lnTo>
                    <a:cubicBezTo>
                      <a:pt x="55369" y="71993"/>
                      <a:pt x="55637" y="78294"/>
                      <a:pt x="55905" y="82048"/>
                    </a:cubicBezTo>
                    <a:lnTo>
                      <a:pt x="43169" y="82048"/>
                    </a:lnTo>
                    <a:lnTo>
                      <a:pt x="42633" y="73200"/>
                    </a:lnTo>
                    <a:lnTo>
                      <a:pt x="42365" y="73200"/>
                    </a:lnTo>
                    <a:cubicBezTo>
                      <a:pt x="39013" y="79501"/>
                      <a:pt x="32176" y="83389"/>
                      <a:pt x="23998" y="83389"/>
                    </a:cubicBezTo>
                    <a:cubicBezTo>
                      <a:pt x="10591" y="83389"/>
                      <a:pt x="0" y="71993"/>
                      <a:pt x="0" y="54565"/>
                    </a:cubicBezTo>
                    <a:cubicBezTo>
                      <a:pt x="0" y="35662"/>
                      <a:pt x="11664" y="24534"/>
                      <a:pt x="25204" y="24534"/>
                    </a:cubicBezTo>
                    <a:cubicBezTo>
                      <a:pt x="32980" y="24534"/>
                      <a:pt x="38477" y="27752"/>
                      <a:pt x="41024" y="31908"/>
                    </a:cubicBezTo>
                    <a:lnTo>
                      <a:pt x="41292" y="31908"/>
                    </a:lnTo>
                    <a:lnTo>
                      <a:pt x="41292" y="0"/>
                    </a:lnTo>
                    <a:lnTo>
                      <a:pt x="55503" y="0"/>
                    </a:lnTo>
                    <a:close/>
                    <a:moveTo>
                      <a:pt x="41158" y="49202"/>
                    </a:moveTo>
                    <a:cubicBezTo>
                      <a:pt x="41158" y="47996"/>
                      <a:pt x="41158" y="46655"/>
                      <a:pt x="40756" y="45448"/>
                    </a:cubicBezTo>
                    <a:cubicBezTo>
                      <a:pt x="39549" y="39952"/>
                      <a:pt x="34991" y="35393"/>
                      <a:pt x="28556" y="35393"/>
                    </a:cubicBezTo>
                    <a:cubicBezTo>
                      <a:pt x="19439" y="35393"/>
                      <a:pt x="14345" y="43437"/>
                      <a:pt x="14345" y="54029"/>
                    </a:cubicBezTo>
                    <a:cubicBezTo>
                      <a:pt x="14345" y="64620"/>
                      <a:pt x="19439" y="71859"/>
                      <a:pt x="28422" y="71859"/>
                    </a:cubicBezTo>
                    <a:cubicBezTo>
                      <a:pt x="34187" y="71859"/>
                      <a:pt x="39281" y="67971"/>
                      <a:pt x="40622" y="61804"/>
                    </a:cubicBezTo>
                    <a:cubicBezTo>
                      <a:pt x="41024" y="60598"/>
                      <a:pt x="41158" y="59123"/>
                      <a:pt x="41158" y="57648"/>
                    </a:cubicBezTo>
                    <a:lnTo>
                      <a:pt x="41158" y="49202"/>
                    </a:lnTo>
                    <a:close/>
                  </a:path>
                </a:pathLst>
              </a:custGeom>
              <a:solidFill>
                <a:srgbClr val="FFFFFF"/>
              </a:solidFill>
              <a:ln w="13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66EA918-9D95-B149-C04B-D2015067274A}"/>
              </a:ext>
            </a:extLst>
          </p:cNvPr>
          <p:cNvSpPr txBox="1"/>
          <p:nvPr/>
        </p:nvSpPr>
        <p:spPr>
          <a:xfrm>
            <a:off x="172184" y="6501532"/>
            <a:ext cx="3175597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374659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 Data on file at Veryan Medical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4659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88" name="Graphic 87">
            <a:extLst>
              <a:ext uri="{FF2B5EF4-FFF2-40B4-BE49-F238E27FC236}">
                <a16:creationId xmlns:a16="http://schemas.microsoft.com/office/drawing/2014/main" id="{0CE823C2-092A-C6AC-EAE4-C2C2804F7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10248" y="2837157"/>
            <a:ext cx="4335339" cy="16719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C7D169B-6C18-661C-8D68-6AB2AC15D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" y="1554183"/>
            <a:ext cx="3597296" cy="235488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9472D88-950C-CCAA-1BBB-A1A55346C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" y="4048600"/>
            <a:ext cx="3606918" cy="235915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Picture 91" descr="Chart&#10;&#10;Description automatically generated">
            <a:extLst>
              <a:ext uri="{FF2B5EF4-FFF2-40B4-BE49-F238E27FC236}">
                <a16:creationId xmlns:a16="http://schemas.microsoft.com/office/drawing/2014/main" id="{0812AC2D-A22E-94CE-D2A0-62A1D00CD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710" y="1554183"/>
            <a:ext cx="3597295" cy="235488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Picture 93" descr="Chart&#10;&#10;Description automatically generated">
            <a:extLst>
              <a:ext uri="{FF2B5EF4-FFF2-40B4-BE49-F238E27FC236}">
                <a16:creationId xmlns:a16="http://schemas.microsoft.com/office/drawing/2014/main" id="{A3294685-C8B9-D9A7-B3D9-49D7027740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87" y="4048600"/>
            <a:ext cx="3606918" cy="235915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231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E87FC0-A563-911D-96B6-7E546D89D6F5}"/>
              </a:ext>
            </a:extLst>
          </p:cNvPr>
          <p:cNvSpPr/>
          <p:nvPr/>
        </p:nvSpPr>
        <p:spPr>
          <a:xfrm>
            <a:off x="1047632" y="1466102"/>
            <a:ext cx="9510497" cy="4561697"/>
          </a:xfrm>
          <a:prstGeom prst="roundRect">
            <a:avLst>
              <a:gd name="adj" fmla="val 7149"/>
            </a:avLst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4F47CAF-38E7-D398-7D31-3A155633CDA6}"/>
              </a:ext>
            </a:extLst>
          </p:cNvPr>
          <p:cNvSpPr txBox="1">
            <a:spLocks/>
          </p:cNvSpPr>
          <p:nvPr/>
        </p:nvSpPr>
        <p:spPr>
          <a:xfrm>
            <a:off x="456967" y="230004"/>
            <a:ext cx="9413174" cy="484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36CB5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BioMimics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6CB5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 3D Industry Comparison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5E1C9582-383B-1F9C-4F36-4783F31963A1}"/>
              </a:ext>
            </a:extLst>
          </p:cNvPr>
          <p:cNvSpPr txBox="1">
            <a:spLocks/>
          </p:cNvSpPr>
          <p:nvPr/>
        </p:nvSpPr>
        <p:spPr>
          <a:xfrm>
            <a:off x="456967" y="774308"/>
            <a:ext cx="7296382" cy="5972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BioMimics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6FB7"/>
                </a:solidFill>
                <a:effectLst/>
                <a:uLnTx/>
                <a:uFillTx/>
                <a:latin typeface="Myriad Pro" panose="020B0503030403020204" pitchFamily="34" charset="0"/>
                <a:ea typeface="+mj-ea"/>
                <a:cs typeface="+mj-cs"/>
              </a:rPr>
              <a:t> 3D has performed consistently across the MIMICS program with longer more complex lesions 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6665176-0272-C6E4-FA56-DB3801C18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326" y="29141"/>
            <a:ext cx="2229082" cy="12538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BB5985-28C3-6736-063C-5F405F9E7EAE}"/>
              </a:ext>
            </a:extLst>
          </p:cNvPr>
          <p:cNvSpPr txBox="1"/>
          <p:nvPr/>
        </p:nvSpPr>
        <p:spPr>
          <a:xfrm>
            <a:off x="172184" y="6501532"/>
            <a:ext cx="3175597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33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374659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 Data on file at Veryan Medical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4659">
                  <a:lumMod val="50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8AB16354-6146-C635-3A24-DC22599BA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50" y="1554701"/>
            <a:ext cx="9405460" cy="447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8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0F2D5-72AA-BC12-0DD1-56B240FB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atin typeface="Myriad Pro" panose="020B0503030403020204" pitchFamily="34" charset="0"/>
              </a:rPr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41112C-5FA1-AEB4-E7AF-16AB919C86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97FB1-E9D4-1640-BFE1-F6979E3D621B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374659">
                    <a:lumMod val="75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374659">
                  <a:lumMod val="7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00D19-2D7B-5212-1F0A-78DE57ABA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9464" y="1725359"/>
            <a:ext cx="6386298" cy="4139626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 3 </a:t>
            </a:r>
            <a:r>
              <a:rPr lang="en-US" sz="2200" b="1" i="1" dirty="0">
                <a:solidFill>
                  <a:srgbClr val="000000"/>
                </a:solidFill>
                <a:latin typeface="Calibri Light"/>
              </a:rPr>
              <a:t>c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linical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studies, of increasing complexity, BioMimics 3D continues to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show durable results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on par with what is seen with DES or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Supera</a:t>
            </a:r>
            <a:endParaRPr kumimoji="0" lang="en-US" sz="2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Regardless of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lesion location, length, or morphology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,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BioMimics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3D demonstrates consistent, durable results through 3 Year F/U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BioMimics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3D offers a simple, durable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+mn-cs"/>
              </a:rPr>
              <a:t>and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cost-effective platform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to address patients with complex femoropopliteal disease</a:t>
            </a:r>
          </a:p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509450-B073-9119-A0AB-E224994E8020}"/>
              </a:ext>
            </a:extLst>
          </p:cNvPr>
          <p:cNvGrpSpPr/>
          <p:nvPr/>
        </p:nvGrpSpPr>
        <p:grpSpPr>
          <a:xfrm>
            <a:off x="5979054" y="2450970"/>
            <a:ext cx="5942029" cy="2440487"/>
            <a:chOff x="6096000" y="2874290"/>
            <a:chExt cx="5390489" cy="21397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C0B0593-FFF3-B85B-0F71-877A6553BE1E}"/>
                </a:ext>
              </a:extLst>
            </p:cNvPr>
            <p:cNvGrpSpPr/>
            <p:nvPr/>
          </p:nvGrpSpPr>
          <p:grpSpPr>
            <a:xfrm>
              <a:off x="6096000" y="2895775"/>
              <a:ext cx="5390489" cy="2118230"/>
              <a:chOff x="114640" y="1201585"/>
              <a:chExt cx="11776782" cy="4792815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EC8F772-BDE9-C989-B5B7-3EF232AFA1FC}"/>
                  </a:ext>
                </a:extLst>
              </p:cNvPr>
              <p:cNvSpPr txBox="1"/>
              <p:nvPr/>
            </p:nvSpPr>
            <p:spPr>
              <a:xfrm>
                <a:off x="7941088" y="1403195"/>
                <a:ext cx="3535380" cy="1423324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Unmet Patient Needs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AC84F5-15ED-7B8B-BC63-89D6B359A54A}"/>
                  </a:ext>
                </a:extLst>
              </p:cNvPr>
              <p:cNvSpPr txBox="1"/>
              <p:nvPr/>
            </p:nvSpPr>
            <p:spPr>
              <a:xfrm>
                <a:off x="8954334" y="3875923"/>
                <a:ext cx="2937088" cy="804489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Innovative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65435EE-7916-5F2D-8EB0-ADF30479D644}"/>
                  </a:ext>
                </a:extLst>
              </p:cNvPr>
              <p:cNvSpPr txBox="1"/>
              <p:nvPr/>
            </p:nvSpPr>
            <p:spPr>
              <a:xfrm>
                <a:off x="114640" y="3875923"/>
                <a:ext cx="2937088" cy="804489"/>
              </a:xfrm>
              <a:prstGeom prst="rect">
                <a:avLst/>
              </a:prstGeom>
              <a:noFill/>
            </p:spPr>
            <p:txBody>
              <a:bodyPr wrap="square" lIns="0" rIns="0" rtlCol="0" anchor="ctr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Value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7E69162-4881-446F-8D45-47CF07D409BB}"/>
                  </a:ext>
                </a:extLst>
              </p:cNvPr>
              <p:cNvGrpSpPr/>
              <p:nvPr/>
            </p:nvGrpSpPr>
            <p:grpSpPr>
              <a:xfrm>
                <a:off x="3540929" y="1201585"/>
                <a:ext cx="5110142" cy="4792815"/>
                <a:chOff x="3540929" y="1201585"/>
                <a:chExt cx="5110142" cy="4792815"/>
              </a:xfr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9" name="Freeform: Shape 35">
                  <a:extLst>
                    <a:ext uri="{FF2B5EF4-FFF2-40B4-BE49-F238E27FC236}">
                      <a16:creationId xmlns:a16="http://schemas.microsoft.com/office/drawing/2014/main" id="{DE557880-6AED-75F4-BB9F-61F9D35C3C89}"/>
                    </a:ext>
                  </a:extLst>
                </p:cNvPr>
                <p:cNvSpPr/>
                <p:nvPr/>
              </p:nvSpPr>
              <p:spPr>
                <a:xfrm>
                  <a:off x="4661377" y="1201585"/>
                  <a:ext cx="2869246" cy="2850641"/>
                </a:xfrm>
                <a:custGeom>
                  <a:avLst/>
                  <a:gdLst>
                    <a:gd name="connsiteX0" fmla="*/ 1008992 w 2017986"/>
                    <a:gd name="connsiteY0" fmla="*/ 451848 h 2004901"/>
                    <a:gd name="connsiteX1" fmla="*/ 451847 w 2017986"/>
                    <a:gd name="connsiteY1" fmla="*/ 1008993 h 2004901"/>
                    <a:gd name="connsiteX2" fmla="*/ 1008992 w 2017986"/>
                    <a:gd name="connsiteY2" fmla="*/ 1566138 h 2004901"/>
                    <a:gd name="connsiteX3" fmla="*/ 1566137 w 2017986"/>
                    <a:gd name="connsiteY3" fmla="*/ 1008993 h 2004901"/>
                    <a:gd name="connsiteX4" fmla="*/ 1008992 w 2017986"/>
                    <a:gd name="connsiteY4" fmla="*/ 451848 h 2004901"/>
                    <a:gd name="connsiteX5" fmla="*/ 1008993 w 2017986"/>
                    <a:gd name="connsiteY5" fmla="*/ 0 h 2004901"/>
                    <a:gd name="connsiteX6" fmla="*/ 2017986 w 2017986"/>
                    <a:gd name="connsiteY6" fmla="*/ 1008993 h 2004901"/>
                    <a:gd name="connsiteX7" fmla="*/ 1212340 w 2017986"/>
                    <a:gd name="connsiteY7" fmla="*/ 1997487 h 2004901"/>
                    <a:gd name="connsiteX8" fmla="*/ 1163759 w 2017986"/>
                    <a:gd name="connsiteY8" fmla="*/ 2004901 h 2004901"/>
                    <a:gd name="connsiteX9" fmla="*/ 1150665 w 2017986"/>
                    <a:gd name="connsiteY9" fmla="*/ 1969126 h 2004901"/>
                    <a:gd name="connsiteX10" fmla="*/ 220963 w 2017986"/>
                    <a:gd name="connsiteY10" fmla="*/ 1352878 h 2004901"/>
                    <a:gd name="connsiteX11" fmla="*/ 117800 w 2017986"/>
                    <a:gd name="connsiteY11" fmla="*/ 1358087 h 2004901"/>
                    <a:gd name="connsiteX12" fmla="*/ 66198 w 2017986"/>
                    <a:gd name="connsiteY12" fmla="*/ 1365963 h 2004901"/>
                    <a:gd name="connsiteX13" fmla="*/ 45363 w 2017986"/>
                    <a:gd name="connsiteY13" fmla="*/ 1309037 h 2004901"/>
                    <a:gd name="connsiteX14" fmla="*/ 0 w 2017986"/>
                    <a:gd name="connsiteY14" fmla="*/ 1008993 h 2004901"/>
                    <a:gd name="connsiteX15" fmla="*/ 1008993 w 2017986"/>
                    <a:gd name="connsiteY15" fmla="*/ 0 h 2004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17986" h="2004901">
                      <a:moveTo>
                        <a:pt x="1008992" y="451848"/>
                      </a:moveTo>
                      <a:cubicBezTo>
                        <a:pt x="701289" y="451848"/>
                        <a:pt x="451847" y="701290"/>
                        <a:pt x="451847" y="1008993"/>
                      </a:cubicBezTo>
                      <a:cubicBezTo>
                        <a:pt x="451847" y="1316696"/>
                        <a:pt x="701289" y="1566138"/>
                        <a:pt x="1008992" y="1566138"/>
                      </a:cubicBezTo>
                      <a:cubicBezTo>
                        <a:pt x="1316695" y="1566138"/>
                        <a:pt x="1566137" y="1316696"/>
                        <a:pt x="1566137" y="1008993"/>
                      </a:cubicBezTo>
                      <a:cubicBezTo>
                        <a:pt x="1566137" y="701290"/>
                        <a:pt x="1316695" y="451848"/>
                        <a:pt x="1008992" y="451848"/>
                      </a:cubicBezTo>
                      <a:close/>
                      <a:moveTo>
                        <a:pt x="1008993" y="0"/>
                      </a:moveTo>
                      <a:cubicBezTo>
                        <a:pt x="1566244" y="0"/>
                        <a:pt x="2017986" y="451742"/>
                        <a:pt x="2017986" y="1008993"/>
                      </a:cubicBezTo>
                      <a:cubicBezTo>
                        <a:pt x="2017986" y="1496588"/>
                        <a:pt x="1672121" y="1903402"/>
                        <a:pt x="1212340" y="1997487"/>
                      </a:cubicBezTo>
                      <a:lnTo>
                        <a:pt x="1163759" y="2004901"/>
                      </a:lnTo>
                      <a:lnTo>
                        <a:pt x="1150665" y="1969126"/>
                      </a:lnTo>
                      <a:cubicBezTo>
                        <a:pt x="997491" y="1606983"/>
                        <a:pt x="638902" y="1352878"/>
                        <a:pt x="220963" y="1352878"/>
                      </a:cubicBezTo>
                      <a:cubicBezTo>
                        <a:pt x="186135" y="1352878"/>
                        <a:pt x="151719" y="1354643"/>
                        <a:pt x="117800" y="1358087"/>
                      </a:cubicBezTo>
                      <a:lnTo>
                        <a:pt x="66198" y="1365963"/>
                      </a:lnTo>
                      <a:lnTo>
                        <a:pt x="45363" y="1309037"/>
                      </a:lnTo>
                      <a:cubicBezTo>
                        <a:pt x="15882" y="1214253"/>
                        <a:pt x="0" y="1113478"/>
                        <a:pt x="0" y="1008993"/>
                      </a:cubicBezTo>
                      <a:cubicBezTo>
                        <a:pt x="0" y="451742"/>
                        <a:pt x="451742" y="0"/>
                        <a:pt x="100899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34">
                  <a:extLst>
                    <a:ext uri="{FF2B5EF4-FFF2-40B4-BE49-F238E27FC236}">
                      <a16:creationId xmlns:a16="http://schemas.microsoft.com/office/drawing/2014/main" id="{F046716B-8310-382B-5938-2D0ACCADF202}"/>
                    </a:ext>
                  </a:extLst>
                </p:cNvPr>
                <p:cNvSpPr/>
                <p:nvPr/>
              </p:nvSpPr>
              <p:spPr>
                <a:xfrm>
                  <a:off x="3540929" y="3125154"/>
                  <a:ext cx="2555072" cy="2869246"/>
                </a:xfrm>
                <a:custGeom>
                  <a:avLst/>
                  <a:gdLst>
                    <a:gd name="connsiteX0" fmla="*/ 1008992 w 1797023"/>
                    <a:gd name="connsiteY0" fmla="*/ 451848 h 2017986"/>
                    <a:gd name="connsiteX1" fmla="*/ 451847 w 1797023"/>
                    <a:gd name="connsiteY1" fmla="*/ 1008993 h 2017986"/>
                    <a:gd name="connsiteX2" fmla="*/ 1008992 w 1797023"/>
                    <a:gd name="connsiteY2" fmla="*/ 1566138 h 2017986"/>
                    <a:gd name="connsiteX3" fmla="*/ 1566137 w 1797023"/>
                    <a:gd name="connsiteY3" fmla="*/ 1008993 h 2017986"/>
                    <a:gd name="connsiteX4" fmla="*/ 1008992 w 1797023"/>
                    <a:gd name="connsiteY4" fmla="*/ 451848 h 2017986"/>
                    <a:gd name="connsiteX5" fmla="*/ 1008993 w 1797023"/>
                    <a:gd name="connsiteY5" fmla="*/ 0 h 2017986"/>
                    <a:gd name="connsiteX6" fmla="*/ 1722459 w 1797023"/>
                    <a:gd name="connsiteY6" fmla="*/ 295528 h 2017986"/>
                    <a:gd name="connsiteX7" fmla="*/ 1797023 w 1797023"/>
                    <a:gd name="connsiteY7" fmla="*/ 385900 h 2017986"/>
                    <a:gd name="connsiteX8" fmla="*/ 1748380 w 1797023"/>
                    <a:gd name="connsiteY8" fmla="*/ 444856 h 2017986"/>
                    <a:gd name="connsiteX9" fmla="*/ 1576059 w 1797023"/>
                    <a:gd name="connsiteY9" fmla="*/ 1008993 h 2017986"/>
                    <a:gd name="connsiteX10" fmla="*/ 1748380 w 1797023"/>
                    <a:gd name="connsiteY10" fmla="*/ 1573131 h 2017986"/>
                    <a:gd name="connsiteX11" fmla="*/ 1797023 w 1797023"/>
                    <a:gd name="connsiteY11" fmla="*/ 1632087 h 2017986"/>
                    <a:gd name="connsiteX12" fmla="*/ 1722459 w 1797023"/>
                    <a:gd name="connsiteY12" fmla="*/ 1722459 h 2017986"/>
                    <a:gd name="connsiteX13" fmla="*/ 1008993 w 1797023"/>
                    <a:gd name="connsiteY13" fmla="*/ 2017986 h 2017986"/>
                    <a:gd name="connsiteX14" fmla="*/ 0 w 1797023"/>
                    <a:gd name="connsiteY14" fmla="*/ 1008993 h 2017986"/>
                    <a:gd name="connsiteX15" fmla="*/ 1008993 w 1797023"/>
                    <a:gd name="connsiteY15" fmla="*/ 0 h 2017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97023" h="2017986">
                      <a:moveTo>
                        <a:pt x="1008992" y="451848"/>
                      </a:moveTo>
                      <a:cubicBezTo>
                        <a:pt x="701289" y="451848"/>
                        <a:pt x="451847" y="701290"/>
                        <a:pt x="451847" y="1008993"/>
                      </a:cubicBezTo>
                      <a:cubicBezTo>
                        <a:pt x="451847" y="1316696"/>
                        <a:pt x="701289" y="1566138"/>
                        <a:pt x="1008992" y="1566138"/>
                      </a:cubicBezTo>
                      <a:cubicBezTo>
                        <a:pt x="1316695" y="1566138"/>
                        <a:pt x="1566137" y="1316696"/>
                        <a:pt x="1566137" y="1008993"/>
                      </a:cubicBezTo>
                      <a:cubicBezTo>
                        <a:pt x="1566137" y="701290"/>
                        <a:pt x="1316695" y="451848"/>
                        <a:pt x="1008992" y="451848"/>
                      </a:cubicBezTo>
                      <a:close/>
                      <a:moveTo>
                        <a:pt x="1008993" y="0"/>
                      </a:moveTo>
                      <a:cubicBezTo>
                        <a:pt x="1287619" y="0"/>
                        <a:pt x="1539867" y="112936"/>
                        <a:pt x="1722459" y="295528"/>
                      </a:cubicBezTo>
                      <a:lnTo>
                        <a:pt x="1797023" y="385900"/>
                      </a:lnTo>
                      <a:lnTo>
                        <a:pt x="1748380" y="444856"/>
                      </a:lnTo>
                      <a:cubicBezTo>
                        <a:pt x="1639585" y="605892"/>
                        <a:pt x="1576059" y="800024"/>
                        <a:pt x="1576059" y="1008993"/>
                      </a:cubicBezTo>
                      <a:cubicBezTo>
                        <a:pt x="1576059" y="1217962"/>
                        <a:pt x="1639585" y="1412094"/>
                        <a:pt x="1748380" y="1573131"/>
                      </a:cubicBezTo>
                      <a:lnTo>
                        <a:pt x="1797023" y="1632087"/>
                      </a:lnTo>
                      <a:lnTo>
                        <a:pt x="1722459" y="1722459"/>
                      </a:lnTo>
                      <a:cubicBezTo>
                        <a:pt x="1539867" y="1905051"/>
                        <a:pt x="1287619" y="2017986"/>
                        <a:pt x="1008993" y="2017986"/>
                      </a:cubicBezTo>
                      <a:cubicBezTo>
                        <a:pt x="451742" y="2017986"/>
                        <a:pt x="0" y="1566244"/>
                        <a:pt x="0" y="1008993"/>
                      </a:cubicBezTo>
                      <a:cubicBezTo>
                        <a:pt x="0" y="451742"/>
                        <a:pt x="451742" y="0"/>
                        <a:pt x="100899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Circle: Hollow 33">
                  <a:extLst>
                    <a:ext uri="{FF2B5EF4-FFF2-40B4-BE49-F238E27FC236}">
                      <a16:creationId xmlns:a16="http://schemas.microsoft.com/office/drawing/2014/main" id="{19034AAF-BDFD-8D68-8A20-7959273EF229}"/>
                    </a:ext>
                  </a:extLst>
                </p:cNvPr>
                <p:cNvSpPr/>
                <p:nvPr/>
              </p:nvSpPr>
              <p:spPr>
                <a:xfrm>
                  <a:off x="5781827" y="3125156"/>
                  <a:ext cx="2869244" cy="2869244"/>
                </a:xfrm>
                <a:prstGeom prst="donut">
                  <a:avLst>
                    <a:gd name="adj" fmla="val 22391"/>
                  </a:avLst>
                </a:prstGeom>
                <a:solidFill>
                  <a:srgbClr val="286FB7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39">
                  <a:extLst>
                    <a:ext uri="{FF2B5EF4-FFF2-40B4-BE49-F238E27FC236}">
                      <a16:creationId xmlns:a16="http://schemas.microsoft.com/office/drawing/2014/main" id="{E75105FC-8EC7-5A5E-ED69-C86A582BF50D}"/>
                    </a:ext>
                  </a:extLst>
                </p:cNvPr>
                <p:cNvSpPr/>
                <p:nvPr/>
              </p:nvSpPr>
              <p:spPr>
                <a:xfrm>
                  <a:off x="5232763" y="3227124"/>
                  <a:ext cx="1726472" cy="1332653"/>
                </a:xfrm>
                <a:custGeom>
                  <a:avLst/>
                  <a:gdLst>
                    <a:gd name="connsiteX0" fmla="*/ 239396 w 1214255"/>
                    <a:gd name="connsiteY0" fmla="*/ 0 h 937276"/>
                    <a:gd name="connsiteX1" fmla="*/ 295623 w 1214255"/>
                    <a:gd name="connsiteY1" fmla="*/ 46392 h 937276"/>
                    <a:gd name="connsiteX2" fmla="*/ 607128 w 1214255"/>
                    <a:gd name="connsiteY2" fmla="*/ 141543 h 937276"/>
                    <a:gd name="connsiteX3" fmla="*/ 918633 w 1214255"/>
                    <a:gd name="connsiteY3" fmla="*/ 46392 h 937276"/>
                    <a:gd name="connsiteX4" fmla="*/ 974860 w 1214255"/>
                    <a:gd name="connsiteY4" fmla="*/ 0 h 937276"/>
                    <a:gd name="connsiteX5" fmla="*/ 1214255 w 1214255"/>
                    <a:gd name="connsiteY5" fmla="*/ 412750 h 937276"/>
                    <a:gd name="connsiteX6" fmla="*/ 1178291 w 1214255"/>
                    <a:gd name="connsiteY6" fmla="*/ 423914 h 937276"/>
                    <a:gd name="connsiteX7" fmla="*/ 838012 w 1214255"/>
                    <a:gd name="connsiteY7" fmla="*/ 937276 h 937276"/>
                    <a:gd name="connsiteX8" fmla="*/ 376243 w 1214255"/>
                    <a:gd name="connsiteY8" fmla="*/ 937276 h 937276"/>
                    <a:gd name="connsiteX9" fmla="*/ 35964 w 1214255"/>
                    <a:gd name="connsiteY9" fmla="*/ 423914 h 937276"/>
                    <a:gd name="connsiteX10" fmla="*/ 0 w 1214255"/>
                    <a:gd name="connsiteY10" fmla="*/ 412750 h 93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14255" h="937276">
                      <a:moveTo>
                        <a:pt x="239396" y="0"/>
                      </a:moveTo>
                      <a:lnTo>
                        <a:pt x="295623" y="46392"/>
                      </a:lnTo>
                      <a:cubicBezTo>
                        <a:pt x="384544" y="106465"/>
                        <a:pt x="491740" y="141543"/>
                        <a:pt x="607128" y="141543"/>
                      </a:cubicBezTo>
                      <a:cubicBezTo>
                        <a:pt x="722517" y="141543"/>
                        <a:pt x="829713" y="106465"/>
                        <a:pt x="918633" y="46392"/>
                      </a:cubicBezTo>
                      <a:lnTo>
                        <a:pt x="974860" y="0"/>
                      </a:lnTo>
                      <a:lnTo>
                        <a:pt x="1214255" y="412750"/>
                      </a:lnTo>
                      <a:lnTo>
                        <a:pt x="1178291" y="423914"/>
                      </a:lnTo>
                      <a:cubicBezTo>
                        <a:pt x="978323" y="508493"/>
                        <a:pt x="838012" y="706499"/>
                        <a:pt x="838012" y="937276"/>
                      </a:cubicBezTo>
                      <a:lnTo>
                        <a:pt x="376243" y="937276"/>
                      </a:lnTo>
                      <a:cubicBezTo>
                        <a:pt x="376243" y="706499"/>
                        <a:pt x="235932" y="508493"/>
                        <a:pt x="35964" y="423914"/>
                      </a:cubicBezTo>
                      <a:lnTo>
                        <a:pt x="0" y="41275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 304">
                  <a:extLst>
                    <a:ext uri="{FF2B5EF4-FFF2-40B4-BE49-F238E27FC236}">
                      <a16:creationId xmlns:a16="http://schemas.microsoft.com/office/drawing/2014/main" id="{5C07684F-E5EA-1C77-6013-225CAA737734}"/>
                    </a:ext>
                  </a:extLst>
                </p:cNvPr>
                <p:cNvSpPr/>
                <p:nvPr/>
              </p:nvSpPr>
              <p:spPr>
                <a:xfrm>
                  <a:off x="5735183" y="3606257"/>
                  <a:ext cx="727923" cy="727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707" h="432707">
                      <a:moveTo>
                        <a:pt x="185084" y="0"/>
                      </a:moveTo>
                      <a:lnTo>
                        <a:pt x="247624" y="0"/>
                      </a:lnTo>
                      <a:cubicBezTo>
                        <a:pt x="250253" y="0"/>
                        <a:pt x="252554" y="798"/>
                        <a:pt x="254525" y="2394"/>
                      </a:cubicBezTo>
                      <a:cubicBezTo>
                        <a:pt x="256498" y="3991"/>
                        <a:pt x="257578" y="6010"/>
                        <a:pt x="257765" y="8451"/>
                      </a:cubicBezTo>
                      <a:lnTo>
                        <a:pt x="265653" y="60286"/>
                      </a:lnTo>
                      <a:cubicBezTo>
                        <a:pt x="274855" y="63291"/>
                        <a:pt x="283306" y="66765"/>
                        <a:pt x="291006" y="70709"/>
                      </a:cubicBezTo>
                      <a:lnTo>
                        <a:pt x="331010" y="40566"/>
                      </a:lnTo>
                      <a:cubicBezTo>
                        <a:pt x="332700" y="38876"/>
                        <a:pt x="334953" y="38031"/>
                        <a:pt x="337771" y="38031"/>
                      </a:cubicBezTo>
                      <a:cubicBezTo>
                        <a:pt x="340212" y="38031"/>
                        <a:pt x="342560" y="38970"/>
                        <a:pt x="344814" y="40848"/>
                      </a:cubicBezTo>
                      <a:cubicBezTo>
                        <a:pt x="369041" y="63197"/>
                        <a:pt x="384535" y="79161"/>
                        <a:pt x="391295" y="88739"/>
                      </a:cubicBezTo>
                      <a:cubicBezTo>
                        <a:pt x="392610" y="90241"/>
                        <a:pt x="393268" y="92307"/>
                        <a:pt x="393268" y="94936"/>
                      </a:cubicBezTo>
                      <a:cubicBezTo>
                        <a:pt x="393268" y="97190"/>
                        <a:pt x="392516" y="99350"/>
                        <a:pt x="391014" y="101416"/>
                      </a:cubicBezTo>
                      <a:cubicBezTo>
                        <a:pt x="388197" y="105360"/>
                        <a:pt x="383408" y="111604"/>
                        <a:pt x="376647" y="120149"/>
                      </a:cubicBezTo>
                      <a:cubicBezTo>
                        <a:pt x="369885" y="128695"/>
                        <a:pt x="364815" y="135315"/>
                        <a:pt x="361434" y="140010"/>
                      </a:cubicBezTo>
                      <a:cubicBezTo>
                        <a:pt x="366317" y="149400"/>
                        <a:pt x="370168" y="158603"/>
                        <a:pt x="372985" y="167618"/>
                      </a:cubicBezTo>
                      <a:lnTo>
                        <a:pt x="424537" y="175506"/>
                      </a:lnTo>
                      <a:cubicBezTo>
                        <a:pt x="426979" y="175881"/>
                        <a:pt x="428951" y="177055"/>
                        <a:pt x="430453" y="179027"/>
                      </a:cubicBezTo>
                      <a:cubicBezTo>
                        <a:pt x="431956" y="180999"/>
                        <a:pt x="432707" y="183206"/>
                        <a:pt x="432707" y="185647"/>
                      </a:cubicBezTo>
                      <a:lnTo>
                        <a:pt x="432707" y="248187"/>
                      </a:lnTo>
                      <a:cubicBezTo>
                        <a:pt x="432707" y="250440"/>
                        <a:pt x="431956" y="252600"/>
                        <a:pt x="430453" y="254666"/>
                      </a:cubicBezTo>
                      <a:cubicBezTo>
                        <a:pt x="428951" y="256732"/>
                        <a:pt x="427072" y="257953"/>
                        <a:pt x="424819" y="258328"/>
                      </a:cubicBezTo>
                      <a:lnTo>
                        <a:pt x="372703" y="266216"/>
                      </a:lnTo>
                      <a:cubicBezTo>
                        <a:pt x="369134" y="276358"/>
                        <a:pt x="365472" y="284903"/>
                        <a:pt x="361716" y="291852"/>
                      </a:cubicBezTo>
                      <a:cubicBezTo>
                        <a:pt x="368289" y="301242"/>
                        <a:pt x="378337" y="314201"/>
                        <a:pt x="391859" y="330728"/>
                      </a:cubicBezTo>
                      <a:cubicBezTo>
                        <a:pt x="393737" y="332982"/>
                        <a:pt x="394676" y="335329"/>
                        <a:pt x="394676" y="337771"/>
                      </a:cubicBezTo>
                      <a:cubicBezTo>
                        <a:pt x="394676" y="340212"/>
                        <a:pt x="393832" y="342372"/>
                        <a:pt x="392140" y="344250"/>
                      </a:cubicBezTo>
                      <a:cubicBezTo>
                        <a:pt x="387070" y="351199"/>
                        <a:pt x="377773" y="361340"/>
                        <a:pt x="364251" y="374675"/>
                      </a:cubicBezTo>
                      <a:cubicBezTo>
                        <a:pt x="350729" y="388009"/>
                        <a:pt x="341903" y="394676"/>
                        <a:pt x="337771" y="394676"/>
                      </a:cubicBezTo>
                      <a:cubicBezTo>
                        <a:pt x="335517" y="394676"/>
                        <a:pt x="333075" y="393831"/>
                        <a:pt x="330446" y="392141"/>
                      </a:cubicBezTo>
                      <a:lnTo>
                        <a:pt x="291570" y="361716"/>
                      </a:lnTo>
                      <a:cubicBezTo>
                        <a:pt x="283306" y="366036"/>
                        <a:pt x="274762" y="369604"/>
                        <a:pt x="265934" y="372421"/>
                      </a:cubicBezTo>
                      <a:cubicBezTo>
                        <a:pt x="262929" y="397963"/>
                        <a:pt x="260206" y="415429"/>
                        <a:pt x="257765" y="424819"/>
                      </a:cubicBezTo>
                      <a:cubicBezTo>
                        <a:pt x="256450" y="430078"/>
                        <a:pt x="253070" y="432707"/>
                        <a:pt x="247624" y="432707"/>
                      </a:cubicBezTo>
                      <a:lnTo>
                        <a:pt x="185084" y="432707"/>
                      </a:lnTo>
                      <a:cubicBezTo>
                        <a:pt x="182454" y="432707"/>
                        <a:pt x="180153" y="431909"/>
                        <a:pt x="178182" y="430313"/>
                      </a:cubicBezTo>
                      <a:cubicBezTo>
                        <a:pt x="176210" y="428716"/>
                        <a:pt x="175130" y="426697"/>
                        <a:pt x="174942" y="424256"/>
                      </a:cubicBezTo>
                      <a:lnTo>
                        <a:pt x="167054" y="372421"/>
                      </a:lnTo>
                      <a:cubicBezTo>
                        <a:pt x="157852" y="369416"/>
                        <a:pt x="149401" y="365942"/>
                        <a:pt x="141700" y="361998"/>
                      </a:cubicBezTo>
                      <a:lnTo>
                        <a:pt x="101979" y="392141"/>
                      </a:lnTo>
                      <a:cubicBezTo>
                        <a:pt x="100101" y="393831"/>
                        <a:pt x="97753" y="394676"/>
                        <a:pt x="94936" y="394676"/>
                      </a:cubicBezTo>
                      <a:cubicBezTo>
                        <a:pt x="92307" y="394676"/>
                        <a:pt x="89959" y="393643"/>
                        <a:pt x="87893" y="391577"/>
                      </a:cubicBezTo>
                      <a:cubicBezTo>
                        <a:pt x="64230" y="370167"/>
                        <a:pt x="48735" y="354392"/>
                        <a:pt x="41411" y="344250"/>
                      </a:cubicBezTo>
                      <a:cubicBezTo>
                        <a:pt x="40097" y="342372"/>
                        <a:pt x="39439" y="340212"/>
                        <a:pt x="39439" y="337771"/>
                      </a:cubicBezTo>
                      <a:cubicBezTo>
                        <a:pt x="39439" y="335517"/>
                        <a:pt x="40191" y="333357"/>
                        <a:pt x="41694" y="331291"/>
                      </a:cubicBezTo>
                      <a:cubicBezTo>
                        <a:pt x="44510" y="327347"/>
                        <a:pt x="49299" y="321103"/>
                        <a:pt x="56060" y="312558"/>
                      </a:cubicBezTo>
                      <a:cubicBezTo>
                        <a:pt x="62821" y="304012"/>
                        <a:pt x="67892" y="297392"/>
                        <a:pt x="71273" y="292697"/>
                      </a:cubicBezTo>
                      <a:cubicBezTo>
                        <a:pt x="66202" y="283307"/>
                        <a:pt x="62352" y="274010"/>
                        <a:pt x="59723" y="264808"/>
                      </a:cubicBezTo>
                      <a:lnTo>
                        <a:pt x="8169" y="257202"/>
                      </a:lnTo>
                      <a:cubicBezTo>
                        <a:pt x="5728" y="256826"/>
                        <a:pt x="3756" y="255652"/>
                        <a:pt x="2254" y="253680"/>
                      </a:cubicBezTo>
                      <a:cubicBezTo>
                        <a:pt x="751" y="251708"/>
                        <a:pt x="0" y="249501"/>
                        <a:pt x="0" y="247060"/>
                      </a:cubicBezTo>
                      <a:lnTo>
                        <a:pt x="0" y="184520"/>
                      </a:lnTo>
                      <a:cubicBezTo>
                        <a:pt x="0" y="182267"/>
                        <a:pt x="751" y="180107"/>
                        <a:pt x="2254" y="178041"/>
                      </a:cubicBezTo>
                      <a:cubicBezTo>
                        <a:pt x="3756" y="175975"/>
                        <a:pt x="5540" y="174754"/>
                        <a:pt x="7606" y="174379"/>
                      </a:cubicBezTo>
                      <a:lnTo>
                        <a:pt x="60004" y="166491"/>
                      </a:lnTo>
                      <a:cubicBezTo>
                        <a:pt x="62633" y="157852"/>
                        <a:pt x="66295" y="149213"/>
                        <a:pt x="70991" y="140573"/>
                      </a:cubicBezTo>
                      <a:cubicBezTo>
                        <a:pt x="63478" y="129868"/>
                        <a:pt x="53431" y="116910"/>
                        <a:pt x="40848" y="101697"/>
                      </a:cubicBezTo>
                      <a:cubicBezTo>
                        <a:pt x="38970" y="99444"/>
                        <a:pt x="38030" y="97190"/>
                        <a:pt x="38030" y="94936"/>
                      </a:cubicBezTo>
                      <a:cubicBezTo>
                        <a:pt x="38030" y="93058"/>
                        <a:pt x="38876" y="90898"/>
                        <a:pt x="40567" y="88457"/>
                      </a:cubicBezTo>
                      <a:cubicBezTo>
                        <a:pt x="45449" y="81696"/>
                        <a:pt x="54699" y="71601"/>
                        <a:pt x="68314" y="58173"/>
                      </a:cubicBezTo>
                      <a:cubicBezTo>
                        <a:pt x="81931" y="44745"/>
                        <a:pt x="90805" y="38031"/>
                        <a:pt x="94936" y="38031"/>
                      </a:cubicBezTo>
                      <a:cubicBezTo>
                        <a:pt x="97377" y="38031"/>
                        <a:pt x="99819" y="38970"/>
                        <a:pt x="102260" y="40848"/>
                      </a:cubicBezTo>
                      <a:lnTo>
                        <a:pt x="141137" y="70991"/>
                      </a:lnTo>
                      <a:cubicBezTo>
                        <a:pt x="149401" y="66671"/>
                        <a:pt x="157945" y="63103"/>
                        <a:pt x="166773" y="60286"/>
                      </a:cubicBezTo>
                      <a:cubicBezTo>
                        <a:pt x="169777" y="34744"/>
                        <a:pt x="172501" y="17278"/>
                        <a:pt x="174942" y="7888"/>
                      </a:cubicBezTo>
                      <a:cubicBezTo>
                        <a:pt x="176257" y="2629"/>
                        <a:pt x="179637" y="0"/>
                        <a:pt x="185084" y="0"/>
                      </a:cubicBezTo>
                      <a:close/>
                      <a:moveTo>
                        <a:pt x="216354" y="144236"/>
                      </a:moveTo>
                      <a:cubicBezTo>
                        <a:pt x="196446" y="144236"/>
                        <a:pt x="179449" y="151278"/>
                        <a:pt x="165364" y="165364"/>
                      </a:cubicBezTo>
                      <a:cubicBezTo>
                        <a:pt x="151278" y="179449"/>
                        <a:pt x="144235" y="196446"/>
                        <a:pt x="144235" y="216354"/>
                      </a:cubicBezTo>
                      <a:cubicBezTo>
                        <a:pt x="144235" y="236261"/>
                        <a:pt x="151278" y="253258"/>
                        <a:pt x="165364" y="267343"/>
                      </a:cubicBezTo>
                      <a:cubicBezTo>
                        <a:pt x="179449" y="281429"/>
                        <a:pt x="196446" y="288471"/>
                        <a:pt x="216354" y="288471"/>
                      </a:cubicBezTo>
                      <a:cubicBezTo>
                        <a:pt x="236261" y="288471"/>
                        <a:pt x="253258" y="281429"/>
                        <a:pt x="267343" y="267343"/>
                      </a:cubicBezTo>
                      <a:cubicBezTo>
                        <a:pt x="281429" y="253258"/>
                        <a:pt x="288471" y="236261"/>
                        <a:pt x="288471" y="216354"/>
                      </a:cubicBezTo>
                      <a:cubicBezTo>
                        <a:pt x="288471" y="196446"/>
                        <a:pt x="281429" y="179449"/>
                        <a:pt x="267343" y="165364"/>
                      </a:cubicBezTo>
                      <a:cubicBezTo>
                        <a:pt x="253258" y="151278"/>
                        <a:pt x="236261" y="144236"/>
                        <a:pt x="216354" y="144236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4" name="Graphic 13" descr="Inpatient outline">
                  <a:extLst>
                    <a:ext uri="{FF2B5EF4-FFF2-40B4-BE49-F238E27FC236}">
                      <a16:creationId xmlns:a16="http://schemas.microsoft.com/office/drawing/2014/main" id="{24C54397-F475-BD1A-650E-0C11C7A8F3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38799" y="2114858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5" name="Graphic 14" descr="Dollar with solid fill">
                  <a:extLst>
                    <a:ext uri="{FF2B5EF4-FFF2-40B4-BE49-F238E27FC236}">
                      <a16:creationId xmlns:a16="http://schemas.microsoft.com/office/drawing/2014/main" id="{7CAEDC52-3C55-EA1E-A6ED-8BFD5BF841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19332" y="4102577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6" name="Graphic 15" descr="Scientific Thought outline">
                  <a:extLst>
                    <a:ext uri="{FF2B5EF4-FFF2-40B4-BE49-F238E27FC236}">
                      <a16:creationId xmlns:a16="http://schemas.microsoft.com/office/drawing/2014/main" id="{664A9172-4AD0-561F-6055-6AEAD49349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23741" y="4102577"/>
                  <a:ext cx="914400" cy="9144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9" name="Graphic 18" descr="Checkmark with solid fill">
              <a:extLst>
                <a:ext uri="{FF2B5EF4-FFF2-40B4-BE49-F238E27FC236}">
                  <a16:creationId xmlns:a16="http://schemas.microsoft.com/office/drawing/2014/main" id="{C753DA08-F876-8E12-EB91-C488852AA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378888" y="3937672"/>
              <a:ext cx="246844" cy="246844"/>
            </a:xfrm>
            <a:prstGeom prst="rect">
              <a:avLst/>
            </a:prstGeom>
          </p:spPr>
        </p:pic>
        <p:pic>
          <p:nvPicPr>
            <p:cNvPr id="20" name="Graphic 19" descr="Checkmark with solid fill">
              <a:extLst>
                <a:ext uri="{FF2B5EF4-FFF2-40B4-BE49-F238E27FC236}">
                  <a16:creationId xmlns:a16="http://schemas.microsoft.com/office/drawing/2014/main" id="{F5CA8F25-0717-F461-1060-CABCB178C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090252" y="2874290"/>
              <a:ext cx="246844" cy="246844"/>
            </a:xfrm>
            <a:prstGeom prst="rect">
              <a:avLst/>
            </a:prstGeom>
          </p:spPr>
        </p:pic>
        <p:pic>
          <p:nvPicPr>
            <p:cNvPr id="21" name="Graphic 20" descr="Checkmark with solid fill">
              <a:extLst>
                <a:ext uri="{FF2B5EF4-FFF2-40B4-BE49-F238E27FC236}">
                  <a16:creationId xmlns:a16="http://schemas.microsoft.com/office/drawing/2014/main" id="{412D05A5-F3D7-1A22-9985-FD487A41B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094265" y="3958806"/>
              <a:ext cx="246844" cy="246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577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AC06F-91F6-4BDF-DA04-DB7056C752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0155" y="1695269"/>
            <a:ext cx="3506993" cy="4038783"/>
          </a:xfrm>
        </p:spPr>
        <p:txBody>
          <a:bodyPr>
            <a:normAutofit/>
          </a:bodyPr>
          <a:lstStyle/>
          <a:p>
            <a:r>
              <a:rPr lang="en-US" dirty="0"/>
              <a:t>XXXX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F98C5-5223-093A-140E-5DAC38BC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A/V THROMBECTOMY PIPELINE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9E8B7-8568-EFE1-C328-1951ED712F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97FB1-E9D4-1640-BFE1-F6979E3D621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2C7A555-AFC8-2C77-8ECC-B2A22FB717DD}"/>
              </a:ext>
            </a:extLst>
          </p:cNvPr>
          <p:cNvSpPr/>
          <p:nvPr/>
        </p:nvSpPr>
        <p:spPr>
          <a:xfrm>
            <a:off x="484539" y="1211151"/>
            <a:ext cx="4754435" cy="40011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/>
              <a:t>XXX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7928C39-E119-6EC7-AB32-A4E0E32E4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3826">
            <a:off x="4851430" y="2180600"/>
            <a:ext cx="7800533" cy="382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DE24DA-9D18-3869-10A1-A11D3830C13E}"/>
              </a:ext>
            </a:extLst>
          </p:cNvPr>
          <p:cNvSpPr txBox="1"/>
          <p:nvPr/>
        </p:nvSpPr>
        <p:spPr>
          <a:xfrm>
            <a:off x="3274695" y="3270230"/>
            <a:ext cx="65493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Commercial support in pts where you’ve already recognized clinical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Feedback on R&amp;D Projects and Clinical Campaigns</a:t>
            </a:r>
          </a:p>
        </p:txBody>
      </p:sp>
    </p:spTree>
    <p:extLst>
      <p:ext uri="{BB962C8B-B14F-4D97-AF65-F5344CB8AC3E}">
        <p14:creationId xmlns:p14="http://schemas.microsoft.com/office/powerpoint/2010/main" val="94729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FEED5-2A6A-953B-0A14-1836474AF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DESIGN ON OUTCOMES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02724F-CC14-E334-6972-CFEB7EC7FD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97FB1-E9D4-1640-BFE1-F6979E3D621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AE2569-BB0B-6BF7-8620-786697D0AA3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4540" y="1735101"/>
            <a:ext cx="5894746" cy="4015249"/>
          </a:xfrm>
        </p:spPr>
        <p:txBody>
          <a:bodyPr>
            <a:normAutofit/>
          </a:bodyPr>
          <a:lstStyle/>
          <a:p>
            <a:r>
              <a:rPr lang="en-US" sz="2800" b="1" i="1" dirty="0"/>
              <a:t>Commercial Focus </a:t>
            </a:r>
            <a:r>
              <a:rPr lang="en-US" sz="2800" i="1" dirty="0"/>
              <a:t>on segments where stent design and clinical data demonstrated improved outcomes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86311" lvl="1" indent="-342900"/>
            <a:r>
              <a:rPr lang="en-US" sz="2800" b="1" dirty="0"/>
              <a:t>Distal SFA/</a:t>
            </a:r>
            <a:r>
              <a:rPr lang="en-US" sz="2800" b="1" dirty="0" err="1"/>
              <a:t>Prox</a:t>
            </a:r>
            <a:r>
              <a:rPr lang="en-US" sz="2800" b="1" dirty="0"/>
              <a:t> Popliteal</a:t>
            </a:r>
          </a:p>
          <a:p>
            <a:pPr marL="586311" lvl="1" indent="-342900"/>
            <a:r>
              <a:rPr lang="en-US" sz="2800" b="1" dirty="0"/>
              <a:t>Mod/Severe Calcium</a:t>
            </a:r>
          </a:p>
          <a:p>
            <a:pPr marL="586311" lvl="1" indent="-342900"/>
            <a:r>
              <a:rPr lang="en-US" sz="2800" b="1" dirty="0"/>
              <a:t>Long segment lesions</a:t>
            </a:r>
          </a:p>
          <a:p>
            <a:pPr marL="586311" lvl="1" indent="-342900"/>
            <a:r>
              <a:rPr lang="en-US" sz="2800" b="1" dirty="0"/>
              <a:t>CTOs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5B2BDA81-5CE1-76B9-DFF3-91093A6F7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85" b="52362"/>
          <a:stretch/>
        </p:blipFill>
        <p:spPr>
          <a:xfrm>
            <a:off x="6875438" y="4168561"/>
            <a:ext cx="4586515" cy="1624263"/>
          </a:xfrm>
          <a:prstGeom prst="rect">
            <a:avLst/>
          </a:prstGeom>
        </p:spPr>
      </p:pic>
      <p:pic>
        <p:nvPicPr>
          <p:cNvPr id="12" name="Picture 11" descr="A blue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5C7089B0-DF23-3A9F-FB0E-91D1F94D8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447" y="2008407"/>
            <a:ext cx="4240506" cy="21202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CE510F-36BC-C121-5F18-0BECD757BCBF}"/>
              </a:ext>
            </a:extLst>
          </p:cNvPr>
          <p:cNvSpPr txBox="1"/>
          <p:nvPr/>
        </p:nvSpPr>
        <p:spPr>
          <a:xfrm>
            <a:off x="7221447" y="1504268"/>
            <a:ext cx="458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MIMICS3D 3Y PRIMARY PATENCY</a:t>
            </a:r>
          </a:p>
        </p:txBody>
      </p:sp>
    </p:spTree>
    <p:extLst>
      <p:ext uri="{BB962C8B-B14F-4D97-AF65-F5344CB8AC3E}">
        <p14:creationId xmlns:p14="http://schemas.microsoft.com/office/powerpoint/2010/main" val="236183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1BFF1-8953-84BC-84E6-5B6A10FC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VERYAN BUSINESS TRANSFORMATION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EDB153-10C7-BF17-7404-AEBFD30F4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97FB1-E9D4-1640-BFE1-F6979E3D621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A64118-8DB7-97FD-C34D-C1041432CDA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84539" y="1455402"/>
            <a:ext cx="7572939" cy="4235393"/>
          </a:xfrm>
        </p:spPr>
        <p:txBody>
          <a:bodyPr>
            <a:normAutofit/>
          </a:bodyPr>
          <a:lstStyle/>
          <a:p>
            <a:r>
              <a:rPr lang="en-US" dirty="0"/>
              <a:t>Otsuka Medical Devices comprised of three distinct business units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Near term focused effort to commercialize RDN through </a:t>
            </a:r>
            <a:r>
              <a:rPr lang="en-US" dirty="0" err="1"/>
              <a:t>Recor</a:t>
            </a:r>
            <a:r>
              <a:rPr lang="en-US" dirty="0"/>
              <a:t> Medical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Leverage Veryan IP and R&amp;D capabilities to expand endovascular offering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Expand Therapeutic Device offerings in: </a:t>
            </a:r>
          </a:p>
          <a:p>
            <a:pPr marL="700611" lvl="1" indent="-457200"/>
            <a:r>
              <a:rPr lang="en-US" dirty="0"/>
              <a:t>Arterial Intervention</a:t>
            </a:r>
          </a:p>
          <a:p>
            <a:pPr marL="700611" lvl="1" indent="-457200"/>
            <a:r>
              <a:rPr lang="en-US" dirty="0"/>
              <a:t>Venous Intervention </a:t>
            </a:r>
          </a:p>
          <a:p>
            <a:pPr marL="700611" lvl="1" indent="-457200"/>
            <a:r>
              <a:rPr lang="en-US" dirty="0"/>
              <a:t>Neuro/Peripheral Thrombectomy</a:t>
            </a:r>
          </a:p>
        </p:txBody>
      </p:sp>
      <p:pic>
        <p:nvPicPr>
          <p:cNvPr id="1026" name="Picture 2" descr="Recor – Ultrasound Denervation Product">
            <a:extLst>
              <a:ext uri="{FF2B5EF4-FFF2-40B4-BE49-F238E27FC236}">
                <a16:creationId xmlns:a16="http://schemas.microsoft.com/office/drawing/2014/main" id="{354627B0-9F67-25F1-EFC8-B50710AD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316" y="3561238"/>
            <a:ext cx="3150646" cy="54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yan Medical">
            <a:extLst>
              <a:ext uri="{FF2B5EF4-FFF2-40B4-BE49-F238E27FC236}">
                <a16:creationId xmlns:a16="http://schemas.microsoft.com/office/drawing/2014/main" id="{BCE3BE4E-7E33-2FDA-6084-302045738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581" y="1837811"/>
            <a:ext cx="2381474" cy="119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6335628-D36A-E549-90D1-7DFC207DF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16" y="4646651"/>
            <a:ext cx="1651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C990541-E66E-3C0B-FD8A-3352A993E386}"/>
              </a:ext>
            </a:extLst>
          </p:cNvPr>
          <p:cNvSpPr/>
          <p:nvPr/>
        </p:nvSpPr>
        <p:spPr>
          <a:xfrm>
            <a:off x="3379281" y="5859791"/>
            <a:ext cx="5144916" cy="688674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Reduce US footprint to service current physician partners and IDN agreements</a:t>
            </a:r>
          </a:p>
        </p:txBody>
      </p:sp>
    </p:spTree>
    <p:extLst>
      <p:ext uri="{BB962C8B-B14F-4D97-AF65-F5344CB8AC3E}">
        <p14:creationId xmlns:p14="http://schemas.microsoft.com/office/powerpoint/2010/main" val="2878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AC06F-91F6-4BDF-DA04-DB7056C752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539" y="1709253"/>
            <a:ext cx="4706472" cy="4038783"/>
          </a:xfrm>
        </p:spPr>
        <p:txBody>
          <a:bodyPr>
            <a:normAutofit/>
          </a:bodyPr>
          <a:lstStyle/>
          <a:p>
            <a:pPr algn="ctr"/>
            <a:r>
              <a:rPr lang="en-US" i="1" dirty="0"/>
              <a:t>Clinical Program to expand BioMimics3D indication into the P3 segment</a:t>
            </a:r>
          </a:p>
          <a:p>
            <a:endParaRPr lang="en-US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PROVEN DESIGN </a:t>
            </a:r>
            <a:r>
              <a:rPr lang="en-US" dirty="0"/>
              <a:t>in highly dynamic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DURABLE OUTCOMES </a:t>
            </a:r>
            <a:r>
              <a:rPr lang="en-US" dirty="0"/>
              <a:t>through 3Y in DSFA/P2, the most dynamic segment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UNMET NEED </a:t>
            </a:r>
            <a:r>
              <a:rPr lang="en-US" dirty="0"/>
              <a:t>Only one stent indicated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F98C5-5223-093A-140E-5DAC38BC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ARTERIAL R&amp;D PIPELINE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9E8B7-8568-EFE1-C328-1951ED712F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97FB1-E9D4-1640-BFE1-F6979E3D621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E0D4B-2A1A-EEC4-3F2B-A81D99493D0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91486" y="1709252"/>
            <a:ext cx="4706472" cy="403878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000" i="1" dirty="0"/>
              <a:t>Delivering drug/device combination therapy leveraging expertise of both organizations</a:t>
            </a:r>
          </a:p>
          <a:p>
            <a:pPr algn="ctr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CTZ DES </a:t>
            </a:r>
            <a:r>
              <a:rPr lang="en-US" sz="2000" dirty="0"/>
              <a:t>creating the first “Next Gen” DES platform that focuses on drug delivery </a:t>
            </a:r>
            <a:r>
              <a:rPr lang="en-US" sz="2000" i="1" u="sng" dirty="0"/>
              <a:t>AND</a:t>
            </a:r>
            <a:r>
              <a:rPr lang="en-US" sz="2000" dirty="0"/>
              <a:t> stent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CTZ DCB </a:t>
            </a:r>
            <a:r>
              <a:rPr lang="en-US" sz="2000" dirty="0"/>
              <a:t>expanding therapeutic options above and below the knee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NEXT GEN DRUG DELIVERY </a:t>
            </a:r>
            <a:r>
              <a:rPr lang="en-US" sz="2000" dirty="0"/>
              <a:t>addressing the challenge for both DES and DCB</a:t>
            </a:r>
            <a:endParaRPr lang="en-US" sz="2000" b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2C7A555-AFC8-2C77-8ECC-B2A22FB717DD}"/>
              </a:ext>
            </a:extLst>
          </p:cNvPr>
          <p:cNvSpPr/>
          <p:nvPr/>
        </p:nvSpPr>
        <p:spPr>
          <a:xfrm>
            <a:off x="484539" y="1211151"/>
            <a:ext cx="4616476" cy="40011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P3 INDICATION EXPANSION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ADEDAE7-8F1D-4E49-E6D5-920DCA34EC18}"/>
              </a:ext>
            </a:extLst>
          </p:cNvPr>
          <p:cNvSpPr/>
          <p:nvPr/>
        </p:nvSpPr>
        <p:spPr>
          <a:xfrm>
            <a:off x="7236484" y="1214869"/>
            <a:ext cx="4616476" cy="400109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GENERATION DES / DRUG DELIVERY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519074-9045-5AD8-BD46-9F0D2F13A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651630" flipH="1">
            <a:off x="3995923" y="3052522"/>
            <a:ext cx="3910945" cy="3965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61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AC06F-91F6-4BDF-DA04-DB7056C752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0155" y="1695269"/>
            <a:ext cx="4668819" cy="4038783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i="1" dirty="0"/>
              <a:t>Leveraging core technology to improve patient outcomes</a:t>
            </a:r>
          </a:p>
          <a:p>
            <a:endParaRPr lang="en-US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ANTI MIGRATION </a:t>
            </a:r>
            <a:r>
              <a:rPr lang="en-US" dirty="0"/>
              <a:t>design feature to address challenges in current venous platforms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OPTIMIZED </a:t>
            </a:r>
            <a:r>
              <a:rPr lang="en-US" dirty="0"/>
              <a:t>blend of radial force and flexibility to address variability of venous anatomy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SIMPLIFIED </a:t>
            </a:r>
            <a:r>
              <a:rPr lang="en-US" dirty="0"/>
              <a:t>sizing and delivery system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F98C5-5223-093A-140E-5DAC38BC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VENOUS R&amp;D PIPELINE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9E8B7-8568-EFE1-C328-1951ED712F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97FB1-E9D4-1640-BFE1-F6979E3D621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E0D4B-2A1A-EEC4-3F2B-A81D99493D0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53834" y="1695268"/>
            <a:ext cx="4754435" cy="4038783"/>
          </a:xfrm>
        </p:spPr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3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Drug/device combination therapy leveraging expertise of both organizations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900" dirty="0">
              <a:solidFill>
                <a:srgbClr val="000000"/>
              </a:solidFill>
              <a:latin typeface="Calibri Light"/>
            </a:endParaRPr>
          </a:p>
          <a:p>
            <a:pPr marL="342900" marR="0" lvl="0" indent="-342900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LEVERAGING PROVEN STENT DESIGN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 effort to address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restenotic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cascade</a:t>
            </a:r>
          </a:p>
          <a:p>
            <a:pPr marL="342900" marR="0" lvl="0" indent="-342900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342900" marR="0" lvl="0" indent="-342900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900" b="1" dirty="0">
                <a:solidFill>
                  <a:srgbClr val="000000"/>
                </a:solidFill>
                <a:latin typeface="Calibri Light"/>
              </a:rPr>
              <a:t>COMBINATION DRUG/DEVICE THERAPY </a:t>
            </a:r>
            <a:r>
              <a:rPr lang="en-US" sz="1900" dirty="0">
                <a:solidFill>
                  <a:srgbClr val="000000"/>
                </a:solidFill>
                <a:latin typeface="Calibri Light"/>
              </a:rPr>
              <a:t>to address reduced patency rates associated with PTS patient population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2C7A555-AFC8-2C77-8ECC-B2A22FB717DD}"/>
              </a:ext>
            </a:extLst>
          </p:cNvPr>
          <p:cNvSpPr/>
          <p:nvPr/>
        </p:nvSpPr>
        <p:spPr>
          <a:xfrm>
            <a:off x="484539" y="1211151"/>
            <a:ext cx="4754435" cy="40011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NON-THROMBOTIC ILIAC VEIN LESIONS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ADEDAE7-8F1D-4E49-E6D5-920DCA34EC18}"/>
              </a:ext>
            </a:extLst>
          </p:cNvPr>
          <p:cNvSpPr/>
          <p:nvPr/>
        </p:nvSpPr>
        <p:spPr>
          <a:xfrm>
            <a:off x="7153834" y="1207877"/>
            <a:ext cx="4754435" cy="40011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POST THROMBOTIC SYNDROME</a:t>
            </a:r>
          </a:p>
        </p:txBody>
      </p:sp>
      <p:pic>
        <p:nvPicPr>
          <p:cNvPr id="7" name="Picture 6" descr="A black and white image of a feather&#10;&#10;Description automatically generated with medium confidence">
            <a:extLst>
              <a:ext uri="{FF2B5EF4-FFF2-40B4-BE49-F238E27FC236}">
                <a16:creationId xmlns:a16="http://schemas.microsoft.com/office/drawing/2014/main" id="{F0AFB039-FE33-A9F1-871A-A7248DBDE9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1" t="36153" r="9966" b="38685"/>
          <a:stretch/>
        </p:blipFill>
        <p:spPr>
          <a:xfrm rot="16200000">
            <a:off x="3609190" y="3221915"/>
            <a:ext cx="5174430" cy="13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6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51729-6D81-8649-8273-F287C39D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NPD TIMELINE – 4 Priority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8003A1-CC7E-E4FA-E3FA-DDF8BF1A0F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97FB1-E9D4-1640-BFE1-F6979E3D621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OTLSHAPE_SL_f0ae4867ea1f4b5d913a064fa033406b_BackgroundRectangle">
            <a:extLst>
              <a:ext uri="{FF2B5EF4-FFF2-40B4-BE49-F238E27FC236}">
                <a16:creationId xmlns:a16="http://schemas.microsoft.com/office/drawing/2014/main" id="{A33D8B64-6624-3799-204B-5E266D59A93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3500" y="3061402"/>
            <a:ext cx="12128500" cy="403437"/>
          </a:xfrm>
          <a:prstGeom prst="rect">
            <a:avLst/>
          </a:prstGeom>
          <a:solidFill>
            <a:schemeClr val="bg2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TLSHAPE_SL_f3fd36f25146462ba73e79a9a616c386_BackgroundRectangle">
            <a:extLst>
              <a:ext uri="{FF2B5EF4-FFF2-40B4-BE49-F238E27FC236}">
                <a16:creationId xmlns:a16="http://schemas.microsoft.com/office/drawing/2014/main" id="{E6A98134-A773-CADF-A9B1-457B439DAD3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1261" y="3526253"/>
            <a:ext cx="12128500" cy="378566"/>
          </a:xfrm>
          <a:prstGeom prst="rect">
            <a:avLst/>
          </a:prstGeom>
          <a:solidFill>
            <a:schemeClr val="bg2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TLSHAPE_TB_00000000000000000000000000000000_MiddleScaleContainer">
            <a:extLst>
              <a:ext uri="{FF2B5EF4-FFF2-40B4-BE49-F238E27FC236}">
                <a16:creationId xmlns:a16="http://schemas.microsoft.com/office/drawing/2014/main" id="{697E82AD-B53C-561E-030A-F0E5F312E2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09266" y="2592323"/>
            <a:ext cx="10682719" cy="193611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TLSHAPE_SL_f0ae4867ea1f4b5d913a064fa033406b_HeaderRectangle">
            <a:extLst>
              <a:ext uri="{FF2B5EF4-FFF2-40B4-BE49-F238E27FC236}">
                <a16:creationId xmlns:a16="http://schemas.microsoft.com/office/drawing/2014/main" id="{E49FB440-AE63-E712-1847-558301902BE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3500" y="3061402"/>
            <a:ext cx="1320800" cy="403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TLSHAPE_SL_f3fd36f25146462ba73e79a9a616c386_HeaderRectangle">
            <a:extLst>
              <a:ext uri="{FF2B5EF4-FFF2-40B4-BE49-F238E27FC236}">
                <a16:creationId xmlns:a16="http://schemas.microsoft.com/office/drawing/2014/main" id="{B9AFED2E-2CC0-5AC2-006C-82E191BF042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1261" y="3526253"/>
            <a:ext cx="1320800" cy="3785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TLSHAPE_SLT_4f0f829353f04b26beaf68d97c03c51e_Shape">
            <a:extLst>
              <a:ext uri="{FF2B5EF4-FFF2-40B4-BE49-F238E27FC236}">
                <a16:creationId xmlns:a16="http://schemas.microsoft.com/office/drawing/2014/main" id="{7C145466-5EC2-4513-86FB-9AC96022AE1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559359" y="3614203"/>
            <a:ext cx="913228" cy="182472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OTLSHAPE_SLT_532a94d9f3f24e4c8bf772894f58af6c_Shape">
            <a:extLst>
              <a:ext uri="{FF2B5EF4-FFF2-40B4-BE49-F238E27FC236}">
                <a16:creationId xmlns:a16="http://schemas.microsoft.com/office/drawing/2014/main" id="{F024B98D-FA1D-049F-DCE4-28047319B32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985449" y="3119919"/>
            <a:ext cx="986843" cy="213954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OTLSHAPE_SLT_0b16cd78fb76408f928988bc59fa2edc_Shape">
            <a:extLst>
              <a:ext uri="{FF2B5EF4-FFF2-40B4-BE49-F238E27FC236}">
                <a16:creationId xmlns:a16="http://schemas.microsoft.com/office/drawing/2014/main" id="{E1ACBBB2-F3DC-A07B-A80B-5092D36D434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454479" y="3600762"/>
            <a:ext cx="3003478" cy="203200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OTLSHAPE_SL_f0ae4867ea1f4b5d913a064fa033406b_Header">
            <a:extLst>
              <a:ext uri="{FF2B5EF4-FFF2-40B4-BE49-F238E27FC236}">
                <a16:creationId xmlns:a16="http://schemas.microsoft.com/office/drawing/2014/main" id="{3E7F5E02-667D-AA8B-041F-C99459E0148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3500" y="3170093"/>
            <a:ext cx="1320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GB" sz="1200" dirty="0">
                <a:solidFill>
                  <a:schemeClr val="lt1"/>
                </a:solidFill>
                <a:latin typeface="Calibri" panose="020F0502020204030204" pitchFamily="34" charset="0"/>
              </a:rPr>
              <a:t>P3 INDICATION</a:t>
            </a:r>
          </a:p>
        </p:txBody>
      </p:sp>
      <p:sp>
        <p:nvSpPr>
          <p:cNvPr id="25" name="OTLSHAPE_SL_f3fd36f25146462ba73e79a9a616c386_Header">
            <a:extLst>
              <a:ext uri="{FF2B5EF4-FFF2-40B4-BE49-F238E27FC236}">
                <a16:creationId xmlns:a16="http://schemas.microsoft.com/office/drawing/2014/main" id="{633FA81A-B5B4-E6F6-A11F-6C1304252E1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63500" y="3617907"/>
            <a:ext cx="1320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GB" sz="1200" dirty="0">
                <a:solidFill>
                  <a:schemeClr val="lt1"/>
                </a:solidFill>
                <a:latin typeface="Calibri" panose="020F0502020204030204" pitchFamily="34" charset="0"/>
              </a:rPr>
              <a:t>VENOUS NIVLS</a:t>
            </a:r>
          </a:p>
        </p:txBody>
      </p:sp>
      <p:sp>
        <p:nvSpPr>
          <p:cNvPr id="36" name="OTLSHAPE_TB_00000000000000000000000000000000_MiddleTimescaleInterval1">
            <a:extLst>
              <a:ext uri="{FF2B5EF4-FFF2-40B4-BE49-F238E27FC236}">
                <a16:creationId xmlns:a16="http://schemas.microsoft.com/office/drawing/2014/main" id="{9E5EA508-91E0-8D86-B6A5-3366B16F774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572767" y="2590736"/>
            <a:ext cx="175561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200" spc="-30" dirty="0">
                <a:solidFill>
                  <a:schemeClr val="lt1"/>
                </a:solidFill>
                <a:latin typeface="Calibri" panose="020F0502020204030204" pitchFamily="34" charset="0"/>
              </a:rPr>
              <a:t>2023</a:t>
            </a:r>
          </a:p>
        </p:txBody>
      </p:sp>
      <p:sp>
        <p:nvSpPr>
          <p:cNvPr id="37" name="OTLSHAPE_TB_00000000000000000000000000000000_MiddleTimescaleInterval2">
            <a:extLst>
              <a:ext uri="{FF2B5EF4-FFF2-40B4-BE49-F238E27FC236}">
                <a16:creationId xmlns:a16="http://schemas.microsoft.com/office/drawing/2014/main" id="{896680A5-C69A-FF71-36AB-9BC386DD421A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487349" y="2599879"/>
            <a:ext cx="175561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200" spc="-30" dirty="0">
                <a:solidFill>
                  <a:schemeClr val="lt1"/>
                </a:solidFill>
                <a:latin typeface="Calibri" panose="020F0502020204030204" pitchFamily="34" charset="0"/>
              </a:rPr>
              <a:t>2024</a:t>
            </a:r>
          </a:p>
        </p:txBody>
      </p:sp>
      <p:sp>
        <p:nvSpPr>
          <p:cNvPr id="38" name="OTLSHAPE_TB_00000000000000000000000000000000_MiddleTimescaleInterval3">
            <a:extLst>
              <a:ext uri="{FF2B5EF4-FFF2-40B4-BE49-F238E27FC236}">
                <a16:creationId xmlns:a16="http://schemas.microsoft.com/office/drawing/2014/main" id="{54D5844B-6A5F-18CF-658A-3BF212A8C827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965935" y="2590736"/>
            <a:ext cx="175561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200" spc="-30" dirty="0">
                <a:solidFill>
                  <a:schemeClr val="lt1"/>
                </a:solidFill>
                <a:latin typeface="Calibri" panose="020F0502020204030204" pitchFamily="34" charset="0"/>
              </a:rPr>
              <a:t>2025</a:t>
            </a:r>
          </a:p>
        </p:txBody>
      </p:sp>
      <p:sp>
        <p:nvSpPr>
          <p:cNvPr id="39" name="OTLSHAPE_TB_00000000000000000000000000000000_MiddleTimescaleInterval4">
            <a:extLst>
              <a:ext uri="{FF2B5EF4-FFF2-40B4-BE49-F238E27FC236}">
                <a16:creationId xmlns:a16="http://schemas.microsoft.com/office/drawing/2014/main" id="{43E9C0C7-1CB5-962F-00CE-6143CAA644CA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865022" y="2590736"/>
            <a:ext cx="175561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1200" spc="-30" dirty="0">
                <a:solidFill>
                  <a:schemeClr val="lt1"/>
                </a:solidFill>
                <a:latin typeface="Calibri" panose="020F0502020204030204" pitchFamily="34" charset="0"/>
              </a:rPr>
              <a:t>2026</a:t>
            </a:r>
          </a:p>
        </p:txBody>
      </p:sp>
      <p:sp>
        <p:nvSpPr>
          <p:cNvPr id="49" name="OTLSHAPE_SLT_4f0f829353f04b26beaf68d97c03c51e_Title">
            <a:extLst>
              <a:ext uri="{FF2B5EF4-FFF2-40B4-BE49-F238E27FC236}">
                <a16:creationId xmlns:a16="http://schemas.microsoft.com/office/drawing/2014/main" id="{DB3CC7EE-2728-25D3-70B2-62FCA8DD5A8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2739441" y="3612009"/>
            <a:ext cx="631677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200" b="1" spc="-12" dirty="0">
                <a:solidFill>
                  <a:schemeClr val="lt1"/>
                </a:solidFill>
                <a:latin typeface="Calibri" panose="020F0502020204030204" pitchFamily="34" charset="0"/>
              </a:rPr>
              <a:t>FIM</a:t>
            </a:r>
          </a:p>
        </p:txBody>
      </p:sp>
      <p:sp>
        <p:nvSpPr>
          <p:cNvPr id="50" name="OTLSHAPE_SLT_532a94d9f3f24e4c8bf772894f58af6c_Title">
            <a:extLst>
              <a:ext uri="{FF2B5EF4-FFF2-40B4-BE49-F238E27FC236}">
                <a16:creationId xmlns:a16="http://schemas.microsoft.com/office/drawing/2014/main" id="{918EBA58-7015-65D4-C849-80CD9DFD18F0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4147469" y="3137149"/>
            <a:ext cx="772925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200" b="1" spc="-12" dirty="0">
                <a:solidFill>
                  <a:schemeClr val="lt1"/>
                </a:solidFill>
                <a:latin typeface="Calibri" panose="020F0502020204030204" pitchFamily="34" charset="0"/>
              </a:rPr>
              <a:t>Pre Sub</a:t>
            </a:r>
            <a:endParaRPr lang="en-GB" sz="1050" b="1" spc="-12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51" name="OTLSHAPE_SLT_0b16cd78fb76408f928988bc59fa2edc_Title">
            <a:extLst>
              <a:ext uri="{FF2B5EF4-FFF2-40B4-BE49-F238E27FC236}">
                <a16:creationId xmlns:a16="http://schemas.microsoft.com/office/drawing/2014/main" id="{19187C41-919B-769A-098E-EA16FBA1AFD9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4675833" y="3603059"/>
            <a:ext cx="2655758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200" b="1" spc="-12" dirty="0">
                <a:solidFill>
                  <a:schemeClr val="lt1"/>
                </a:solidFill>
                <a:latin typeface="Calibri" panose="020F0502020204030204" pitchFamily="34" charset="0"/>
              </a:rPr>
              <a:t>ENROLLMENT</a:t>
            </a:r>
            <a:endParaRPr lang="en-GB" sz="1050" b="1" spc="-12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62" name="OTLSHAPE_TB_00000000000000000000000000000000_MiddleSeparator1">
            <a:extLst>
              <a:ext uri="{FF2B5EF4-FFF2-40B4-BE49-F238E27FC236}">
                <a16:creationId xmlns:a16="http://schemas.microsoft.com/office/drawing/2014/main" id="{6262C638-6064-538F-6CA0-E84324AB068A}"/>
              </a:ext>
            </a:extLst>
          </p:cNvPr>
          <p:cNvCxnSpPr/>
          <p:nvPr>
            <p:custDataLst>
              <p:tags r:id="rId18"/>
            </p:custDataLst>
          </p:nvPr>
        </p:nvCxnSpPr>
        <p:spPr>
          <a:xfrm>
            <a:off x="4454479" y="2585061"/>
            <a:ext cx="0" cy="182880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OTLSHAPE_TB_00000000000000000000000000000000_MiddleSeparator2">
            <a:extLst>
              <a:ext uri="{FF2B5EF4-FFF2-40B4-BE49-F238E27FC236}">
                <a16:creationId xmlns:a16="http://schemas.microsoft.com/office/drawing/2014/main" id="{2B2FB430-CDDA-CA19-9114-21BBF647295B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>
            <a:off x="6902434" y="2592324"/>
            <a:ext cx="0" cy="182880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OTLSHAPE_TB_00000000000000000000000000000000_MiddleSeparator3">
            <a:extLst>
              <a:ext uri="{FF2B5EF4-FFF2-40B4-BE49-F238E27FC236}">
                <a16:creationId xmlns:a16="http://schemas.microsoft.com/office/drawing/2014/main" id="{40961141-CCE0-0C69-63E5-7E390D4E5EB0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9801521" y="2592324"/>
            <a:ext cx="0" cy="182880"/>
          </a:xfrm>
          <a:prstGeom prst="line">
            <a:avLst/>
          </a:prstGeom>
          <a:ln w="9525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TLSHAPE_SL_f0ae4867ea1f4b5d913a064fa033406b_BackgroundRectangle">
            <a:extLst>
              <a:ext uri="{FF2B5EF4-FFF2-40B4-BE49-F238E27FC236}">
                <a16:creationId xmlns:a16="http://schemas.microsoft.com/office/drawing/2014/main" id="{2D3DCF9F-527F-7BBD-0575-1130571585E6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63500" y="4013404"/>
            <a:ext cx="12128500" cy="403437"/>
          </a:xfrm>
          <a:prstGeom prst="rect">
            <a:avLst/>
          </a:prstGeom>
          <a:solidFill>
            <a:schemeClr val="bg2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TLSHAPE_SL_f0ae4867ea1f4b5d913a064fa033406b_HeaderRectangle">
            <a:extLst>
              <a:ext uri="{FF2B5EF4-FFF2-40B4-BE49-F238E27FC236}">
                <a16:creationId xmlns:a16="http://schemas.microsoft.com/office/drawing/2014/main" id="{32F1B9D1-EB56-2CCC-1FF7-88FB9F10BD18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63500" y="4013404"/>
            <a:ext cx="1320800" cy="403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TLSHAPE_SLT_532a94d9f3f24e4c8bf772894f58af6c_Shape">
            <a:extLst>
              <a:ext uri="{FF2B5EF4-FFF2-40B4-BE49-F238E27FC236}">
                <a16:creationId xmlns:a16="http://schemas.microsoft.com/office/drawing/2014/main" id="{FCED3A66-658F-3B8F-6048-B1457CD3FFE5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8913978" y="3117217"/>
            <a:ext cx="1871680" cy="218622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9" name="OTLSHAPE_SL_f3fd36f25146462ba73e79a9a616c386_Header">
            <a:extLst>
              <a:ext uri="{FF2B5EF4-FFF2-40B4-BE49-F238E27FC236}">
                <a16:creationId xmlns:a16="http://schemas.microsoft.com/office/drawing/2014/main" id="{AB7E894A-A78A-035F-1A16-36FB6CD9460B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63500" y="4122094"/>
            <a:ext cx="1320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GB" sz="1200" dirty="0">
                <a:solidFill>
                  <a:schemeClr val="lt1"/>
                </a:solidFill>
                <a:latin typeface="Calibri" panose="020F0502020204030204" pitchFamily="34" charset="0"/>
              </a:rPr>
              <a:t>VENOUS PTS</a:t>
            </a:r>
          </a:p>
        </p:txBody>
      </p:sp>
      <p:sp>
        <p:nvSpPr>
          <p:cNvPr id="80" name="OTLSHAPE_SLT_4f0f829353f04b26beaf68d97c03c51e_Shape">
            <a:extLst>
              <a:ext uri="{FF2B5EF4-FFF2-40B4-BE49-F238E27FC236}">
                <a16:creationId xmlns:a16="http://schemas.microsoft.com/office/drawing/2014/main" id="{55A5DB86-F89A-D560-74F9-D4B8D93713BC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3049361" y="3116490"/>
            <a:ext cx="987708" cy="218142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1" name="OTLSHAPE_SLT_4f0f829353f04b26beaf68d97c03c51e_Title">
            <a:extLst>
              <a:ext uri="{FF2B5EF4-FFF2-40B4-BE49-F238E27FC236}">
                <a16:creationId xmlns:a16="http://schemas.microsoft.com/office/drawing/2014/main" id="{B9DC25B8-5945-52C0-1558-DA3728F70527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3206038" y="3148351"/>
            <a:ext cx="631677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200" b="1" spc="-12" dirty="0">
                <a:solidFill>
                  <a:schemeClr val="lt1"/>
                </a:solidFill>
                <a:latin typeface="Calibri" panose="020F0502020204030204" pitchFamily="34" charset="0"/>
              </a:rPr>
              <a:t>Bench</a:t>
            </a:r>
          </a:p>
        </p:txBody>
      </p:sp>
      <p:sp>
        <p:nvSpPr>
          <p:cNvPr id="83" name="OTLSHAPE_SLT_532a94d9f3f24e4c8bf772894f58af6c_Title">
            <a:extLst>
              <a:ext uri="{FF2B5EF4-FFF2-40B4-BE49-F238E27FC236}">
                <a16:creationId xmlns:a16="http://schemas.microsoft.com/office/drawing/2014/main" id="{04590D91-2418-8CCA-BD7D-6280F01EA41D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9052839" y="3147007"/>
            <a:ext cx="1644682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200" b="1" spc="-12" dirty="0">
                <a:solidFill>
                  <a:schemeClr val="lt1"/>
                </a:solidFill>
                <a:latin typeface="Calibri" panose="020F0502020204030204" pitchFamily="34" charset="0"/>
              </a:rPr>
              <a:t>F/U</a:t>
            </a:r>
            <a:endParaRPr lang="en-GB" sz="1050" b="1" spc="-12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86" name="OTLSHAPE_SL_f0ae4867ea1f4b5d913a064fa033406b_BackgroundRectangle">
            <a:extLst>
              <a:ext uri="{FF2B5EF4-FFF2-40B4-BE49-F238E27FC236}">
                <a16:creationId xmlns:a16="http://schemas.microsoft.com/office/drawing/2014/main" id="{F4FCA87C-3B54-98E2-3574-0F011E45AD3F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71261" y="4490590"/>
            <a:ext cx="12128500" cy="403437"/>
          </a:xfrm>
          <a:prstGeom prst="rect">
            <a:avLst/>
          </a:prstGeom>
          <a:solidFill>
            <a:schemeClr val="bg2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TLSHAPE_SL_f0ae4867ea1f4b5d913a064fa033406b_HeaderRectangle">
            <a:extLst>
              <a:ext uri="{FF2B5EF4-FFF2-40B4-BE49-F238E27FC236}">
                <a16:creationId xmlns:a16="http://schemas.microsoft.com/office/drawing/2014/main" id="{B38D2328-A02B-7FFD-38C9-35895BBAFC0C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71261" y="4490590"/>
            <a:ext cx="1320800" cy="403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TLSHAPE_SL_f3fd36f25146462ba73e79a9a616c386_Header">
            <a:extLst>
              <a:ext uri="{FF2B5EF4-FFF2-40B4-BE49-F238E27FC236}">
                <a16:creationId xmlns:a16="http://schemas.microsoft.com/office/drawing/2014/main" id="{325D76B7-3474-2B1E-6931-7C2947D65FCB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66684" y="4599280"/>
            <a:ext cx="13208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en-GB" sz="1200" dirty="0">
                <a:solidFill>
                  <a:schemeClr val="lt1"/>
                </a:solidFill>
                <a:latin typeface="Calibri" panose="020F0502020204030204" pitchFamily="34" charset="0"/>
              </a:rPr>
              <a:t>CTZ DES</a:t>
            </a:r>
          </a:p>
        </p:txBody>
      </p:sp>
      <p:sp>
        <p:nvSpPr>
          <p:cNvPr id="110" name="OTLSHAPE_SLT_532a94d9f3f24e4c8bf772894f58af6c_Shape">
            <a:extLst>
              <a:ext uri="{FF2B5EF4-FFF2-40B4-BE49-F238E27FC236}">
                <a16:creationId xmlns:a16="http://schemas.microsoft.com/office/drawing/2014/main" id="{DC123070-A5F2-0C55-BD22-9F0D1187307B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5806244" y="3119919"/>
            <a:ext cx="3004911" cy="213954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1" name="OTLSHAPE_SLT_532a94d9f3f24e4c8bf772894f58af6c_Title">
            <a:extLst>
              <a:ext uri="{FF2B5EF4-FFF2-40B4-BE49-F238E27FC236}">
                <a16:creationId xmlns:a16="http://schemas.microsoft.com/office/drawing/2014/main" id="{A9D6ABCB-E37E-81C0-544C-4B70F0C60C1B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5979022" y="3126391"/>
            <a:ext cx="2353536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200" b="1" spc="-12" dirty="0">
                <a:solidFill>
                  <a:schemeClr val="lt1"/>
                </a:solidFill>
                <a:latin typeface="Calibri" panose="020F0502020204030204" pitchFamily="34" charset="0"/>
              </a:rPr>
              <a:t>ENROLLMENT</a:t>
            </a:r>
            <a:endParaRPr lang="en-GB" sz="1050" b="1" spc="-12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112" name="OTLSHAPE_SLT_4f0f829353f04b26beaf68d97c03c51e_Shape">
            <a:extLst>
              <a:ext uri="{FF2B5EF4-FFF2-40B4-BE49-F238E27FC236}">
                <a16:creationId xmlns:a16="http://schemas.microsoft.com/office/drawing/2014/main" id="{B3CEA1B2-98D5-E9A0-959C-667A44649496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2517881" y="4603791"/>
            <a:ext cx="937041" cy="181544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3" name="OTLSHAPE_SLT_4f0f829353f04b26beaf68d97c03c51e_Title">
            <a:extLst>
              <a:ext uri="{FF2B5EF4-FFF2-40B4-BE49-F238E27FC236}">
                <a16:creationId xmlns:a16="http://schemas.microsoft.com/office/drawing/2014/main" id="{37992AAA-58F8-1F1E-CD75-2DBF56804489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2697963" y="4601597"/>
            <a:ext cx="631677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200" b="1" spc="-12" dirty="0">
                <a:solidFill>
                  <a:schemeClr val="lt1"/>
                </a:solidFill>
                <a:latin typeface="Calibri" panose="020F0502020204030204" pitchFamily="34" charset="0"/>
              </a:rPr>
              <a:t>FIM</a:t>
            </a:r>
          </a:p>
        </p:txBody>
      </p:sp>
      <p:sp>
        <p:nvSpPr>
          <p:cNvPr id="114" name="OTLSHAPE_SLT_532a94d9f3f24e4c8bf772894f58af6c_Shape">
            <a:extLst>
              <a:ext uri="{FF2B5EF4-FFF2-40B4-BE49-F238E27FC236}">
                <a16:creationId xmlns:a16="http://schemas.microsoft.com/office/drawing/2014/main" id="{354ADBF7-0F13-5502-7F4E-01EAF0929AFC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3491081" y="3602293"/>
            <a:ext cx="986843" cy="213954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5" name="OTLSHAPE_SLT_532a94d9f3f24e4c8bf772894f58af6c_Title">
            <a:extLst>
              <a:ext uri="{FF2B5EF4-FFF2-40B4-BE49-F238E27FC236}">
                <a16:creationId xmlns:a16="http://schemas.microsoft.com/office/drawing/2014/main" id="{1F9CFADE-F11E-C7C6-D82C-43146AAB25D9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3663859" y="3608765"/>
            <a:ext cx="772925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200" b="1" spc="-12" dirty="0">
                <a:solidFill>
                  <a:schemeClr val="lt1"/>
                </a:solidFill>
                <a:latin typeface="Calibri" panose="020F0502020204030204" pitchFamily="34" charset="0"/>
              </a:rPr>
              <a:t>Sub</a:t>
            </a:r>
            <a:endParaRPr lang="en-GB" sz="1050" b="1" spc="-12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116" name="OTLSHAPE_SLT_532a94d9f3f24e4c8bf772894f58af6c_Shape">
            <a:extLst>
              <a:ext uri="{FF2B5EF4-FFF2-40B4-BE49-F238E27FC236}">
                <a16:creationId xmlns:a16="http://schemas.microsoft.com/office/drawing/2014/main" id="{33253418-FB50-19F9-3B34-D3A7CC506D32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7461364" y="3602020"/>
            <a:ext cx="3522865" cy="228945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7" name="OTLSHAPE_SLT_532a94d9f3f24e4c8bf772894f58af6c_Title">
            <a:extLst>
              <a:ext uri="{FF2B5EF4-FFF2-40B4-BE49-F238E27FC236}">
                <a16:creationId xmlns:a16="http://schemas.microsoft.com/office/drawing/2014/main" id="{F8A9A516-A2A6-CF1F-BB61-F4FE072FC5FF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7600226" y="3625553"/>
            <a:ext cx="3185432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200" b="1" spc="-12" dirty="0">
                <a:solidFill>
                  <a:schemeClr val="lt1"/>
                </a:solidFill>
                <a:latin typeface="Calibri" panose="020F0502020204030204" pitchFamily="34" charset="0"/>
              </a:rPr>
              <a:t>F/U</a:t>
            </a:r>
            <a:endParaRPr lang="en-GB" sz="1050" b="1" spc="-12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120" name="OTLSHAPE_SL_f3fd36f25146462ba73e79a9a616c386_BackgroundRectangle">
            <a:extLst>
              <a:ext uri="{FF2B5EF4-FFF2-40B4-BE49-F238E27FC236}">
                <a16:creationId xmlns:a16="http://schemas.microsoft.com/office/drawing/2014/main" id="{FEBCB0FA-D335-BD79-D7DE-8EFA69B9927F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>
            <a:off x="223661" y="4010123"/>
            <a:ext cx="12128500" cy="378566"/>
          </a:xfrm>
          <a:prstGeom prst="rect">
            <a:avLst/>
          </a:prstGeom>
          <a:solidFill>
            <a:schemeClr val="bg2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OTLSHAPE_SLT_4f0f829353f04b26beaf68d97c03c51e_Shape">
            <a:extLst>
              <a:ext uri="{FF2B5EF4-FFF2-40B4-BE49-F238E27FC236}">
                <a16:creationId xmlns:a16="http://schemas.microsoft.com/office/drawing/2014/main" id="{DEFB49F7-3C7A-107E-2213-998E6D379660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>
            <a:off x="4517699" y="4098073"/>
            <a:ext cx="913228" cy="182472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2" name="OTLSHAPE_SLT_0b16cd78fb76408f928988bc59fa2edc_Shape">
            <a:extLst>
              <a:ext uri="{FF2B5EF4-FFF2-40B4-BE49-F238E27FC236}">
                <a16:creationId xmlns:a16="http://schemas.microsoft.com/office/drawing/2014/main" id="{491B298D-F198-C47F-BF14-3FAB4B4BF706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6412819" y="4084632"/>
            <a:ext cx="3003478" cy="203200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8" name="OTLSHAPE_SLT_532a94d9f3f24e4c8bf772894f58af6c_Shape">
            <a:extLst>
              <a:ext uri="{FF2B5EF4-FFF2-40B4-BE49-F238E27FC236}">
                <a16:creationId xmlns:a16="http://schemas.microsoft.com/office/drawing/2014/main" id="{DFDDDC05-5D2B-710F-6242-38C51A1FCD61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>
            <a:off x="5449421" y="4086163"/>
            <a:ext cx="986843" cy="213954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3" name="OTLSHAPE_SLT_4f0f829353f04b26beaf68d97c03c51e_Title">
            <a:extLst>
              <a:ext uri="{FF2B5EF4-FFF2-40B4-BE49-F238E27FC236}">
                <a16:creationId xmlns:a16="http://schemas.microsoft.com/office/drawing/2014/main" id="{FC04D3C4-70C2-29BF-0FED-3B2669FF8F0B}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>
            <a:off x="4697781" y="4095879"/>
            <a:ext cx="631677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200" b="1" spc="-12" dirty="0">
                <a:solidFill>
                  <a:schemeClr val="lt1"/>
                </a:solidFill>
                <a:latin typeface="Calibri" panose="020F0502020204030204" pitchFamily="34" charset="0"/>
              </a:rPr>
              <a:t>FIM</a:t>
            </a:r>
          </a:p>
        </p:txBody>
      </p:sp>
      <p:sp>
        <p:nvSpPr>
          <p:cNvPr id="124" name="OTLSHAPE_SLT_0b16cd78fb76408f928988bc59fa2edc_Title">
            <a:extLst>
              <a:ext uri="{FF2B5EF4-FFF2-40B4-BE49-F238E27FC236}">
                <a16:creationId xmlns:a16="http://schemas.microsoft.com/office/drawing/2014/main" id="{632D09AC-3218-9D2E-049D-BC83EFA7E8A4}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6634173" y="4086929"/>
            <a:ext cx="2655758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200" b="1" spc="-12" dirty="0">
                <a:solidFill>
                  <a:schemeClr val="lt1"/>
                </a:solidFill>
                <a:latin typeface="Calibri" panose="020F0502020204030204" pitchFamily="34" charset="0"/>
              </a:rPr>
              <a:t>ENROLLMENT</a:t>
            </a:r>
            <a:endParaRPr lang="en-GB" sz="1050" b="1" spc="-12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125" name="OTLSHAPE_SLT_532a94d9f3f24e4c8bf772894f58af6c_Title">
            <a:extLst>
              <a:ext uri="{FF2B5EF4-FFF2-40B4-BE49-F238E27FC236}">
                <a16:creationId xmlns:a16="http://schemas.microsoft.com/office/drawing/2014/main" id="{172C5726-9827-2980-5E80-10B0C458CC35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5622199" y="4092635"/>
            <a:ext cx="772925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200" b="1" spc="-12" dirty="0">
                <a:solidFill>
                  <a:schemeClr val="lt1"/>
                </a:solidFill>
                <a:latin typeface="Calibri" panose="020F0502020204030204" pitchFamily="34" charset="0"/>
              </a:rPr>
              <a:t>Sub</a:t>
            </a:r>
            <a:endParaRPr lang="en-GB" sz="1050" b="1" spc="-12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126" name="OTLSHAPE_SLT_532a94d9f3f24e4c8bf772894f58af6c_Shape">
            <a:extLst>
              <a:ext uri="{FF2B5EF4-FFF2-40B4-BE49-F238E27FC236}">
                <a16:creationId xmlns:a16="http://schemas.microsoft.com/office/drawing/2014/main" id="{7A90C0CD-074B-9335-34C9-EA6EA42E9592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9419705" y="4085890"/>
            <a:ext cx="2772296" cy="222259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7" name="OTLSHAPE_SLT_532a94d9f3f24e4c8bf772894f58af6c_Title">
            <a:extLst>
              <a:ext uri="{FF2B5EF4-FFF2-40B4-BE49-F238E27FC236}">
                <a16:creationId xmlns:a16="http://schemas.microsoft.com/office/drawing/2014/main" id="{4B9CC94D-AEC9-C70D-4B8B-9C3AE65B631F}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9558566" y="4128218"/>
            <a:ext cx="2409772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200" b="1" spc="-12" dirty="0">
                <a:solidFill>
                  <a:schemeClr val="lt1"/>
                </a:solidFill>
                <a:latin typeface="Calibri" panose="020F0502020204030204" pitchFamily="34" charset="0"/>
              </a:rPr>
              <a:t>F/U</a:t>
            </a:r>
            <a:endParaRPr lang="en-GB" sz="1050" b="1" spc="-12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129" name="OTLSHAPE_SLT_0b16cd78fb76408f928988bc59fa2edc_Shape">
            <a:extLst>
              <a:ext uri="{FF2B5EF4-FFF2-40B4-BE49-F238E27FC236}">
                <a16:creationId xmlns:a16="http://schemas.microsoft.com/office/drawing/2014/main" id="{A09185F7-5766-C5E2-C027-F3370EF1B30E}"/>
              </a:ext>
            </a:extLst>
          </p:cNvPr>
          <p:cNvSpPr/>
          <p:nvPr>
            <p:custDataLst>
              <p:tags r:id="rId48"/>
            </p:custDataLst>
          </p:nvPr>
        </p:nvSpPr>
        <p:spPr>
          <a:xfrm>
            <a:off x="5635579" y="4541832"/>
            <a:ext cx="3003478" cy="203200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0" name="OTLSHAPE_SLT_0b16cd78fb76408f928988bc59fa2edc_Title">
            <a:extLst>
              <a:ext uri="{FF2B5EF4-FFF2-40B4-BE49-F238E27FC236}">
                <a16:creationId xmlns:a16="http://schemas.microsoft.com/office/drawing/2014/main" id="{6F0DC3FA-F043-6AB6-CA75-3220A925DC74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5856933" y="4544129"/>
            <a:ext cx="2655758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200" b="1" spc="-12" dirty="0">
                <a:solidFill>
                  <a:schemeClr val="lt1"/>
                </a:solidFill>
                <a:latin typeface="Calibri" panose="020F0502020204030204" pitchFamily="34" charset="0"/>
              </a:rPr>
              <a:t>ENROLLMENT</a:t>
            </a:r>
            <a:endParaRPr lang="en-GB" sz="1050" b="1" spc="-12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131" name="OTLSHAPE_SLT_532a94d9f3f24e4c8bf772894f58af6c_Shape">
            <a:extLst>
              <a:ext uri="{FF2B5EF4-FFF2-40B4-BE49-F238E27FC236}">
                <a16:creationId xmlns:a16="http://schemas.microsoft.com/office/drawing/2014/main" id="{0445D382-BF8D-6E47-595A-44D6D2669754}"/>
              </a:ext>
            </a:extLst>
          </p:cNvPr>
          <p:cNvSpPr/>
          <p:nvPr>
            <p:custDataLst>
              <p:tags r:id="rId50"/>
            </p:custDataLst>
          </p:nvPr>
        </p:nvSpPr>
        <p:spPr>
          <a:xfrm>
            <a:off x="4672181" y="4543363"/>
            <a:ext cx="986843" cy="213954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2" name="OTLSHAPE_SLT_532a94d9f3f24e4c8bf772894f58af6c_Title">
            <a:extLst>
              <a:ext uri="{FF2B5EF4-FFF2-40B4-BE49-F238E27FC236}">
                <a16:creationId xmlns:a16="http://schemas.microsoft.com/office/drawing/2014/main" id="{091D3A0A-4E35-8159-32E3-83092395FD07}"/>
              </a:ext>
            </a:extLst>
          </p:cNvPr>
          <p:cNvSpPr txBox="1"/>
          <p:nvPr>
            <p:custDataLst>
              <p:tags r:id="rId51"/>
            </p:custDataLst>
          </p:nvPr>
        </p:nvSpPr>
        <p:spPr>
          <a:xfrm>
            <a:off x="4844959" y="4549835"/>
            <a:ext cx="772925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200" b="1" spc="-12" dirty="0">
                <a:solidFill>
                  <a:schemeClr val="lt1"/>
                </a:solidFill>
                <a:latin typeface="Calibri" panose="020F0502020204030204" pitchFamily="34" charset="0"/>
              </a:rPr>
              <a:t>Sub</a:t>
            </a:r>
            <a:endParaRPr lang="en-GB" sz="1050" b="1" spc="-12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sp>
        <p:nvSpPr>
          <p:cNvPr id="133" name="OTLSHAPE_SLT_532a94d9f3f24e4c8bf772894f58af6c_Shape">
            <a:extLst>
              <a:ext uri="{FF2B5EF4-FFF2-40B4-BE49-F238E27FC236}">
                <a16:creationId xmlns:a16="http://schemas.microsoft.com/office/drawing/2014/main" id="{5070A624-D97D-A028-9873-2E2A8386CB0F}"/>
              </a:ext>
            </a:extLst>
          </p:cNvPr>
          <p:cNvSpPr/>
          <p:nvPr>
            <p:custDataLst>
              <p:tags r:id="rId52"/>
            </p:custDataLst>
          </p:nvPr>
        </p:nvSpPr>
        <p:spPr>
          <a:xfrm>
            <a:off x="8642464" y="4543090"/>
            <a:ext cx="3522865" cy="228945"/>
          </a:xfrm>
          <a:prstGeom prst="chevro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4" name="OTLSHAPE_SLT_532a94d9f3f24e4c8bf772894f58af6c_Title">
            <a:extLst>
              <a:ext uri="{FF2B5EF4-FFF2-40B4-BE49-F238E27FC236}">
                <a16:creationId xmlns:a16="http://schemas.microsoft.com/office/drawing/2014/main" id="{BCF9EF36-2175-9708-FF24-43730C9E7785}"/>
              </a:ext>
            </a:extLst>
          </p:cNvPr>
          <p:cNvSpPr txBox="1"/>
          <p:nvPr>
            <p:custDataLst>
              <p:tags r:id="rId53"/>
            </p:custDataLst>
          </p:nvPr>
        </p:nvSpPr>
        <p:spPr>
          <a:xfrm>
            <a:off x="8781326" y="4566623"/>
            <a:ext cx="3185432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GB" sz="1200" b="1" spc="-12" dirty="0">
                <a:solidFill>
                  <a:schemeClr val="lt1"/>
                </a:solidFill>
                <a:latin typeface="Calibri" panose="020F0502020204030204" pitchFamily="34" charset="0"/>
              </a:rPr>
              <a:t>F/U</a:t>
            </a:r>
            <a:endParaRPr lang="en-GB" sz="1050" b="1" spc="-12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63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99FC735-7C31-3363-3D2D-BF357BA0FC0A}"/>
              </a:ext>
            </a:extLst>
          </p:cNvPr>
          <p:cNvSpPr/>
          <p:nvPr/>
        </p:nvSpPr>
        <p:spPr>
          <a:xfrm>
            <a:off x="217170" y="1586947"/>
            <a:ext cx="7166610" cy="1986119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VERYAN MEDICAL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Continued engagement from Regional and National KOLs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Engagement on future clinical initiatives and Peer to Peer events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8A110-2DDA-D544-E3CB-3EDDDAE8D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EXPECTATIONS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88FBAD-25FD-6DB0-9468-1D6A51CF6E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97FB1-E9D4-1640-BFE1-F6979E3D621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19FBB7-0F71-1851-1D1E-98235D330F0F}"/>
              </a:ext>
            </a:extLst>
          </p:cNvPr>
          <p:cNvSpPr txBox="1"/>
          <p:nvPr/>
        </p:nvSpPr>
        <p:spPr>
          <a:xfrm>
            <a:off x="9224760" y="1586947"/>
            <a:ext cx="1425835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Unmet Patient Needs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22A5A-8D83-C030-DB57-E9AD16777660}"/>
              </a:ext>
            </a:extLst>
          </p:cNvPr>
          <p:cNvSpPr txBox="1"/>
          <p:nvPr/>
        </p:nvSpPr>
        <p:spPr>
          <a:xfrm>
            <a:off x="10712751" y="5303260"/>
            <a:ext cx="1111411" cy="40011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Innovative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B323F-B73F-8A93-4EA1-E3474E5FE4F3}"/>
              </a:ext>
            </a:extLst>
          </p:cNvPr>
          <p:cNvSpPr txBox="1"/>
          <p:nvPr/>
        </p:nvSpPr>
        <p:spPr>
          <a:xfrm>
            <a:off x="8242493" y="5303260"/>
            <a:ext cx="654557" cy="400110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Value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F9D35D-1F28-ACA1-1B5B-7F69FFDB280A}"/>
              </a:ext>
            </a:extLst>
          </p:cNvPr>
          <p:cNvGrpSpPr/>
          <p:nvPr/>
        </p:nvGrpSpPr>
        <p:grpSpPr>
          <a:xfrm>
            <a:off x="8226882" y="2258147"/>
            <a:ext cx="3014064" cy="3111351"/>
            <a:chOff x="3540929" y="1201585"/>
            <a:chExt cx="5110142" cy="4792815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9" name="Freeform: Shape 35">
              <a:extLst>
                <a:ext uri="{FF2B5EF4-FFF2-40B4-BE49-F238E27FC236}">
                  <a16:creationId xmlns:a16="http://schemas.microsoft.com/office/drawing/2014/main" id="{9BE1C631-C5D0-48F9-0986-DB50C0AC41D4}"/>
                </a:ext>
              </a:extLst>
            </p:cNvPr>
            <p:cNvSpPr/>
            <p:nvPr/>
          </p:nvSpPr>
          <p:spPr>
            <a:xfrm>
              <a:off x="4661377" y="1201585"/>
              <a:ext cx="2869246" cy="2850641"/>
            </a:xfrm>
            <a:custGeom>
              <a:avLst/>
              <a:gdLst>
                <a:gd name="connsiteX0" fmla="*/ 1008992 w 2017986"/>
                <a:gd name="connsiteY0" fmla="*/ 451848 h 2004901"/>
                <a:gd name="connsiteX1" fmla="*/ 451847 w 2017986"/>
                <a:gd name="connsiteY1" fmla="*/ 1008993 h 2004901"/>
                <a:gd name="connsiteX2" fmla="*/ 1008992 w 2017986"/>
                <a:gd name="connsiteY2" fmla="*/ 1566138 h 2004901"/>
                <a:gd name="connsiteX3" fmla="*/ 1566137 w 2017986"/>
                <a:gd name="connsiteY3" fmla="*/ 1008993 h 2004901"/>
                <a:gd name="connsiteX4" fmla="*/ 1008992 w 2017986"/>
                <a:gd name="connsiteY4" fmla="*/ 451848 h 2004901"/>
                <a:gd name="connsiteX5" fmla="*/ 1008993 w 2017986"/>
                <a:gd name="connsiteY5" fmla="*/ 0 h 2004901"/>
                <a:gd name="connsiteX6" fmla="*/ 2017986 w 2017986"/>
                <a:gd name="connsiteY6" fmla="*/ 1008993 h 2004901"/>
                <a:gd name="connsiteX7" fmla="*/ 1212340 w 2017986"/>
                <a:gd name="connsiteY7" fmla="*/ 1997487 h 2004901"/>
                <a:gd name="connsiteX8" fmla="*/ 1163759 w 2017986"/>
                <a:gd name="connsiteY8" fmla="*/ 2004901 h 2004901"/>
                <a:gd name="connsiteX9" fmla="*/ 1150665 w 2017986"/>
                <a:gd name="connsiteY9" fmla="*/ 1969126 h 2004901"/>
                <a:gd name="connsiteX10" fmla="*/ 220963 w 2017986"/>
                <a:gd name="connsiteY10" fmla="*/ 1352878 h 2004901"/>
                <a:gd name="connsiteX11" fmla="*/ 117800 w 2017986"/>
                <a:gd name="connsiteY11" fmla="*/ 1358087 h 2004901"/>
                <a:gd name="connsiteX12" fmla="*/ 66198 w 2017986"/>
                <a:gd name="connsiteY12" fmla="*/ 1365963 h 2004901"/>
                <a:gd name="connsiteX13" fmla="*/ 45363 w 2017986"/>
                <a:gd name="connsiteY13" fmla="*/ 1309037 h 2004901"/>
                <a:gd name="connsiteX14" fmla="*/ 0 w 2017986"/>
                <a:gd name="connsiteY14" fmla="*/ 1008993 h 2004901"/>
                <a:gd name="connsiteX15" fmla="*/ 1008993 w 2017986"/>
                <a:gd name="connsiteY15" fmla="*/ 0 h 2004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17986" h="2004901">
                  <a:moveTo>
                    <a:pt x="1008992" y="451848"/>
                  </a:moveTo>
                  <a:cubicBezTo>
                    <a:pt x="701289" y="451848"/>
                    <a:pt x="451847" y="701290"/>
                    <a:pt x="451847" y="1008993"/>
                  </a:cubicBezTo>
                  <a:cubicBezTo>
                    <a:pt x="451847" y="1316696"/>
                    <a:pt x="701289" y="1566138"/>
                    <a:pt x="1008992" y="1566138"/>
                  </a:cubicBezTo>
                  <a:cubicBezTo>
                    <a:pt x="1316695" y="1566138"/>
                    <a:pt x="1566137" y="1316696"/>
                    <a:pt x="1566137" y="1008993"/>
                  </a:cubicBezTo>
                  <a:cubicBezTo>
                    <a:pt x="1566137" y="701290"/>
                    <a:pt x="1316695" y="451848"/>
                    <a:pt x="1008992" y="451848"/>
                  </a:cubicBezTo>
                  <a:close/>
                  <a:moveTo>
                    <a:pt x="1008993" y="0"/>
                  </a:moveTo>
                  <a:cubicBezTo>
                    <a:pt x="1566244" y="0"/>
                    <a:pt x="2017986" y="451742"/>
                    <a:pt x="2017986" y="1008993"/>
                  </a:cubicBezTo>
                  <a:cubicBezTo>
                    <a:pt x="2017986" y="1496588"/>
                    <a:pt x="1672121" y="1903402"/>
                    <a:pt x="1212340" y="1997487"/>
                  </a:cubicBezTo>
                  <a:lnTo>
                    <a:pt x="1163759" y="2004901"/>
                  </a:lnTo>
                  <a:lnTo>
                    <a:pt x="1150665" y="1969126"/>
                  </a:lnTo>
                  <a:cubicBezTo>
                    <a:pt x="997491" y="1606983"/>
                    <a:pt x="638902" y="1352878"/>
                    <a:pt x="220963" y="1352878"/>
                  </a:cubicBezTo>
                  <a:cubicBezTo>
                    <a:pt x="186135" y="1352878"/>
                    <a:pt x="151719" y="1354643"/>
                    <a:pt x="117800" y="1358087"/>
                  </a:cubicBezTo>
                  <a:lnTo>
                    <a:pt x="66198" y="1365963"/>
                  </a:lnTo>
                  <a:lnTo>
                    <a:pt x="45363" y="1309037"/>
                  </a:lnTo>
                  <a:cubicBezTo>
                    <a:pt x="15882" y="1214253"/>
                    <a:pt x="0" y="1113478"/>
                    <a:pt x="0" y="1008993"/>
                  </a:cubicBezTo>
                  <a:cubicBezTo>
                    <a:pt x="0" y="451742"/>
                    <a:pt x="451742" y="0"/>
                    <a:pt x="10089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0" name="Freeform: Shape 34">
              <a:extLst>
                <a:ext uri="{FF2B5EF4-FFF2-40B4-BE49-F238E27FC236}">
                  <a16:creationId xmlns:a16="http://schemas.microsoft.com/office/drawing/2014/main" id="{33C099F1-59C0-C8F1-6E55-2526764A0B61}"/>
                </a:ext>
              </a:extLst>
            </p:cNvPr>
            <p:cNvSpPr/>
            <p:nvPr/>
          </p:nvSpPr>
          <p:spPr>
            <a:xfrm>
              <a:off x="3540929" y="3125154"/>
              <a:ext cx="2555072" cy="2869246"/>
            </a:xfrm>
            <a:custGeom>
              <a:avLst/>
              <a:gdLst>
                <a:gd name="connsiteX0" fmla="*/ 1008992 w 1797023"/>
                <a:gd name="connsiteY0" fmla="*/ 451848 h 2017986"/>
                <a:gd name="connsiteX1" fmla="*/ 451847 w 1797023"/>
                <a:gd name="connsiteY1" fmla="*/ 1008993 h 2017986"/>
                <a:gd name="connsiteX2" fmla="*/ 1008992 w 1797023"/>
                <a:gd name="connsiteY2" fmla="*/ 1566138 h 2017986"/>
                <a:gd name="connsiteX3" fmla="*/ 1566137 w 1797023"/>
                <a:gd name="connsiteY3" fmla="*/ 1008993 h 2017986"/>
                <a:gd name="connsiteX4" fmla="*/ 1008992 w 1797023"/>
                <a:gd name="connsiteY4" fmla="*/ 451848 h 2017986"/>
                <a:gd name="connsiteX5" fmla="*/ 1008993 w 1797023"/>
                <a:gd name="connsiteY5" fmla="*/ 0 h 2017986"/>
                <a:gd name="connsiteX6" fmla="*/ 1722459 w 1797023"/>
                <a:gd name="connsiteY6" fmla="*/ 295528 h 2017986"/>
                <a:gd name="connsiteX7" fmla="*/ 1797023 w 1797023"/>
                <a:gd name="connsiteY7" fmla="*/ 385900 h 2017986"/>
                <a:gd name="connsiteX8" fmla="*/ 1748380 w 1797023"/>
                <a:gd name="connsiteY8" fmla="*/ 444856 h 2017986"/>
                <a:gd name="connsiteX9" fmla="*/ 1576059 w 1797023"/>
                <a:gd name="connsiteY9" fmla="*/ 1008993 h 2017986"/>
                <a:gd name="connsiteX10" fmla="*/ 1748380 w 1797023"/>
                <a:gd name="connsiteY10" fmla="*/ 1573131 h 2017986"/>
                <a:gd name="connsiteX11" fmla="*/ 1797023 w 1797023"/>
                <a:gd name="connsiteY11" fmla="*/ 1632087 h 2017986"/>
                <a:gd name="connsiteX12" fmla="*/ 1722459 w 1797023"/>
                <a:gd name="connsiteY12" fmla="*/ 1722459 h 2017986"/>
                <a:gd name="connsiteX13" fmla="*/ 1008993 w 1797023"/>
                <a:gd name="connsiteY13" fmla="*/ 2017986 h 2017986"/>
                <a:gd name="connsiteX14" fmla="*/ 0 w 1797023"/>
                <a:gd name="connsiteY14" fmla="*/ 1008993 h 2017986"/>
                <a:gd name="connsiteX15" fmla="*/ 1008993 w 1797023"/>
                <a:gd name="connsiteY15" fmla="*/ 0 h 2017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97023" h="2017986">
                  <a:moveTo>
                    <a:pt x="1008992" y="451848"/>
                  </a:moveTo>
                  <a:cubicBezTo>
                    <a:pt x="701289" y="451848"/>
                    <a:pt x="451847" y="701290"/>
                    <a:pt x="451847" y="1008993"/>
                  </a:cubicBezTo>
                  <a:cubicBezTo>
                    <a:pt x="451847" y="1316696"/>
                    <a:pt x="701289" y="1566138"/>
                    <a:pt x="1008992" y="1566138"/>
                  </a:cubicBezTo>
                  <a:cubicBezTo>
                    <a:pt x="1316695" y="1566138"/>
                    <a:pt x="1566137" y="1316696"/>
                    <a:pt x="1566137" y="1008993"/>
                  </a:cubicBezTo>
                  <a:cubicBezTo>
                    <a:pt x="1566137" y="701290"/>
                    <a:pt x="1316695" y="451848"/>
                    <a:pt x="1008992" y="451848"/>
                  </a:cubicBezTo>
                  <a:close/>
                  <a:moveTo>
                    <a:pt x="1008993" y="0"/>
                  </a:moveTo>
                  <a:cubicBezTo>
                    <a:pt x="1287619" y="0"/>
                    <a:pt x="1539867" y="112936"/>
                    <a:pt x="1722459" y="295528"/>
                  </a:cubicBezTo>
                  <a:lnTo>
                    <a:pt x="1797023" y="385900"/>
                  </a:lnTo>
                  <a:lnTo>
                    <a:pt x="1748380" y="444856"/>
                  </a:lnTo>
                  <a:cubicBezTo>
                    <a:pt x="1639585" y="605892"/>
                    <a:pt x="1576059" y="800024"/>
                    <a:pt x="1576059" y="1008993"/>
                  </a:cubicBezTo>
                  <a:cubicBezTo>
                    <a:pt x="1576059" y="1217962"/>
                    <a:pt x="1639585" y="1412094"/>
                    <a:pt x="1748380" y="1573131"/>
                  </a:cubicBezTo>
                  <a:lnTo>
                    <a:pt x="1797023" y="1632087"/>
                  </a:lnTo>
                  <a:lnTo>
                    <a:pt x="1722459" y="1722459"/>
                  </a:lnTo>
                  <a:cubicBezTo>
                    <a:pt x="1539867" y="1905051"/>
                    <a:pt x="1287619" y="2017986"/>
                    <a:pt x="1008993" y="2017986"/>
                  </a:cubicBezTo>
                  <a:cubicBezTo>
                    <a:pt x="451742" y="2017986"/>
                    <a:pt x="0" y="1566244"/>
                    <a:pt x="0" y="1008993"/>
                  </a:cubicBezTo>
                  <a:cubicBezTo>
                    <a:pt x="0" y="451742"/>
                    <a:pt x="451742" y="0"/>
                    <a:pt x="10089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1" name="Circle: Hollow 33">
              <a:extLst>
                <a:ext uri="{FF2B5EF4-FFF2-40B4-BE49-F238E27FC236}">
                  <a16:creationId xmlns:a16="http://schemas.microsoft.com/office/drawing/2014/main" id="{DF3FC87F-5FFA-4616-E702-66F4D481F412}"/>
                </a:ext>
              </a:extLst>
            </p:cNvPr>
            <p:cNvSpPr/>
            <p:nvPr/>
          </p:nvSpPr>
          <p:spPr>
            <a:xfrm>
              <a:off x="5781827" y="3125156"/>
              <a:ext cx="2869244" cy="2869244"/>
            </a:xfrm>
            <a:prstGeom prst="donut">
              <a:avLst>
                <a:gd name="adj" fmla="val 22391"/>
              </a:avLst>
            </a:prstGeom>
            <a:solidFill>
              <a:srgbClr val="286FB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2" name="Freeform: Shape 39">
              <a:extLst>
                <a:ext uri="{FF2B5EF4-FFF2-40B4-BE49-F238E27FC236}">
                  <a16:creationId xmlns:a16="http://schemas.microsoft.com/office/drawing/2014/main" id="{6DBC9FF2-EB7A-D59F-FB58-DBACC1856DC3}"/>
                </a:ext>
              </a:extLst>
            </p:cNvPr>
            <p:cNvSpPr/>
            <p:nvPr/>
          </p:nvSpPr>
          <p:spPr>
            <a:xfrm>
              <a:off x="5232763" y="3227124"/>
              <a:ext cx="1726472" cy="1332653"/>
            </a:xfrm>
            <a:custGeom>
              <a:avLst/>
              <a:gdLst>
                <a:gd name="connsiteX0" fmla="*/ 239396 w 1214255"/>
                <a:gd name="connsiteY0" fmla="*/ 0 h 937276"/>
                <a:gd name="connsiteX1" fmla="*/ 295623 w 1214255"/>
                <a:gd name="connsiteY1" fmla="*/ 46392 h 937276"/>
                <a:gd name="connsiteX2" fmla="*/ 607128 w 1214255"/>
                <a:gd name="connsiteY2" fmla="*/ 141543 h 937276"/>
                <a:gd name="connsiteX3" fmla="*/ 918633 w 1214255"/>
                <a:gd name="connsiteY3" fmla="*/ 46392 h 937276"/>
                <a:gd name="connsiteX4" fmla="*/ 974860 w 1214255"/>
                <a:gd name="connsiteY4" fmla="*/ 0 h 937276"/>
                <a:gd name="connsiteX5" fmla="*/ 1214255 w 1214255"/>
                <a:gd name="connsiteY5" fmla="*/ 412750 h 937276"/>
                <a:gd name="connsiteX6" fmla="*/ 1178291 w 1214255"/>
                <a:gd name="connsiteY6" fmla="*/ 423914 h 937276"/>
                <a:gd name="connsiteX7" fmla="*/ 838012 w 1214255"/>
                <a:gd name="connsiteY7" fmla="*/ 937276 h 937276"/>
                <a:gd name="connsiteX8" fmla="*/ 376243 w 1214255"/>
                <a:gd name="connsiteY8" fmla="*/ 937276 h 937276"/>
                <a:gd name="connsiteX9" fmla="*/ 35964 w 1214255"/>
                <a:gd name="connsiteY9" fmla="*/ 423914 h 937276"/>
                <a:gd name="connsiteX10" fmla="*/ 0 w 1214255"/>
                <a:gd name="connsiteY10" fmla="*/ 412750 h 937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4255" h="937276">
                  <a:moveTo>
                    <a:pt x="239396" y="0"/>
                  </a:moveTo>
                  <a:lnTo>
                    <a:pt x="295623" y="46392"/>
                  </a:lnTo>
                  <a:cubicBezTo>
                    <a:pt x="384544" y="106465"/>
                    <a:pt x="491740" y="141543"/>
                    <a:pt x="607128" y="141543"/>
                  </a:cubicBezTo>
                  <a:cubicBezTo>
                    <a:pt x="722517" y="141543"/>
                    <a:pt x="829713" y="106465"/>
                    <a:pt x="918633" y="46392"/>
                  </a:cubicBezTo>
                  <a:lnTo>
                    <a:pt x="974860" y="0"/>
                  </a:lnTo>
                  <a:lnTo>
                    <a:pt x="1214255" y="412750"/>
                  </a:lnTo>
                  <a:lnTo>
                    <a:pt x="1178291" y="423914"/>
                  </a:lnTo>
                  <a:cubicBezTo>
                    <a:pt x="978323" y="508493"/>
                    <a:pt x="838012" y="706499"/>
                    <a:pt x="838012" y="937276"/>
                  </a:cubicBezTo>
                  <a:lnTo>
                    <a:pt x="376243" y="937276"/>
                  </a:lnTo>
                  <a:cubicBezTo>
                    <a:pt x="376243" y="706499"/>
                    <a:pt x="235932" y="508493"/>
                    <a:pt x="35964" y="423914"/>
                  </a:cubicBezTo>
                  <a:lnTo>
                    <a:pt x="0" y="41275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3" name="Freeform 304">
              <a:extLst>
                <a:ext uri="{FF2B5EF4-FFF2-40B4-BE49-F238E27FC236}">
                  <a16:creationId xmlns:a16="http://schemas.microsoft.com/office/drawing/2014/main" id="{E18AA199-683E-FC65-D8EB-6EE69ECAFD39}"/>
                </a:ext>
              </a:extLst>
            </p:cNvPr>
            <p:cNvSpPr/>
            <p:nvPr/>
          </p:nvSpPr>
          <p:spPr>
            <a:xfrm>
              <a:off x="5735183" y="3606257"/>
              <a:ext cx="727923" cy="727551"/>
            </a:xfrm>
            <a:custGeom>
              <a:avLst/>
              <a:gdLst/>
              <a:ahLst/>
              <a:cxnLst/>
              <a:rect l="l" t="t" r="r" b="b"/>
              <a:pathLst>
                <a:path w="432707" h="432707">
                  <a:moveTo>
                    <a:pt x="185084" y="0"/>
                  </a:moveTo>
                  <a:lnTo>
                    <a:pt x="247624" y="0"/>
                  </a:lnTo>
                  <a:cubicBezTo>
                    <a:pt x="250253" y="0"/>
                    <a:pt x="252554" y="798"/>
                    <a:pt x="254525" y="2394"/>
                  </a:cubicBezTo>
                  <a:cubicBezTo>
                    <a:pt x="256498" y="3991"/>
                    <a:pt x="257578" y="6010"/>
                    <a:pt x="257765" y="8451"/>
                  </a:cubicBezTo>
                  <a:lnTo>
                    <a:pt x="265653" y="60286"/>
                  </a:lnTo>
                  <a:cubicBezTo>
                    <a:pt x="274855" y="63291"/>
                    <a:pt x="283306" y="66765"/>
                    <a:pt x="291006" y="70709"/>
                  </a:cubicBezTo>
                  <a:lnTo>
                    <a:pt x="331010" y="40566"/>
                  </a:lnTo>
                  <a:cubicBezTo>
                    <a:pt x="332700" y="38876"/>
                    <a:pt x="334953" y="38031"/>
                    <a:pt x="337771" y="38031"/>
                  </a:cubicBezTo>
                  <a:cubicBezTo>
                    <a:pt x="340212" y="38031"/>
                    <a:pt x="342560" y="38970"/>
                    <a:pt x="344814" y="40848"/>
                  </a:cubicBezTo>
                  <a:cubicBezTo>
                    <a:pt x="369041" y="63197"/>
                    <a:pt x="384535" y="79161"/>
                    <a:pt x="391295" y="88739"/>
                  </a:cubicBezTo>
                  <a:cubicBezTo>
                    <a:pt x="392610" y="90241"/>
                    <a:pt x="393268" y="92307"/>
                    <a:pt x="393268" y="94936"/>
                  </a:cubicBezTo>
                  <a:cubicBezTo>
                    <a:pt x="393268" y="97190"/>
                    <a:pt x="392516" y="99350"/>
                    <a:pt x="391014" y="101416"/>
                  </a:cubicBezTo>
                  <a:cubicBezTo>
                    <a:pt x="388197" y="105360"/>
                    <a:pt x="383408" y="111604"/>
                    <a:pt x="376647" y="120149"/>
                  </a:cubicBezTo>
                  <a:cubicBezTo>
                    <a:pt x="369885" y="128695"/>
                    <a:pt x="364815" y="135315"/>
                    <a:pt x="361434" y="140010"/>
                  </a:cubicBezTo>
                  <a:cubicBezTo>
                    <a:pt x="366317" y="149400"/>
                    <a:pt x="370168" y="158603"/>
                    <a:pt x="372985" y="167618"/>
                  </a:cubicBezTo>
                  <a:lnTo>
                    <a:pt x="424537" y="175506"/>
                  </a:lnTo>
                  <a:cubicBezTo>
                    <a:pt x="426979" y="175881"/>
                    <a:pt x="428951" y="177055"/>
                    <a:pt x="430453" y="179027"/>
                  </a:cubicBezTo>
                  <a:cubicBezTo>
                    <a:pt x="431956" y="180999"/>
                    <a:pt x="432707" y="183206"/>
                    <a:pt x="432707" y="185647"/>
                  </a:cubicBezTo>
                  <a:lnTo>
                    <a:pt x="432707" y="248187"/>
                  </a:lnTo>
                  <a:cubicBezTo>
                    <a:pt x="432707" y="250440"/>
                    <a:pt x="431956" y="252600"/>
                    <a:pt x="430453" y="254666"/>
                  </a:cubicBezTo>
                  <a:cubicBezTo>
                    <a:pt x="428951" y="256732"/>
                    <a:pt x="427072" y="257953"/>
                    <a:pt x="424819" y="258328"/>
                  </a:cubicBezTo>
                  <a:lnTo>
                    <a:pt x="372703" y="266216"/>
                  </a:lnTo>
                  <a:cubicBezTo>
                    <a:pt x="369134" y="276358"/>
                    <a:pt x="365472" y="284903"/>
                    <a:pt x="361716" y="291852"/>
                  </a:cubicBezTo>
                  <a:cubicBezTo>
                    <a:pt x="368289" y="301242"/>
                    <a:pt x="378337" y="314201"/>
                    <a:pt x="391859" y="330728"/>
                  </a:cubicBezTo>
                  <a:cubicBezTo>
                    <a:pt x="393737" y="332982"/>
                    <a:pt x="394676" y="335329"/>
                    <a:pt x="394676" y="337771"/>
                  </a:cubicBezTo>
                  <a:cubicBezTo>
                    <a:pt x="394676" y="340212"/>
                    <a:pt x="393832" y="342372"/>
                    <a:pt x="392140" y="344250"/>
                  </a:cubicBezTo>
                  <a:cubicBezTo>
                    <a:pt x="387070" y="351199"/>
                    <a:pt x="377773" y="361340"/>
                    <a:pt x="364251" y="374675"/>
                  </a:cubicBezTo>
                  <a:cubicBezTo>
                    <a:pt x="350729" y="388009"/>
                    <a:pt x="341903" y="394676"/>
                    <a:pt x="337771" y="394676"/>
                  </a:cubicBezTo>
                  <a:cubicBezTo>
                    <a:pt x="335517" y="394676"/>
                    <a:pt x="333075" y="393831"/>
                    <a:pt x="330446" y="392141"/>
                  </a:cubicBezTo>
                  <a:lnTo>
                    <a:pt x="291570" y="361716"/>
                  </a:lnTo>
                  <a:cubicBezTo>
                    <a:pt x="283306" y="366036"/>
                    <a:pt x="274762" y="369604"/>
                    <a:pt x="265934" y="372421"/>
                  </a:cubicBezTo>
                  <a:cubicBezTo>
                    <a:pt x="262929" y="397963"/>
                    <a:pt x="260206" y="415429"/>
                    <a:pt x="257765" y="424819"/>
                  </a:cubicBezTo>
                  <a:cubicBezTo>
                    <a:pt x="256450" y="430078"/>
                    <a:pt x="253070" y="432707"/>
                    <a:pt x="247624" y="432707"/>
                  </a:cubicBezTo>
                  <a:lnTo>
                    <a:pt x="185084" y="432707"/>
                  </a:lnTo>
                  <a:cubicBezTo>
                    <a:pt x="182454" y="432707"/>
                    <a:pt x="180153" y="431909"/>
                    <a:pt x="178182" y="430313"/>
                  </a:cubicBezTo>
                  <a:cubicBezTo>
                    <a:pt x="176210" y="428716"/>
                    <a:pt x="175130" y="426697"/>
                    <a:pt x="174942" y="424256"/>
                  </a:cubicBezTo>
                  <a:lnTo>
                    <a:pt x="167054" y="372421"/>
                  </a:lnTo>
                  <a:cubicBezTo>
                    <a:pt x="157852" y="369416"/>
                    <a:pt x="149401" y="365942"/>
                    <a:pt x="141700" y="361998"/>
                  </a:cubicBezTo>
                  <a:lnTo>
                    <a:pt x="101979" y="392141"/>
                  </a:lnTo>
                  <a:cubicBezTo>
                    <a:pt x="100101" y="393831"/>
                    <a:pt x="97753" y="394676"/>
                    <a:pt x="94936" y="394676"/>
                  </a:cubicBezTo>
                  <a:cubicBezTo>
                    <a:pt x="92307" y="394676"/>
                    <a:pt x="89959" y="393643"/>
                    <a:pt x="87893" y="391577"/>
                  </a:cubicBezTo>
                  <a:cubicBezTo>
                    <a:pt x="64230" y="370167"/>
                    <a:pt x="48735" y="354392"/>
                    <a:pt x="41411" y="344250"/>
                  </a:cubicBezTo>
                  <a:cubicBezTo>
                    <a:pt x="40097" y="342372"/>
                    <a:pt x="39439" y="340212"/>
                    <a:pt x="39439" y="337771"/>
                  </a:cubicBezTo>
                  <a:cubicBezTo>
                    <a:pt x="39439" y="335517"/>
                    <a:pt x="40191" y="333357"/>
                    <a:pt x="41694" y="331291"/>
                  </a:cubicBezTo>
                  <a:cubicBezTo>
                    <a:pt x="44510" y="327347"/>
                    <a:pt x="49299" y="321103"/>
                    <a:pt x="56060" y="312558"/>
                  </a:cubicBezTo>
                  <a:cubicBezTo>
                    <a:pt x="62821" y="304012"/>
                    <a:pt x="67892" y="297392"/>
                    <a:pt x="71273" y="292697"/>
                  </a:cubicBezTo>
                  <a:cubicBezTo>
                    <a:pt x="66202" y="283307"/>
                    <a:pt x="62352" y="274010"/>
                    <a:pt x="59723" y="264808"/>
                  </a:cubicBezTo>
                  <a:lnTo>
                    <a:pt x="8169" y="257202"/>
                  </a:lnTo>
                  <a:cubicBezTo>
                    <a:pt x="5728" y="256826"/>
                    <a:pt x="3756" y="255652"/>
                    <a:pt x="2254" y="253680"/>
                  </a:cubicBezTo>
                  <a:cubicBezTo>
                    <a:pt x="751" y="251708"/>
                    <a:pt x="0" y="249501"/>
                    <a:pt x="0" y="247060"/>
                  </a:cubicBezTo>
                  <a:lnTo>
                    <a:pt x="0" y="184520"/>
                  </a:lnTo>
                  <a:cubicBezTo>
                    <a:pt x="0" y="182267"/>
                    <a:pt x="751" y="180107"/>
                    <a:pt x="2254" y="178041"/>
                  </a:cubicBezTo>
                  <a:cubicBezTo>
                    <a:pt x="3756" y="175975"/>
                    <a:pt x="5540" y="174754"/>
                    <a:pt x="7606" y="174379"/>
                  </a:cubicBezTo>
                  <a:lnTo>
                    <a:pt x="60004" y="166491"/>
                  </a:lnTo>
                  <a:cubicBezTo>
                    <a:pt x="62633" y="157852"/>
                    <a:pt x="66295" y="149213"/>
                    <a:pt x="70991" y="140573"/>
                  </a:cubicBezTo>
                  <a:cubicBezTo>
                    <a:pt x="63478" y="129868"/>
                    <a:pt x="53431" y="116910"/>
                    <a:pt x="40848" y="101697"/>
                  </a:cubicBezTo>
                  <a:cubicBezTo>
                    <a:pt x="38970" y="99444"/>
                    <a:pt x="38030" y="97190"/>
                    <a:pt x="38030" y="94936"/>
                  </a:cubicBezTo>
                  <a:cubicBezTo>
                    <a:pt x="38030" y="93058"/>
                    <a:pt x="38876" y="90898"/>
                    <a:pt x="40567" y="88457"/>
                  </a:cubicBezTo>
                  <a:cubicBezTo>
                    <a:pt x="45449" y="81696"/>
                    <a:pt x="54699" y="71601"/>
                    <a:pt x="68314" y="58173"/>
                  </a:cubicBezTo>
                  <a:cubicBezTo>
                    <a:pt x="81931" y="44745"/>
                    <a:pt x="90805" y="38031"/>
                    <a:pt x="94936" y="38031"/>
                  </a:cubicBezTo>
                  <a:cubicBezTo>
                    <a:pt x="97377" y="38031"/>
                    <a:pt x="99819" y="38970"/>
                    <a:pt x="102260" y="40848"/>
                  </a:cubicBezTo>
                  <a:lnTo>
                    <a:pt x="141137" y="70991"/>
                  </a:lnTo>
                  <a:cubicBezTo>
                    <a:pt x="149401" y="66671"/>
                    <a:pt x="157945" y="63103"/>
                    <a:pt x="166773" y="60286"/>
                  </a:cubicBezTo>
                  <a:cubicBezTo>
                    <a:pt x="169777" y="34744"/>
                    <a:pt x="172501" y="17278"/>
                    <a:pt x="174942" y="7888"/>
                  </a:cubicBezTo>
                  <a:cubicBezTo>
                    <a:pt x="176257" y="2629"/>
                    <a:pt x="179637" y="0"/>
                    <a:pt x="185084" y="0"/>
                  </a:cubicBezTo>
                  <a:close/>
                  <a:moveTo>
                    <a:pt x="216354" y="144236"/>
                  </a:moveTo>
                  <a:cubicBezTo>
                    <a:pt x="196446" y="144236"/>
                    <a:pt x="179449" y="151278"/>
                    <a:pt x="165364" y="165364"/>
                  </a:cubicBezTo>
                  <a:cubicBezTo>
                    <a:pt x="151278" y="179449"/>
                    <a:pt x="144235" y="196446"/>
                    <a:pt x="144235" y="216354"/>
                  </a:cubicBezTo>
                  <a:cubicBezTo>
                    <a:pt x="144235" y="236261"/>
                    <a:pt x="151278" y="253258"/>
                    <a:pt x="165364" y="267343"/>
                  </a:cubicBezTo>
                  <a:cubicBezTo>
                    <a:pt x="179449" y="281429"/>
                    <a:pt x="196446" y="288471"/>
                    <a:pt x="216354" y="288471"/>
                  </a:cubicBezTo>
                  <a:cubicBezTo>
                    <a:pt x="236261" y="288471"/>
                    <a:pt x="253258" y="281429"/>
                    <a:pt x="267343" y="267343"/>
                  </a:cubicBezTo>
                  <a:cubicBezTo>
                    <a:pt x="281429" y="253258"/>
                    <a:pt x="288471" y="236261"/>
                    <a:pt x="288471" y="216354"/>
                  </a:cubicBezTo>
                  <a:cubicBezTo>
                    <a:pt x="288471" y="196446"/>
                    <a:pt x="281429" y="179449"/>
                    <a:pt x="267343" y="165364"/>
                  </a:cubicBezTo>
                  <a:cubicBezTo>
                    <a:pt x="253258" y="151278"/>
                    <a:pt x="236261" y="144236"/>
                    <a:pt x="216354" y="14423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Graphic 13" descr="Inpatient outline">
              <a:extLst>
                <a:ext uri="{FF2B5EF4-FFF2-40B4-BE49-F238E27FC236}">
                  <a16:creationId xmlns:a16="http://schemas.microsoft.com/office/drawing/2014/main" id="{4CE51A06-F8C3-A485-D0B4-571875ABE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38799" y="2114858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Dollar with solid fill">
              <a:extLst>
                <a:ext uri="{FF2B5EF4-FFF2-40B4-BE49-F238E27FC236}">
                  <a16:creationId xmlns:a16="http://schemas.microsoft.com/office/drawing/2014/main" id="{621619FC-0AB9-5E40-B0A9-739B9E6E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19332" y="4102577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Scientific Thought outline">
              <a:extLst>
                <a:ext uri="{FF2B5EF4-FFF2-40B4-BE49-F238E27FC236}">
                  <a16:creationId xmlns:a16="http://schemas.microsoft.com/office/drawing/2014/main" id="{01F82C99-B2BD-9D25-EFBA-C20BB0EC7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23741" y="4102577"/>
              <a:ext cx="914400" cy="914400"/>
            </a:xfrm>
            <a:prstGeom prst="rect">
              <a:avLst/>
            </a:prstGeom>
          </p:spPr>
        </p:pic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12468E-432C-1D41-1149-3AC92EAE6D70}"/>
              </a:ext>
            </a:extLst>
          </p:cNvPr>
          <p:cNvSpPr/>
          <p:nvPr/>
        </p:nvSpPr>
        <p:spPr>
          <a:xfrm>
            <a:off x="214103" y="3839908"/>
            <a:ext cx="7166610" cy="198611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PHYSICIAN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Commercial support in pts where you’ve already recognized clinical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Feedback on R&amp;D Projects and Clinical Campaigns as we advance the Veryan endovascular mission </a:t>
            </a:r>
          </a:p>
        </p:txBody>
      </p:sp>
    </p:spTree>
    <p:extLst>
      <p:ext uri="{BB962C8B-B14F-4D97-AF65-F5344CB8AC3E}">
        <p14:creationId xmlns:p14="http://schemas.microsoft.com/office/powerpoint/2010/main" val="3006418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55598A-A8E3-6EBB-CE1F-E84AC1F1EC3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45925" y="6203950"/>
            <a:ext cx="346075" cy="365125"/>
          </a:xfrm>
        </p:spPr>
        <p:txBody>
          <a:bodyPr/>
          <a:lstStyle/>
          <a:p>
            <a:fld id="{71A97FB1-E9D4-1640-BFE1-F6979E3D621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0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8-15T00:00:00.0000000Z"/>
  <p:tag name="OTLENDDATE" val="2021-09-07T23:59:00.0000000Z"/>
  <p:tag name="OTLPERCENTAGE" val="68"/>
  <p:tag name="OTLDURATIONFORMAT" val="day"/>
  <p:tag name="OTLSPACING" val="5"/>
  <p:tag name="OTLSHAPETHICKNESSTYPE" val="Regular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7-09T00:00:00.0000000"/>
  <p:tag name="OTLENDDATE" val="2021-08-10T23:59:00.0000000"/>
  <p:tag name="OTLPERCENTAGE" val="80"/>
  <p:tag name="OTLDURATIONFORMAT" val="day"/>
  <p:tag name="OTLSPACING" val="5"/>
  <p:tag name="OTLSHAPETHICKNESSTYPE" val="Regula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IMEBANDSCALETYPE" val="Quarters"/>
  <p:tag name="OTLTIMEBANDSCALEFORMAT" val="MMM"/>
  <p:tag name="OTLTIMEBANDSHAPETYPE" val="RectangleTimeband"/>
  <p:tag name="OTLTIMEBANDSHAPEHEIGHT" val="14.3999996185303"/>
  <p:tag name="OTLTIMEBANDSHAPEPADDINGLEFT" val="0"/>
  <p:tag name="OTLTIMEBANDCULTUREINFO" val="en-US"/>
  <p:tag name="OTLTIMEBANDQUICKPOSITION" val="Custom"/>
  <p:tag name="OTLTIMEBANDTHREEDEFFECTS" val="None"/>
  <p:tag name="OTLTIMEBANDAUTODATERANGE" val="True"/>
  <p:tag name="OTLTIMEBANDSTARTDATE" val="2018-05-10T23:59:00.0000000"/>
  <p:tag name="OTLTIMEBANDENDDATE" val="2022-01-30T23:59:00.0000000"/>
  <p:tag name="OTLTIMEBANDWORKINGDAYS" val="Standard"/>
  <p:tag name="OTLTIMEBANDELAPSEDTIMEEXTENSION" val="False"/>
  <p:tag name="OTLTIMEBANDUSETIME" val="False"/>
  <p:tag name="OTLTIMEBANDTIMECONFIGWORKDAYSTART" val="00:00:00"/>
  <p:tag name="OTLTIMEBANDTIMECONFIGWORKDAYEND" val="23:59:00"/>
  <p:tag name="OTLTIMEBANDAPPENDYEARONYEARCHANGE" val="True"/>
  <p:tag name="OTLTIMEBANDSCALEMARKING" val="None"/>
  <p:tag name="OTLTIMEBANDFYSTARTMONTH" val="January"/>
  <p:tag name="OTLTIMEBANDSHOWFYLABEL" val="True"/>
  <p:tag name="OTLTIMEBANDUSESTARTINGOFTHEYEARFORFYNUMBERING" val="True"/>
  <p:tag name="OTLTIMEBANDRESERVEDLEFTAREAWIDTH" val="84.8399098083426"/>
  <p:tag name="OTLTIMEBANDRESERVEDLEFTAREAISSET" val="True"/>
  <p:tag name="OTLLEFTENDCAPSMARGINLEFT" val="72.3465764750092"/>
  <p:tag name="OTLRIGHTENDCAPSMARGINRIGHT" val="2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8-15T00:00:00.0000000Z"/>
  <p:tag name="OTLENDDATE" val="2021-09-07T23:59:00.0000000Z"/>
  <p:tag name="OTLPERCENTAGE" val="68"/>
  <p:tag name="OTLDURATIONFORMAT" val="day"/>
  <p:tag name="OTLSPACING" val="5"/>
  <p:tag name="OTLSHAPETHICKNESSTYPE" val="Regula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7-09T00:00:00.0000000"/>
  <p:tag name="OTLENDDATE" val="2021-08-10T23:59:00.0000000"/>
  <p:tag name="OTLPERCENTAGE" val="80"/>
  <p:tag name="OTLDURATIONFORMAT" val="day"/>
  <p:tag name="OTLSPACING" val="5"/>
  <p:tag name="OTLSHAPETHICKNESSTYPE" val="Regular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8-15T00:00:00.0000000Z"/>
  <p:tag name="OTLENDDATE" val="2021-09-07T23:59:00.0000000Z"/>
  <p:tag name="OTLPERCENTAGE" val="68"/>
  <p:tag name="OTLDURATIONFORMAT" val="day"/>
  <p:tag name="OTLSPACING" val="5"/>
  <p:tag name="OTLSHAPETHICKNESSTYPE" val="Regular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8-15T00:00:00.0000000Z"/>
  <p:tag name="OTLENDDATE" val="2021-09-07T23:59:00.0000000Z"/>
  <p:tag name="OTLPERCENTAGE" val="68"/>
  <p:tag name="OTLDURATIONFORMAT" val="day"/>
  <p:tag name="OTLSPACING" val="5"/>
  <p:tag name="OTLSHAPETHICKNESSTYPE" val="Regula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7-09T00:00:00.0000000"/>
  <p:tag name="OTLENDDATE" val="2021-08-10T23:59:00.0000000"/>
  <p:tag name="OTLPERCENTAGE" val="80"/>
  <p:tag name="OTLDURATIONFORMAT" val="day"/>
  <p:tag name="OTLSPACING" val="5"/>
  <p:tag name="OTLSHAPETHICKNESSTYPE" val="Regular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8-15T00:00:00.0000000"/>
  <p:tag name="OTLPERCENTAGE" val="50"/>
  <p:tag name="OTLDURATIONFORMAT" val="day"/>
  <p:tag name="OTLSPACING" val="5"/>
  <p:tag name="OTLSHAPETHICKNESSTYPE" val="Regular"/>
  <p:tag name="OTLENDDATE" val="2021-09-30T01:55:00.000000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8-15T00:00:00.0000000Z"/>
  <p:tag name="OTLENDDATE" val="2021-09-07T23:59:00.0000000Z"/>
  <p:tag name="OTLPERCENTAGE" val="68"/>
  <p:tag name="OTLDURATIONFORMAT" val="day"/>
  <p:tag name="OTLSPACING" val="5"/>
  <p:tag name="OTLSHAPETHICKNESSTYPE" val="Regular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8-15T00:00:00.0000000Z"/>
  <p:tag name="OTLENDDATE" val="2021-09-07T23:59:00.0000000Z"/>
  <p:tag name="OTLPERCENTAGE" val="68"/>
  <p:tag name="OTLDURATIONFORMAT" val="day"/>
  <p:tag name="OTLSPACING" val="5"/>
  <p:tag name="OTLSHAPETHICKNESSTYPE" val="Regular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8-15T00:00:00.0000000"/>
  <p:tag name="OTLPERCENTAGE" val="50"/>
  <p:tag name="OTLDURATIONFORMAT" val="day"/>
  <p:tag name="OTLSPACING" val="5"/>
  <p:tag name="OTLSHAPETHICKNESSTYPE" val="Regular"/>
  <p:tag name="OTLENDDATE" val="2021-09-30T01:55:00.000000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8-15T00:00:00.0000000Z"/>
  <p:tag name="OTLENDDATE" val="2021-09-07T23:59:00.0000000Z"/>
  <p:tag name="OTLPERCENTAGE" val="68"/>
  <p:tag name="OTLDURATIONFORMAT" val="day"/>
  <p:tag name="OTLSPACING" val="5"/>
  <p:tag name="OTLSHAPETHICKNESSTYPE" val="Regular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8-15T00:00:00.0000000Z"/>
  <p:tag name="OTLENDDATE" val="2021-09-07T23:59:00.0000000Z"/>
  <p:tag name="OTLPERCENTAGE" val="68"/>
  <p:tag name="OTLDURATIONFORMAT" val="day"/>
  <p:tag name="OTLSPACING" val="5"/>
  <p:tag name="OTLSHAPETHICKNESSTYPE" val="Regular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7-09T00:00:00.0000000"/>
  <p:tag name="OTLENDDATE" val="2021-08-10T23:59:00.0000000"/>
  <p:tag name="OTLPERCENTAGE" val="80"/>
  <p:tag name="OTLDURATIONFORMAT" val="day"/>
  <p:tag name="OTLSPACING" val="5"/>
  <p:tag name="OTLSHAPETHICKNESSTYPE" val="Regula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8-15T00:00:00.0000000Z"/>
  <p:tag name="OTLENDDATE" val="2021-09-07T23:59:00.0000000Z"/>
  <p:tag name="OTLPERCENTAGE" val="68"/>
  <p:tag name="OTLDURATIONFORMAT" val="day"/>
  <p:tag name="OTLSPACING" val="5"/>
  <p:tag name="OTLSHAPETHICKNESSTYPE" val="Regula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21-08-15T00:00:00.0000000"/>
  <p:tag name="OTLPERCENTAGE" val="50"/>
  <p:tag name="OTLDURATIONFORMAT" val="day"/>
  <p:tag name="OTLSPACING" val="5"/>
  <p:tag name="OTLSHAPETHICKNESSTYPE" val="Regular"/>
  <p:tag name="OTLENDDATE" val="2021-09-30T01:55:00.00000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Veryan 2020">
  <a:themeElements>
    <a:clrScheme name="Veryan">
      <a:dk1>
        <a:srgbClr val="000000"/>
      </a:dk1>
      <a:lt1>
        <a:srgbClr val="FFFFFF"/>
      </a:lt1>
      <a:dk2>
        <a:srgbClr val="036CB5"/>
      </a:dk2>
      <a:lt2>
        <a:srgbClr val="B0D0EF"/>
      </a:lt2>
      <a:accent1>
        <a:srgbClr val="758592"/>
      </a:accent1>
      <a:accent2>
        <a:srgbClr val="AF1D33"/>
      </a:accent2>
      <a:accent3>
        <a:srgbClr val="D1DFED"/>
      </a:accent3>
      <a:accent4>
        <a:srgbClr val="1E94F4"/>
      </a:accent4>
      <a:accent5>
        <a:srgbClr val="374659"/>
      </a:accent5>
      <a:accent6>
        <a:srgbClr val="000000"/>
      </a:accent6>
      <a:hlink>
        <a:srgbClr val="0563C1"/>
      </a:hlink>
      <a:folHlink>
        <a:srgbClr val="B01C33"/>
      </a:folHlink>
    </a:clrScheme>
    <a:fontScheme name="Tes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AE2047D-B859-4E46-9EC3-5C3DDF09F1A4}" vid="{86B915E6-6013-1B4E-8572-5662B1CCF997}"/>
    </a:ext>
  </a:extLst>
</a:theme>
</file>

<file path=ppt/theme/theme2.xml><?xml version="1.0" encoding="utf-8"?>
<a:theme xmlns:a="http://schemas.openxmlformats.org/drawingml/2006/main" name="White Content Slides">
  <a:themeElements>
    <a:clrScheme name="Veryan">
      <a:dk1>
        <a:srgbClr val="000000"/>
      </a:dk1>
      <a:lt1>
        <a:srgbClr val="FFFFFF"/>
      </a:lt1>
      <a:dk2>
        <a:srgbClr val="036CB5"/>
      </a:dk2>
      <a:lt2>
        <a:srgbClr val="B0D0EF"/>
      </a:lt2>
      <a:accent1>
        <a:srgbClr val="758592"/>
      </a:accent1>
      <a:accent2>
        <a:srgbClr val="AF1D33"/>
      </a:accent2>
      <a:accent3>
        <a:srgbClr val="D1DFED"/>
      </a:accent3>
      <a:accent4>
        <a:srgbClr val="1E94F4"/>
      </a:accent4>
      <a:accent5>
        <a:srgbClr val="374659"/>
      </a:accent5>
      <a:accent6>
        <a:srgbClr val="000000"/>
      </a:accent6>
      <a:hlink>
        <a:srgbClr val="0563C1"/>
      </a:hlink>
      <a:folHlink>
        <a:srgbClr val="B01C33"/>
      </a:folHlink>
    </a:clrScheme>
    <a:fontScheme name="Test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21044</TotalTime>
  <Words>1568</Words>
  <Application>Microsoft Macintosh PowerPoint</Application>
  <PresentationFormat>Widescreen</PresentationFormat>
  <Paragraphs>275</Paragraphs>
  <Slides>26</Slides>
  <Notes>6</Notes>
  <HiddenSlides>1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Avenir Next LT Pro</vt:lpstr>
      <vt:lpstr>Bahnschrift</vt:lpstr>
      <vt:lpstr>Bahnschrift SemiBold Condensed</vt:lpstr>
      <vt:lpstr>Calibri</vt:lpstr>
      <vt:lpstr>Calibri Light</vt:lpstr>
      <vt:lpstr>Myriad Pro</vt:lpstr>
      <vt:lpstr>Myriad Pro Light</vt:lpstr>
      <vt:lpstr>System Font</vt:lpstr>
      <vt:lpstr>Times New Roman</vt:lpstr>
      <vt:lpstr>Webdings</vt:lpstr>
      <vt:lpstr>Veryan 2020</vt:lpstr>
      <vt:lpstr>White Content Slides</vt:lpstr>
      <vt:lpstr>VERYAN MEDICAL BUSINESS TRANSFORMATION</vt:lpstr>
      <vt:lpstr>STRONG EARLY MARKET ADOPTION</vt:lpstr>
      <vt:lpstr>IMPACT OF DESIGN ON OUTCOMES</vt:lpstr>
      <vt:lpstr>VERYAN BUSINESS TRANSFORMATION</vt:lpstr>
      <vt:lpstr>ARTERIAL R&amp;D PIPELINE</vt:lpstr>
      <vt:lpstr>VENOUS R&amp;D PIPELINE</vt:lpstr>
      <vt:lpstr>NPD TIMELINE – 4 Priority Projects</vt:lpstr>
      <vt:lpstr>SUMMARY AND EXPECTATIONS</vt:lpstr>
      <vt:lpstr>PowerPoint Presentation</vt:lpstr>
      <vt:lpstr>New Device Introduction Requirements</vt:lpstr>
      <vt:lpstr>Challenges of treating COMPLEX Fem Pop disease in  real-world practice</vt:lpstr>
      <vt:lpstr>Adjunctive Stenting in Real World Studies </vt:lpstr>
      <vt:lpstr>Comparison of stents in COMPLEX lesions</vt:lpstr>
      <vt:lpstr>Summary of Unmet Needs w/ Stents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A/V THROMBECTOMY PIPELINE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Sales and Marketing Initiatives</dc:title>
  <dc:creator>Brian Chambless</dc:creator>
  <cp:lastModifiedBy>Brian Chambless</cp:lastModifiedBy>
  <cp:revision>69</cp:revision>
  <dcterms:created xsi:type="dcterms:W3CDTF">2021-12-06T16:36:20Z</dcterms:created>
  <dcterms:modified xsi:type="dcterms:W3CDTF">2023-03-20T19:40:55Z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b812acf-6adf-41e1-98c9-fd44a1a464e9_Enabled">
    <vt:lpwstr>true</vt:lpwstr>
  </property>
  <property fmtid="{D5CDD505-2E9C-101B-9397-08002B2CF9AE}" pid="3" name="MSIP_Label_0b812acf-6adf-41e1-98c9-fd44a1a464e9_SetDate">
    <vt:lpwstr>2023-01-23T20:12:31Z</vt:lpwstr>
  </property>
  <property fmtid="{D5CDD505-2E9C-101B-9397-08002B2CF9AE}" pid="4" name="MSIP_Label_0b812acf-6adf-41e1-98c9-fd44a1a464e9_Method">
    <vt:lpwstr>Standard</vt:lpwstr>
  </property>
  <property fmtid="{D5CDD505-2E9C-101B-9397-08002B2CF9AE}" pid="5" name="MSIP_Label_0b812acf-6adf-41e1-98c9-fd44a1a464e9_Name">
    <vt:lpwstr>defa4170-0d19-0005-0004-bc88714345d2</vt:lpwstr>
  </property>
  <property fmtid="{D5CDD505-2E9C-101B-9397-08002B2CF9AE}" pid="6" name="MSIP_Label_0b812acf-6adf-41e1-98c9-fd44a1a464e9_SiteId">
    <vt:lpwstr>9b5ff73c-dec1-4c6b-91ed-daff5251cb55</vt:lpwstr>
  </property>
  <property fmtid="{D5CDD505-2E9C-101B-9397-08002B2CF9AE}" pid="7" name="MSIP_Label_0b812acf-6adf-41e1-98c9-fd44a1a464e9_ActionId">
    <vt:lpwstr>f494b49f-6e22-4c2e-a14f-dfc25b951c1b</vt:lpwstr>
  </property>
  <property fmtid="{D5CDD505-2E9C-101B-9397-08002B2CF9AE}" pid="8" name="MSIP_Label_0b812acf-6adf-41e1-98c9-fd44a1a464e9_ContentBits">
    <vt:lpwstr>0</vt:lpwstr>
  </property>
</Properties>
</file>